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 id="2147483804" r:id="rId15"/>
    <p:sldMasterId id="2147483816" r:id="rId16"/>
    <p:sldMasterId id="2147483828" r:id="rId17"/>
    <p:sldMasterId id="2147483840" r:id="rId18"/>
    <p:sldMasterId id="2147483852" r:id="rId19"/>
    <p:sldMasterId id="2147483864" r:id="rId20"/>
    <p:sldMasterId id="2147483876" r:id="rId21"/>
    <p:sldMasterId id="2147483888" r:id="rId22"/>
    <p:sldMasterId id="2147483900" r:id="rId23"/>
    <p:sldMasterId id="2147483912" r:id="rId24"/>
    <p:sldMasterId id="2147483924" r:id="rId25"/>
    <p:sldMasterId id="2147483936" r:id="rId26"/>
    <p:sldMasterId id="2147483948" r:id="rId27"/>
    <p:sldMasterId id="2147483960" r:id="rId28"/>
    <p:sldMasterId id="2147483972" r:id="rId29"/>
    <p:sldMasterId id="2147483984" r:id="rId30"/>
    <p:sldMasterId id="2147483996" r:id="rId31"/>
    <p:sldMasterId id="2147484008" r:id="rId32"/>
    <p:sldMasterId id="2147484020" r:id="rId33"/>
    <p:sldMasterId id="2147484032" r:id="rId34"/>
    <p:sldMasterId id="2147484044" r:id="rId35"/>
    <p:sldMasterId id="2147484056" r:id="rId36"/>
    <p:sldMasterId id="2147484068" r:id="rId37"/>
    <p:sldMasterId id="2147484080" r:id="rId38"/>
    <p:sldMasterId id="2147484092" r:id="rId39"/>
    <p:sldMasterId id="2147484104" r:id="rId40"/>
    <p:sldMasterId id="2147484116" r:id="rId41"/>
    <p:sldMasterId id="2147484128" r:id="rId42"/>
    <p:sldMasterId id="2147484140" r:id="rId43"/>
    <p:sldMasterId id="2147484152" r:id="rId44"/>
    <p:sldMasterId id="2147484164" r:id="rId45"/>
    <p:sldMasterId id="2147484176" r:id="rId46"/>
    <p:sldMasterId id="2147484188" r:id="rId47"/>
    <p:sldMasterId id="2147484200" r:id="rId48"/>
    <p:sldMasterId id="2147484212" r:id="rId49"/>
    <p:sldMasterId id="2147484224" r:id="rId50"/>
    <p:sldMasterId id="2147484236" r:id="rId51"/>
    <p:sldMasterId id="2147484248" r:id="rId52"/>
    <p:sldMasterId id="2147484260" r:id="rId53"/>
    <p:sldMasterId id="2147484272" r:id="rId54"/>
  </p:sldMasterIdLst>
  <p:notesMasterIdLst>
    <p:notesMasterId r:id="rId56"/>
  </p:notesMasterIdLst>
  <p:handoutMasterIdLst>
    <p:handoutMasterId r:id="rId105"/>
  </p:handoutMasterIdLst>
  <p:sldIdLst>
    <p:sldId id="387" r:id="rId55"/>
    <p:sldId id="269" r:id="rId57"/>
    <p:sldId id="532" r:id="rId58"/>
    <p:sldId id="347" r:id="rId59"/>
    <p:sldId id="533" r:id="rId60"/>
    <p:sldId id="470" r:id="rId61"/>
    <p:sldId id="349" r:id="rId62"/>
    <p:sldId id="278" r:id="rId63"/>
    <p:sldId id="279" r:id="rId64"/>
    <p:sldId id="280" r:id="rId65"/>
    <p:sldId id="283" r:id="rId66"/>
    <p:sldId id="284" r:id="rId67"/>
    <p:sldId id="285" r:id="rId68"/>
    <p:sldId id="286" r:id="rId69"/>
    <p:sldId id="287" r:id="rId70"/>
    <p:sldId id="288" r:id="rId71"/>
    <p:sldId id="289" r:id="rId72"/>
    <p:sldId id="290" r:id="rId73"/>
    <p:sldId id="291" r:id="rId74"/>
    <p:sldId id="475" r:id="rId75"/>
    <p:sldId id="471" r:id="rId76"/>
    <p:sldId id="472" r:id="rId77"/>
    <p:sldId id="478" r:id="rId78"/>
    <p:sldId id="477" r:id="rId79"/>
    <p:sldId id="479" r:id="rId80"/>
    <p:sldId id="292" r:id="rId81"/>
    <p:sldId id="293" r:id="rId82"/>
    <p:sldId id="294" r:id="rId83"/>
    <p:sldId id="295" r:id="rId84"/>
    <p:sldId id="582" r:id="rId85"/>
    <p:sldId id="330" r:id="rId86"/>
    <p:sldId id="331" r:id="rId87"/>
    <p:sldId id="332" r:id="rId88"/>
    <p:sldId id="333" r:id="rId89"/>
    <p:sldId id="581" r:id="rId90"/>
    <p:sldId id="336" r:id="rId91"/>
    <p:sldId id="385" r:id="rId92"/>
    <p:sldId id="337" r:id="rId93"/>
    <p:sldId id="339" r:id="rId94"/>
    <p:sldId id="515" r:id="rId95"/>
    <p:sldId id="341" r:id="rId96"/>
    <p:sldId id="343" r:id="rId97"/>
    <p:sldId id="352" r:id="rId98"/>
    <p:sldId id="523" r:id="rId99"/>
    <p:sldId id="524" r:id="rId100"/>
    <p:sldId id="528" r:id="rId101"/>
    <p:sldId id="525" r:id="rId102"/>
    <p:sldId id="345" r:id="rId103"/>
    <p:sldId id="386" r:id="rId104"/>
  </p:sldIdLst>
  <p:sldSz cx="9144000" cy="6858000" type="screen4x3"/>
  <p:notesSz cx="6760845" cy="9942195"/>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846" autoAdjust="0"/>
  </p:normalViewPr>
  <p:slideViewPr>
    <p:cSldViewPr>
      <p:cViewPr varScale="1">
        <p:scale>
          <a:sx n="47" d="100"/>
          <a:sy n="47" d="100"/>
        </p:scale>
        <p:origin x="-2232" y="-96"/>
      </p:cViewPr>
      <p:guideLst>
        <p:guide orient="horz" pos="2158"/>
        <p:guide pos="2880"/>
      </p:guideLst>
    </p:cSldViewPr>
  </p:slideViewPr>
  <p:notesTextViewPr>
    <p:cViewPr>
      <p:scale>
        <a:sx n="100" d="100"/>
        <a:sy n="100" d="100"/>
      </p:scale>
      <p:origin x="0" y="0"/>
    </p:cViewPr>
  </p:notesTextViewPr>
  <p:sorterViewPr showFormatting="0">
    <p:cViewPr>
      <p:scale>
        <a:sx n="66" d="100"/>
        <a:sy n="66" d="100"/>
      </p:scale>
      <p:origin x="0" y="0"/>
    </p:cViewPr>
  </p:sorterViewPr>
  <p:notesViewPr>
    <p:cSldViewPr>
      <p:cViewPr varScale="1">
        <p:scale>
          <a:sx n="62" d="100"/>
          <a:sy n="62" d="100"/>
        </p:scale>
        <p:origin x="-2940" y="-84"/>
      </p:cViewPr>
      <p:guideLst>
        <p:guide orient="horz" pos="3128"/>
        <p:guide pos="2129"/>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44.xml"/><Relationship Id="rId98" Type="http://schemas.openxmlformats.org/officeDocument/2006/relationships/slide" Target="slides/slide43.xml"/><Relationship Id="rId97" Type="http://schemas.openxmlformats.org/officeDocument/2006/relationships/slide" Target="slides/slide42.xml"/><Relationship Id="rId96" Type="http://schemas.openxmlformats.org/officeDocument/2006/relationships/slide" Target="slides/slide41.xml"/><Relationship Id="rId95" Type="http://schemas.openxmlformats.org/officeDocument/2006/relationships/slide" Target="slides/slide40.xml"/><Relationship Id="rId94" Type="http://schemas.openxmlformats.org/officeDocument/2006/relationships/slide" Target="slides/slide39.xml"/><Relationship Id="rId93" Type="http://schemas.openxmlformats.org/officeDocument/2006/relationships/slide" Target="slides/slide38.xml"/><Relationship Id="rId92" Type="http://schemas.openxmlformats.org/officeDocument/2006/relationships/slide" Target="slides/slide37.xml"/><Relationship Id="rId91" Type="http://schemas.openxmlformats.org/officeDocument/2006/relationships/slide" Target="slides/slide36.xml"/><Relationship Id="rId90" Type="http://schemas.openxmlformats.org/officeDocument/2006/relationships/slide" Target="slides/slide35.xml"/><Relationship Id="rId9" Type="http://schemas.openxmlformats.org/officeDocument/2006/relationships/slideMaster" Target="slideMasters/slideMaster8.xml"/><Relationship Id="rId89" Type="http://schemas.openxmlformats.org/officeDocument/2006/relationships/slide" Target="slides/slide34.xml"/><Relationship Id="rId88" Type="http://schemas.openxmlformats.org/officeDocument/2006/relationships/slide" Target="slides/slide33.xml"/><Relationship Id="rId87" Type="http://schemas.openxmlformats.org/officeDocument/2006/relationships/slide" Target="slides/slide32.xml"/><Relationship Id="rId86" Type="http://schemas.openxmlformats.org/officeDocument/2006/relationships/slide" Target="slides/slide31.xml"/><Relationship Id="rId85" Type="http://schemas.openxmlformats.org/officeDocument/2006/relationships/slide" Target="slides/slide30.xml"/><Relationship Id="rId84" Type="http://schemas.openxmlformats.org/officeDocument/2006/relationships/slide" Target="slides/slide29.xml"/><Relationship Id="rId83" Type="http://schemas.openxmlformats.org/officeDocument/2006/relationships/slide" Target="slides/slide28.xml"/><Relationship Id="rId82" Type="http://schemas.openxmlformats.org/officeDocument/2006/relationships/slide" Target="slides/slide27.xml"/><Relationship Id="rId81" Type="http://schemas.openxmlformats.org/officeDocument/2006/relationships/slide" Target="slides/slide26.xml"/><Relationship Id="rId80" Type="http://schemas.openxmlformats.org/officeDocument/2006/relationships/slide" Target="slides/slide25.xml"/><Relationship Id="rId8" Type="http://schemas.openxmlformats.org/officeDocument/2006/relationships/slideMaster" Target="slideMasters/slideMaster7.xml"/><Relationship Id="rId79" Type="http://schemas.openxmlformats.org/officeDocument/2006/relationships/slide" Target="slides/slide24.xml"/><Relationship Id="rId78" Type="http://schemas.openxmlformats.org/officeDocument/2006/relationships/slide" Target="slides/slide23.xml"/><Relationship Id="rId77" Type="http://schemas.openxmlformats.org/officeDocument/2006/relationships/slide" Target="slides/slide22.xml"/><Relationship Id="rId76" Type="http://schemas.openxmlformats.org/officeDocument/2006/relationships/slide" Target="slides/slide21.xml"/><Relationship Id="rId75" Type="http://schemas.openxmlformats.org/officeDocument/2006/relationships/slide" Target="slides/slide20.xml"/><Relationship Id="rId74" Type="http://schemas.openxmlformats.org/officeDocument/2006/relationships/slide" Target="slides/slide19.xml"/><Relationship Id="rId73" Type="http://schemas.openxmlformats.org/officeDocument/2006/relationships/slide" Target="slides/slide18.xml"/><Relationship Id="rId72" Type="http://schemas.openxmlformats.org/officeDocument/2006/relationships/slide" Target="slides/slide17.xml"/><Relationship Id="rId71" Type="http://schemas.openxmlformats.org/officeDocument/2006/relationships/slide" Target="slides/slide16.xml"/><Relationship Id="rId70" Type="http://schemas.openxmlformats.org/officeDocument/2006/relationships/slide" Target="slides/slide15.xml"/><Relationship Id="rId7" Type="http://schemas.openxmlformats.org/officeDocument/2006/relationships/slideMaster" Target="slideMasters/slideMaster6.xml"/><Relationship Id="rId69" Type="http://schemas.openxmlformats.org/officeDocument/2006/relationships/slide" Target="slides/slide14.xml"/><Relationship Id="rId68" Type="http://schemas.openxmlformats.org/officeDocument/2006/relationships/slide" Target="slides/slide13.xml"/><Relationship Id="rId67" Type="http://schemas.openxmlformats.org/officeDocument/2006/relationships/slide" Target="slides/slide12.xml"/><Relationship Id="rId66" Type="http://schemas.openxmlformats.org/officeDocument/2006/relationships/slide" Target="slides/slide11.xml"/><Relationship Id="rId65" Type="http://schemas.openxmlformats.org/officeDocument/2006/relationships/slide" Target="slides/slide10.xml"/><Relationship Id="rId64" Type="http://schemas.openxmlformats.org/officeDocument/2006/relationships/slide" Target="slides/slide9.xml"/><Relationship Id="rId63" Type="http://schemas.openxmlformats.org/officeDocument/2006/relationships/slide" Target="slides/slide8.xml"/><Relationship Id="rId62" Type="http://schemas.openxmlformats.org/officeDocument/2006/relationships/slide" Target="slides/slide7.xml"/><Relationship Id="rId61" Type="http://schemas.openxmlformats.org/officeDocument/2006/relationships/slide" Target="slides/slide6.xml"/><Relationship Id="rId60" Type="http://schemas.openxmlformats.org/officeDocument/2006/relationships/slide" Target="slides/slide5.xml"/><Relationship Id="rId6" Type="http://schemas.openxmlformats.org/officeDocument/2006/relationships/slideMaster" Target="slideMasters/slideMaster5.xml"/><Relationship Id="rId59" Type="http://schemas.openxmlformats.org/officeDocument/2006/relationships/slide" Target="slides/slide4.xml"/><Relationship Id="rId58" Type="http://schemas.openxmlformats.org/officeDocument/2006/relationships/slide" Target="slides/slide3.xml"/><Relationship Id="rId57" Type="http://schemas.openxmlformats.org/officeDocument/2006/relationships/slide" Target="slides/slide2.xml"/><Relationship Id="rId56" Type="http://schemas.openxmlformats.org/officeDocument/2006/relationships/notesMaster" Target="notesMasters/notesMaster1.xml"/><Relationship Id="rId55" Type="http://schemas.openxmlformats.org/officeDocument/2006/relationships/slide" Target="slides/slide1.xml"/><Relationship Id="rId54" Type="http://schemas.openxmlformats.org/officeDocument/2006/relationships/slideMaster" Target="slideMasters/slideMaster53.xml"/><Relationship Id="rId53" Type="http://schemas.openxmlformats.org/officeDocument/2006/relationships/slideMaster" Target="slideMasters/slideMaster52.xml"/><Relationship Id="rId52" Type="http://schemas.openxmlformats.org/officeDocument/2006/relationships/slideMaster" Target="slideMasters/slideMaster51.xml"/><Relationship Id="rId51" Type="http://schemas.openxmlformats.org/officeDocument/2006/relationships/slideMaster" Target="slideMasters/slideMaster50.xml"/><Relationship Id="rId50" Type="http://schemas.openxmlformats.org/officeDocument/2006/relationships/slideMaster" Target="slideMasters/slideMaster49.xml"/><Relationship Id="rId5" Type="http://schemas.openxmlformats.org/officeDocument/2006/relationships/slideMaster" Target="slideMasters/slideMaster4.xml"/><Relationship Id="rId49" Type="http://schemas.openxmlformats.org/officeDocument/2006/relationships/slideMaster" Target="slideMasters/slideMaster48.xml"/><Relationship Id="rId48" Type="http://schemas.openxmlformats.org/officeDocument/2006/relationships/slideMaster" Target="slideMasters/slideMaster47.xml"/><Relationship Id="rId47" Type="http://schemas.openxmlformats.org/officeDocument/2006/relationships/slideMaster" Target="slideMasters/slideMaster46.xml"/><Relationship Id="rId46" Type="http://schemas.openxmlformats.org/officeDocument/2006/relationships/slideMaster" Target="slideMasters/slideMaster45.xml"/><Relationship Id="rId45" Type="http://schemas.openxmlformats.org/officeDocument/2006/relationships/slideMaster" Target="slideMasters/slideMaster44.xml"/><Relationship Id="rId44" Type="http://schemas.openxmlformats.org/officeDocument/2006/relationships/slideMaster" Target="slideMasters/slideMaster43.xml"/><Relationship Id="rId43" Type="http://schemas.openxmlformats.org/officeDocument/2006/relationships/slideMaster" Target="slideMasters/slideMaster42.xml"/><Relationship Id="rId42" Type="http://schemas.openxmlformats.org/officeDocument/2006/relationships/slideMaster" Target="slideMasters/slideMaster41.xml"/><Relationship Id="rId41" Type="http://schemas.openxmlformats.org/officeDocument/2006/relationships/slideMaster" Target="slideMasters/slideMaster40.xml"/><Relationship Id="rId40" Type="http://schemas.openxmlformats.org/officeDocument/2006/relationships/slideMaster" Target="slideMasters/slideMaster39.xml"/><Relationship Id="rId4" Type="http://schemas.openxmlformats.org/officeDocument/2006/relationships/slideMaster" Target="slideMasters/slideMaster3.xml"/><Relationship Id="rId39" Type="http://schemas.openxmlformats.org/officeDocument/2006/relationships/slideMaster" Target="slideMasters/slideMaster38.xml"/><Relationship Id="rId38" Type="http://schemas.openxmlformats.org/officeDocument/2006/relationships/slideMaster" Target="slideMasters/slideMaster37.xml"/><Relationship Id="rId37" Type="http://schemas.openxmlformats.org/officeDocument/2006/relationships/slideMaster" Target="slideMasters/slideMaster36.xml"/><Relationship Id="rId36" Type="http://schemas.openxmlformats.org/officeDocument/2006/relationships/slideMaster" Target="slideMasters/slideMaster35.xml"/><Relationship Id="rId35" Type="http://schemas.openxmlformats.org/officeDocument/2006/relationships/slideMaster" Target="slideMasters/slideMaster34.xml"/><Relationship Id="rId34" Type="http://schemas.openxmlformats.org/officeDocument/2006/relationships/slideMaster" Target="slideMasters/slideMaster33.xml"/><Relationship Id="rId33" Type="http://schemas.openxmlformats.org/officeDocument/2006/relationships/slideMaster" Target="slideMasters/slideMaster32.xml"/><Relationship Id="rId32" Type="http://schemas.openxmlformats.org/officeDocument/2006/relationships/slideMaster" Target="slideMasters/slideMaster31.xml"/><Relationship Id="rId31" Type="http://schemas.openxmlformats.org/officeDocument/2006/relationships/slideMaster" Target="slideMasters/slideMaster30.xml"/><Relationship Id="rId30" Type="http://schemas.openxmlformats.org/officeDocument/2006/relationships/slideMaster" Target="slideMasters/slideMaster29.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8" Type="http://schemas.openxmlformats.org/officeDocument/2006/relationships/tableStyles" Target="tableStyles.xml"/><Relationship Id="rId107" Type="http://schemas.openxmlformats.org/officeDocument/2006/relationships/viewProps" Target="viewProps.xml"/><Relationship Id="rId106" Type="http://schemas.openxmlformats.org/officeDocument/2006/relationships/presProps" Target="presProps.xml"/><Relationship Id="rId105" Type="http://schemas.openxmlformats.org/officeDocument/2006/relationships/handoutMaster" Target="handoutMasters/handoutMaster1.xml"/><Relationship Id="rId104" Type="http://schemas.openxmlformats.org/officeDocument/2006/relationships/slide" Target="slides/slide49.xml"/><Relationship Id="rId103" Type="http://schemas.openxmlformats.org/officeDocument/2006/relationships/slide" Target="slides/slide48.xml"/><Relationship Id="rId102" Type="http://schemas.openxmlformats.org/officeDocument/2006/relationships/slide" Target="slides/slide47.xml"/><Relationship Id="rId101" Type="http://schemas.openxmlformats.org/officeDocument/2006/relationships/slide" Target="slides/slide46.xml"/><Relationship Id="rId100" Type="http://schemas.openxmlformats.org/officeDocument/2006/relationships/slide" Target="slides/slide45.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5714" name="Rectangle 2"/>
          <p:cNvSpPr>
            <a:spLocks noGrp="1" noChangeArrowheads="1"/>
          </p:cNvSpPr>
          <p:nvPr>
            <p:ph type="hdr" sz="quarter"/>
          </p:nvPr>
        </p:nvSpPr>
        <p:spPr bwMode="auto">
          <a:xfrm>
            <a:off x="0" y="0"/>
            <a:ext cx="2930525" cy="496888"/>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a:defRPr/>
            </a:pPr>
            <a:endParaRPr lang="zh-CN" altLang="en-US"/>
          </a:p>
        </p:txBody>
      </p:sp>
      <p:sp>
        <p:nvSpPr>
          <p:cNvPr id="755715" name="Rectangle 3"/>
          <p:cNvSpPr>
            <a:spLocks noGrp="1" noChangeArrowheads="1"/>
          </p:cNvSpPr>
          <p:nvPr>
            <p:ph type="dt" sz="quarter" idx="1"/>
          </p:nvPr>
        </p:nvSpPr>
        <p:spPr bwMode="auto">
          <a:xfrm>
            <a:off x="3829050" y="0"/>
            <a:ext cx="2930525" cy="496888"/>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a:defRPr/>
            </a:pPr>
            <a:fld id="{3063672B-BA90-4233-AC0C-DA8EB98B295F}" type="datetimeFigureOut">
              <a:rPr lang="zh-CN" altLang="en-US"/>
            </a:fld>
            <a:endParaRPr lang="en-US" altLang="zh-CN"/>
          </a:p>
        </p:txBody>
      </p:sp>
      <p:sp>
        <p:nvSpPr>
          <p:cNvPr id="755716" name="Rectangle 4"/>
          <p:cNvSpPr>
            <a:spLocks noGrp="1" noChangeArrowheads="1"/>
          </p:cNvSpPr>
          <p:nvPr>
            <p:ph type="ftr" sz="quarter" idx="2"/>
          </p:nvPr>
        </p:nvSpPr>
        <p:spPr bwMode="auto">
          <a:xfrm>
            <a:off x="0" y="9444038"/>
            <a:ext cx="2930525" cy="496887"/>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a:defRPr/>
            </a:pPr>
            <a:endParaRPr lang="en-US" altLang="zh-CN"/>
          </a:p>
        </p:txBody>
      </p:sp>
      <p:sp>
        <p:nvSpPr>
          <p:cNvPr id="755717" name="Rectangle 5"/>
          <p:cNvSpPr>
            <a:spLocks noGrp="1" noChangeArrowheads="1"/>
          </p:cNvSpPr>
          <p:nvPr>
            <p:ph type="sldNum" sz="quarter" idx="3"/>
          </p:nvPr>
        </p:nvSpPr>
        <p:spPr bwMode="auto">
          <a:xfrm>
            <a:off x="3829050" y="9444038"/>
            <a:ext cx="2930525" cy="496887"/>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a:defRPr/>
            </a:pPr>
            <a:fld id="{C278DEA9-ACBA-4D48-9275-70D1A9D2BD27}" type="slidenum">
              <a:rPr lang="zh-CN" altLang="en-US"/>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2290" name="页眉占位符 148481"/>
          <p:cNvSpPr>
            <a:spLocks noGrp="1"/>
          </p:cNvSpPr>
          <p:nvPr>
            <p:ph type="hdr" sz="quarter"/>
          </p:nvPr>
        </p:nvSpPr>
        <p:spPr bwMode="auto">
          <a:xfrm>
            <a:off x="0" y="0"/>
            <a:ext cx="2930525" cy="496888"/>
          </a:xfrm>
          <a:prstGeom prst="rect">
            <a:avLst/>
          </a:prstGeom>
          <a:noFill/>
          <a:ln w="9525">
            <a:noFill/>
            <a:miter lim="800000"/>
          </a:ln>
        </p:spPr>
        <p:txBody>
          <a:bodyPr vert="horz" wrap="square" lIns="91440" tIns="45720" rIns="91440" bIns="45720" numCol="1" anchor="t" anchorCtr="0" compatLnSpc="1"/>
          <a:lstStyle>
            <a:lvl1pPr>
              <a:defRPr sz="1200" noProof="1"/>
            </a:lvl1pPr>
          </a:lstStyle>
          <a:p>
            <a:pPr>
              <a:defRPr/>
            </a:pPr>
            <a:endParaRPr lang="zh-CN" altLang="en-US"/>
          </a:p>
        </p:txBody>
      </p:sp>
      <p:sp>
        <p:nvSpPr>
          <p:cNvPr id="652291" name="日期占位符 148482"/>
          <p:cNvSpPr>
            <a:spLocks noGrp="1"/>
          </p:cNvSpPr>
          <p:nvPr>
            <p:ph type="dt" idx="1"/>
          </p:nvPr>
        </p:nvSpPr>
        <p:spPr bwMode="auto">
          <a:xfrm>
            <a:off x="3829050" y="0"/>
            <a:ext cx="2930525" cy="496888"/>
          </a:xfrm>
          <a:prstGeom prst="rect">
            <a:avLst/>
          </a:prstGeom>
          <a:noFill/>
          <a:ln w="9525">
            <a:noFill/>
            <a:miter lim="800000"/>
          </a:ln>
        </p:spPr>
        <p:txBody>
          <a:bodyPr vert="horz" wrap="square" lIns="91440" tIns="45720" rIns="91440" bIns="45720" numCol="1" anchor="t" anchorCtr="0" compatLnSpc="1"/>
          <a:lstStyle>
            <a:lvl1pPr algn="r">
              <a:defRPr sz="1200" noProof="1"/>
            </a:lvl1pPr>
          </a:lstStyle>
          <a:p>
            <a:pPr>
              <a:defRPr/>
            </a:pPr>
            <a:endParaRPr lang="zh-CN" altLang="en-US"/>
          </a:p>
        </p:txBody>
      </p:sp>
      <p:sp>
        <p:nvSpPr>
          <p:cNvPr id="652292" name="幻灯片图像占位符 148483"/>
          <p:cNvSpPr>
            <a:spLocks noGrp="1" noRot="1" noTextEdit="1"/>
          </p:cNvSpPr>
          <p:nvPr>
            <p:ph type="sldImg"/>
          </p:nvPr>
        </p:nvSpPr>
        <p:spPr bwMode="auto">
          <a:xfrm>
            <a:off x="895350" y="746125"/>
            <a:ext cx="4970463" cy="3727450"/>
          </a:xfrm>
          <a:prstGeom prst="rect">
            <a:avLst/>
          </a:prstGeom>
          <a:noFill/>
          <a:ln w="9525">
            <a:solidFill>
              <a:srgbClr val="000000"/>
            </a:solidFill>
            <a:miter lim="800000"/>
          </a:ln>
        </p:spPr>
      </p:sp>
      <p:sp>
        <p:nvSpPr>
          <p:cNvPr id="652293" name="文本占位符 148484"/>
          <p:cNvSpPr>
            <a:spLocks noGrp="1"/>
          </p:cNvSpPr>
          <p:nvPr>
            <p:ph type="body" sz="quarter"/>
          </p:nvPr>
        </p:nvSpPr>
        <p:spPr bwMode="auto">
          <a:xfrm>
            <a:off x="676275" y="4722813"/>
            <a:ext cx="5408613" cy="4473575"/>
          </a:xfrm>
          <a:prstGeom prst="rect">
            <a:avLst/>
          </a:prstGeom>
          <a:noFill/>
          <a:ln w="9525">
            <a:noFill/>
            <a:miter lim="800000"/>
          </a:ln>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52294" name="页脚占位符 148485"/>
          <p:cNvSpPr>
            <a:spLocks noGrp="1"/>
          </p:cNvSpPr>
          <p:nvPr>
            <p:ph type="ftr" sz="quarter" idx="4"/>
          </p:nvPr>
        </p:nvSpPr>
        <p:spPr bwMode="auto">
          <a:xfrm>
            <a:off x="0" y="9444038"/>
            <a:ext cx="2930525" cy="496887"/>
          </a:xfrm>
          <a:prstGeom prst="rect">
            <a:avLst/>
          </a:prstGeom>
          <a:noFill/>
          <a:ln w="9525">
            <a:noFill/>
            <a:miter lim="800000"/>
          </a:ln>
        </p:spPr>
        <p:txBody>
          <a:bodyPr vert="horz" wrap="square" lIns="91440" tIns="45720" rIns="91440" bIns="45720" numCol="1" anchor="b" anchorCtr="0" compatLnSpc="1"/>
          <a:lstStyle>
            <a:lvl1pPr>
              <a:defRPr sz="1200" noProof="1"/>
            </a:lvl1pPr>
          </a:lstStyle>
          <a:p>
            <a:pPr>
              <a:defRPr/>
            </a:pPr>
            <a:endParaRPr lang="zh-CN" altLang="en-US"/>
          </a:p>
        </p:txBody>
      </p:sp>
      <p:sp>
        <p:nvSpPr>
          <p:cNvPr id="652295" name="灯片编号占位符 148486"/>
          <p:cNvSpPr>
            <a:spLocks noGrp="1"/>
          </p:cNvSpPr>
          <p:nvPr>
            <p:ph type="sldNum" sz="quarter" idx="5"/>
          </p:nvPr>
        </p:nvSpPr>
        <p:spPr bwMode="auto">
          <a:xfrm>
            <a:off x="3829050" y="9444038"/>
            <a:ext cx="2930525" cy="496887"/>
          </a:xfrm>
          <a:prstGeom prst="rect">
            <a:avLst/>
          </a:prstGeom>
          <a:noFill/>
          <a:ln w="9525">
            <a:noFill/>
            <a:miter lim="800000"/>
          </a:ln>
        </p:spPr>
        <p:txBody>
          <a:bodyPr vert="horz" wrap="square" lIns="91440" tIns="45720" rIns="91440" bIns="45720" numCol="1" anchor="b" anchorCtr="0" compatLnSpc="1"/>
          <a:lstStyle>
            <a:lvl1pPr algn="r">
              <a:defRPr sz="1200" noProof="1"/>
            </a:lvl1pPr>
          </a:lstStyle>
          <a:p>
            <a:pPr>
              <a:defRPr/>
            </a:pPr>
            <a:fld id="{E8C089D6-6939-414A-93A1-14641473A886}" type="slidenum">
              <a:rPr altLang="en-US"/>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1pPr>
    <a:lvl2pPr marL="457200" lvl="1"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2pPr>
    <a:lvl3pPr marL="914400" lvl="2"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3pPr>
    <a:lvl4pPr marL="1371600" lvl="3"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4pPr>
    <a:lvl5pPr marL="1828800" lvl="4"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1" name="幻灯片图像占位符 1"/>
          <p:cNvSpPr>
            <a:spLocks noGrp="1" noRot="1" noChangeAspect="1" noTextEdit="1"/>
          </p:cNvSpPr>
          <p:nvPr>
            <p:ph type="sldImg"/>
          </p:nvPr>
        </p:nvSpPr>
        <p:spPr>
          <a:xfrm>
            <a:off x="1147763" y="363538"/>
            <a:ext cx="4475162" cy="3355975"/>
          </a:xfrm>
        </p:spPr>
      </p:sp>
      <p:sp>
        <p:nvSpPr>
          <p:cNvPr id="655362" name="文本占位符 2"/>
          <p:cNvSpPr>
            <a:spLocks noGrp="1"/>
          </p:cNvSpPr>
          <p:nvPr>
            <p:ph type="body"/>
          </p:nvPr>
        </p:nvSpPr>
        <p:spPr>
          <a:xfrm>
            <a:off x="428625" y="3962400"/>
            <a:ext cx="5905500" cy="3914775"/>
          </a:xfrm>
          <a:noFill/>
        </p:spPr>
        <p:txBody>
          <a:bodyPr/>
          <a:lstStyle/>
          <a:p>
            <a:pPr eaLnBrk="1" hangingPunct="1">
              <a:lnSpc>
                <a:spcPct val="80000"/>
              </a:lnSpc>
              <a:spcBef>
                <a:spcPct val="0"/>
              </a:spcBef>
            </a:pPr>
            <a:r>
              <a:rPr lang="en-US" altLang="zh-CN" sz="600" smtClean="0">
                <a:latin typeface="Arial" panose="020B0604020202020204" pitchFamily="34" charset="0"/>
                <a:ea typeface="宋体" panose="02010600030101010101" pitchFamily="2" charset="-122"/>
                <a:sym typeface="+mn-ea"/>
              </a:rPr>
              <a:t>          </a:t>
            </a:r>
            <a:endParaRPr lang="en-US" altLang="zh-CN" sz="600" smtClean="0">
              <a:latin typeface="Arial" panose="020B0604020202020204" pitchFamily="34" charset="0"/>
              <a:ea typeface="宋体" panose="02010600030101010101" pitchFamily="2" charset="-122"/>
            </a:endParaRPr>
          </a:p>
          <a:p>
            <a:pPr eaLnBrk="1" hangingPunct="1">
              <a:lnSpc>
                <a:spcPct val="80000"/>
              </a:lnSpc>
              <a:spcBef>
                <a:spcPct val="0"/>
              </a:spcBef>
            </a:pPr>
            <a:r>
              <a:rPr lang="zh-CN" altLang="en-US" sz="600" smtClean="0">
                <a:latin typeface="Arial" panose="020B0604020202020204" pitchFamily="34" charset="0"/>
                <a:ea typeface="宋体" panose="02010600030101010101" pitchFamily="2" charset="-122"/>
              </a:rPr>
              <a:t>         </a:t>
            </a:r>
            <a:endParaRPr lang="zh-CN" altLang="en-US" sz="1400" smtClean="0">
              <a:latin typeface="Arial" panose="020B0604020202020204" pitchFamily="34" charset="0"/>
              <a:ea typeface="宋体" panose="02010600030101010101" pitchFamily="2" charset="-122"/>
            </a:endParaRPr>
          </a:p>
        </p:txBody>
      </p:sp>
      <p:sp>
        <p:nvSpPr>
          <p:cNvPr id="655363" name="灯片编号占位符 1"/>
          <p:cNvSpPr>
            <a:spLocks noGrp="1"/>
          </p:cNvSpPr>
          <p:nvPr>
            <p:ph type="sldNum" sz="quarter" idx="5"/>
          </p:nvPr>
        </p:nvSpPr>
        <p:spPr>
          <a:noFill/>
        </p:spPr>
        <p:txBody>
          <a:bodyPr/>
          <a:lstStyle/>
          <a:p>
            <a:fld id="{3DE5F388-8D83-44F3-83A7-06BAB66109E9}" type="slidenum">
              <a:rPr altLang="en-US" smtClean="0"/>
            </a:fld>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3" name="幻灯片图像占位符 1"/>
          <p:cNvSpPr>
            <a:spLocks noGrp="1" noRot="1" noTextEdit="1"/>
          </p:cNvSpPr>
          <p:nvPr>
            <p:ph type="sldImg"/>
          </p:nvPr>
        </p:nvSpPr>
        <p:spPr/>
      </p:sp>
      <p:sp>
        <p:nvSpPr>
          <p:cNvPr id="670722" name="文本占位符 2"/>
          <p:cNvSpPr>
            <a:spLocks noGrp="1"/>
          </p:cNvSpPr>
          <p:nvPr>
            <p:ph type="body" idx="3"/>
          </p:nvPr>
        </p:nvSpPr>
        <p:spPr/>
        <p:txBody>
          <a:bodyPr/>
          <a:lstStyle/>
          <a:p>
            <a:pPr eaLnBrk="1" hangingPunct="1"/>
            <a:r>
              <a:rPr lang="en-US" altLang="zh-CN" smtClean="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sym typeface="+mn-ea"/>
              </a:rPr>
              <a:t>     </a:t>
            </a:r>
            <a:endParaRPr lang="zh-CN" sz="900" u="sng" smtClean="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endParaRPr>
          </a:p>
        </p:txBody>
      </p:sp>
      <p:sp>
        <p:nvSpPr>
          <p:cNvPr id="673795" name="灯片编号占位符 3"/>
          <p:cNvSpPr>
            <a:spLocks noGrp="1"/>
          </p:cNvSpPr>
          <p:nvPr>
            <p:ph type="sldNum" sz="quarter" idx="5"/>
          </p:nvPr>
        </p:nvSpPr>
        <p:spPr>
          <a:noFill/>
        </p:spPr>
        <p:txBody>
          <a:bodyPr/>
          <a:lstStyle/>
          <a:p>
            <a:fld id="{D1DC18BD-A1B6-4074-AA91-BF3511F66C7E}" type="slidenum">
              <a:rPr altLang="en-US" smtClean="0"/>
            </a:fld>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1" name="幻灯片图像占位符 1"/>
          <p:cNvSpPr>
            <a:spLocks noGrp="1" noRot="1" noTextEdit="1"/>
          </p:cNvSpPr>
          <p:nvPr>
            <p:ph type="sldImg"/>
          </p:nvPr>
        </p:nvSpPr>
        <p:spPr/>
      </p:sp>
      <p:sp>
        <p:nvSpPr>
          <p:cNvPr id="675842" name="文本占位符 2"/>
          <p:cNvSpPr>
            <a:spLocks noGrp="1"/>
          </p:cNvSpPr>
          <p:nvPr>
            <p:ph type="body"/>
          </p:nvPr>
        </p:nvSpPr>
        <p:spPr>
          <a:noFill/>
        </p:spPr>
        <p:txBody>
          <a:bodyPr/>
          <a:lstStyle/>
          <a:p>
            <a:endParaRPr lang="zh-CN" altLang="en-US" smtClean="0">
              <a:latin typeface="Arial" panose="020B0604020202020204" pitchFamily="34" charset="0"/>
              <a:ea typeface="宋体" panose="02010600030101010101" pitchFamily="2" charset="-122"/>
            </a:endParaRPr>
          </a:p>
        </p:txBody>
      </p:sp>
      <p:sp>
        <p:nvSpPr>
          <p:cNvPr id="675843" name="灯片编号占位符 3"/>
          <p:cNvSpPr>
            <a:spLocks noGrp="1"/>
          </p:cNvSpPr>
          <p:nvPr>
            <p:ph type="sldNum" sz="quarter" idx="5"/>
          </p:nvPr>
        </p:nvSpPr>
        <p:spPr>
          <a:noFill/>
        </p:spPr>
        <p:txBody>
          <a:bodyPr/>
          <a:lstStyle/>
          <a:p>
            <a:fld id="{C9E93A93-0B57-4EAC-BF56-3C76DC77BCC4}" type="slidenum">
              <a:rPr altLang="en-US" smtClean="0"/>
            </a:fld>
            <a:endParaRPr lang="zh-CN"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89" name="幻灯片图像占位符 1"/>
          <p:cNvSpPr>
            <a:spLocks noGrp="1" noRot="1" noTextEdit="1"/>
          </p:cNvSpPr>
          <p:nvPr>
            <p:ph type="sldImg"/>
          </p:nvPr>
        </p:nvSpPr>
        <p:spPr/>
      </p:sp>
      <p:sp>
        <p:nvSpPr>
          <p:cNvPr id="677890" name="文本占位符 2"/>
          <p:cNvSpPr>
            <a:spLocks noGrp="1"/>
          </p:cNvSpPr>
          <p:nvPr>
            <p:ph type="body"/>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p:txBody>
      </p:sp>
      <p:sp>
        <p:nvSpPr>
          <p:cNvPr id="677891" name="灯片编号占位符 3"/>
          <p:cNvSpPr>
            <a:spLocks noGrp="1"/>
          </p:cNvSpPr>
          <p:nvPr>
            <p:ph type="sldNum" sz="quarter" idx="5"/>
          </p:nvPr>
        </p:nvSpPr>
        <p:spPr>
          <a:noFill/>
        </p:spPr>
        <p:txBody>
          <a:bodyPr/>
          <a:lstStyle/>
          <a:p>
            <a:fld id="{6CB38BC8-007F-416F-90B6-953574DB58EA}" type="slidenum">
              <a:rPr altLang="en-US" smtClean="0"/>
            </a:fld>
            <a:endParaRPr lang="zh-CN"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7" name="幻灯片图像占位符 1"/>
          <p:cNvSpPr>
            <a:spLocks noGrp="1" noRot="1" noTextEdit="1"/>
          </p:cNvSpPr>
          <p:nvPr>
            <p:ph type="sldImg"/>
          </p:nvPr>
        </p:nvSpPr>
        <p:spPr/>
      </p:sp>
      <p:sp>
        <p:nvSpPr>
          <p:cNvPr id="679938" name="文本占位符 2"/>
          <p:cNvSpPr>
            <a:spLocks noGrp="1"/>
          </p:cNvSpPr>
          <p:nvPr>
            <p:ph type="body"/>
          </p:nvPr>
        </p:nvSpPr>
        <p:spPr>
          <a:noFill/>
        </p:spPr>
        <p:txBody>
          <a:bodyPr/>
          <a:lstStyle/>
          <a:p>
            <a:pPr eaLnBrk="1" hangingPunct="1"/>
            <a:r>
              <a:rPr lang="zh-CN" altLang="en-US" smtClean="0">
                <a:latin typeface="Arial" panose="020B0604020202020204" pitchFamily="34" charset="0"/>
                <a:ea typeface="宋体" panose="02010600030101010101" pitchFamily="2" charset="-122"/>
              </a:rPr>
              <a:t>    </a:t>
            </a:r>
            <a:endParaRPr lang="zh-CN" altLang="en-US" smtClean="0">
              <a:latin typeface="Arial" panose="020B0604020202020204" pitchFamily="34" charset="0"/>
              <a:ea typeface="宋体" panose="02010600030101010101" pitchFamily="2" charset="-122"/>
            </a:endParaRPr>
          </a:p>
        </p:txBody>
      </p:sp>
      <p:sp>
        <p:nvSpPr>
          <p:cNvPr id="679939" name="灯片编号占位符 3"/>
          <p:cNvSpPr>
            <a:spLocks noGrp="1"/>
          </p:cNvSpPr>
          <p:nvPr>
            <p:ph type="sldNum" sz="quarter" idx="5"/>
          </p:nvPr>
        </p:nvSpPr>
        <p:spPr>
          <a:noFill/>
        </p:spPr>
        <p:txBody>
          <a:bodyPr/>
          <a:lstStyle/>
          <a:p>
            <a:fld id="{ED6964EE-CAC1-4570-A84F-862E6F499753}" type="slidenum">
              <a:rPr altLang="en-US" smtClean="0"/>
            </a:fld>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5" name="幻灯片图像占位符 1"/>
          <p:cNvSpPr>
            <a:spLocks noGrp="1" noRot="1" noTextEdit="1"/>
          </p:cNvSpPr>
          <p:nvPr>
            <p:ph type="sldImg"/>
          </p:nvPr>
        </p:nvSpPr>
        <p:spPr/>
      </p:sp>
      <p:sp>
        <p:nvSpPr>
          <p:cNvPr id="681986" name="文本占位符 2"/>
          <p:cNvSpPr>
            <a:spLocks noGrp="1"/>
          </p:cNvSpPr>
          <p:nvPr>
            <p:ph type="body"/>
          </p:nvPr>
        </p:nvSpPr>
        <p:spPr>
          <a:noFill/>
        </p:spPr>
        <p:txBody>
          <a:bodyPr/>
          <a:lstStyle/>
          <a:p>
            <a:pPr eaLnBrk="1" hangingPunct="1"/>
            <a:r>
              <a:rPr lang="zh-CN" altLang="en-US" smtClean="0">
                <a:latin typeface="Arial" panose="020B0604020202020204" pitchFamily="34" charset="0"/>
                <a:ea typeface="宋体" panose="02010600030101010101" pitchFamily="2" charset="-122"/>
              </a:rPr>
              <a:t>        </a:t>
            </a:r>
            <a:endParaRPr lang="zh-CN" altLang="en-US" sz="900" smtClean="0">
              <a:effectLst>
                <a:outerShdw blurRad="38100" dist="38100" dir="2700000" algn="tl">
                  <a:srgbClr val="C0C0C0"/>
                </a:outerShdw>
              </a:effectLst>
              <a:latin typeface="Arial" panose="020B0604020202020204" pitchFamily="34" charset="0"/>
              <a:ea typeface="宋体" panose="02010600030101010101" pitchFamily="2" charset="-122"/>
            </a:endParaRPr>
          </a:p>
        </p:txBody>
      </p:sp>
      <p:sp>
        <p:nvSpPr>
          <p:cNvPr id="681987" name="灯片编号占位符 3"/>
          <p:cNvSpPr>
            <a:spLocks noGrp="1"/>
          </p:cNvSpPr>
          <p:nvPr>
            <p:ph type="sldNum" sz="quarter" idx="5"/>
          </p:nvPr>
        </p:nvSpPr>
        <p:spPr>
          <a:noFill/>
        </p:spPr>
        <p:txBody>
          <a:bodyPr/>
          <a:lstStyle/>
          <a:p>
            <a:fld id="{F79CFB22-CDC9-418F-88A7-E09C21B723F8}" type="slidenum">
              <a:rPr altLang="en-US" smtClean="0"/>
            </a:fld>
            <a:endParaRPr lang="zh-CN"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3" name="幻灯片图像占位符 1"/>
          <p:cNvSpPr>
            <a:spLocks noGrp="1" noRot="1" noTextEdit="1"/>
          </p:cNvSpPr>
          <p:nvPr>
            <p:ph type="sldImg"/>
          </p:nvPr>
        </p:nvSpPr>
        <p:spPr/>
      </p:sp>
      <p:sp>
        <p:nvSpPr>
          <p:cNvPr id="684034" name="文本占位符 2"/>
          <p:cNvSpPr>
            <a:spLocks noGrp="1"/>
          </p:cNvSpPr>
          <p:nvPr>
            <p:ph type="body"/>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p:txBody>
      </p:sp>
      <p:sp>
        <p:nvSpPr>
          <p:cNvPr id="684035" name="灯片编号占位符 3"/>
          <p:cNvSpPr>
            <a:spLocks noGrp="1"/>
          </p:cNvSpPr>
          <p:nvPr>
            <p:ph type="sldNum" sz="quarter" idx="5"/>
          </p:nvPr>
        </p:nvSpPr>
        <p:spPr>
          <a:noFill/>
        </p:spPr>
        <p:txBody>
          <a:bodyPr/>
          <a:lstStyle/>
          <a:p>
            <a:fld id="{DB9C721A-5BBE-45DE-B692-F3B611F2B29D}" type="slidenum">
              <a:rPr altLang="en-US" smtClean="0"/>
            </a:fld>
            <a:endParaRPr lang="zh-CN"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1" name="幻灯片图像占位符 1"/>
          <p:cNvSpPr>
            <a:spLocks noGrp="1" noRot="1" noTextEdit="1"/>
          </p:cNvSpPr>
          <p:nvPr>
            <p:ph type="sldImg"/>
          </p:nvPr>
        </p:nvSpPr>
        <p:spPr/>
      </p:sp>
      <p:sp>
        <p:nvSpPr>
          <p:cNvPr id="686082" name="文本占位符 2"/>
          <p:cNvSpPr>
            <a:spLocks noGrp="1"/>
          </p:cNvSpPr>
          <p:nvPr>
            <p:ph type="body"/>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p:txBody>
      </p:sp>
      <p:sp>
        <p:nvSpPr>
          <p:cNvPr id="686083" name="灯片编号占位符 3"/>
          <p:cNvSpPr>
            <a:spLocks noGrp="1"/>
          </p:cNvSpPr>
          <p:nvPr>
            <p:ph type="sldNum" sz="quarter" idx="5"/>
          </p:nvPr>
        </p:nvSpPr>
        <p:spPr>
          <a:noFill/>
        </p:spPr>
        <p:txBody>
          <a:bodyPr/>
          <a:lstStyle/>
          <a:p>
            <a:fld id="{5C789519-7DEA-437C-983E-854353DECE03}" type="slidenum">
              <a:rPr altLang="en-US" smtClean="0"/>
            </a:fld>
            <a:endParaRPr lang="zh-CN"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8" name="Rectangle 2"/>
          <p:cNvSpPr>
            <a:spLocks noGrp="1" noRot="1" noTextEdit="1"/>
          </p:cNvSpPr>
          <p:nvPr>
            <p:ph type="sldImg"/>
          </p:nvPr>
        </p:nvSpPr>
        <p:spPr/>
      </p:sp>
      <p:sp>
        <p:nvSpPr>
          <p:cNvPr id="1263619" name="Rectangle 3"/>
          <p:cNvSpPr>
            <a:spLocks noGrp="1"/>
          </p:cNvSpPr>
          <p:nvPr>
            <p:ph type="body" idx="1"/>
          </p:nvPr>
        </p:nvSpPr>
        <p:spPr>
          <a:noFill/>
        </p:spPr>
        <p:txBody>
          <a:bodyPr/>
          <a:lstStyle/>
          <a:p>
            <a:r>
              <a:rPr lang="zh-CN" altLang="en-US" b="1" smtClean="0">
                <a:latin typeface="Arial" panose="020B0604020202020204" pitchFamily="34" charset="0"/>
                <a:ea typeface="宋体" panose="02010600030101010101" pitchFamily="2" charset="-122"/>
              </a:rPr>
              <a:t>     </a:t>
            </a:r>
            <a:endParaRPr lang="zh-CN" altLang="en-US" smtClean="0">
              <a:latin typeface="Arial" panose="020B060402020202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7" name="幻灯片图像占位符 1"/>
          <p:cNvSpPr>
            <a:spLocks noGrp="1" noRot="1" noTextEdit="1"/>
          </p:cNvSpPr>
          <p:nvPr>
            <p:ph type="sldImg"/>
          </p:nvPr>
        </p:nvSpPr>
        <p:spPr/>
      </p:sp>
      <p:sp>
        <p:nvSpPr>
          <p:cNvPr id="690178" name="文本占位符 2"/>
          <p:cNvSpPr>
            <a:spLocks noGrp="1"/>
          </p:cNvSpPr>
          <p:nvPr>
            <p:ph type="body"/>
          </p:nvPr>
        </p:nvSpPr>
        <p:spPr>
          <a:noFill/>
        </p:spPr>
        <p:txBody>
          <a:bodyPr/>
          <a:lstStyle/>
          <a:p>
            <a:pPr eaLnBrk="1" hangingPunct="1"/>
            <a:r>
              <a:rPr lang="en-US" altLang="zh-CN" smtClean="0">
                <a:latin typeface="Arial" panose="020B0604020202020204" pitchFamily="34" charset="0"/>
                <a:ea typeface="宋体" panose="02010600030101010101" pitchFamily="2" charset="-122"/>
              </a:rPr>
              <a:t>   </a:t>
            </a:r>
            <a:endParaRPr lang="en-US" altLang="zh-CN" smtClean="0">
              <a:latin typeface="Arial" panose="020B0604020202020204" pitchFamily="34" charset="0"/>
              <a:ea typeface="宋体" panose="02010600030101010101" pitchFamily="2" charset="-122"/>
            </a:endParaRPr>
          </a:p>
        </p:txBody>
      </p:sp>
      <p:sp>
        <p:nvSpPr>
          <p:cNvPr id="690179" name="灯片编号占位符 3"/>
          <p:cNvSpPr>
            <a:spLocks noGrp="1"/>
          </p:cNvSpPr>
          <p:nvPr>
            <p:ph type="sldNum" sz="quarter" idx="5"/>
          </p:nvPr>
        </p:nvSpPr>
        <p:spPr>
          <a:noFill/>
        </p:spPr>
        <p:txBody>
          <a:bodyPr/>
          <a:lstStyle/>
          <a:p>
            <a:fld id="{772171BA-B4D8-406B-BAFE-F7D9B4C9F4FB}" type="slidenum">
              <a:rPr altLang="en-US" smtClean="0"/>
            </a:fld>
            <a:endParaRPr lang="zh-CN"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5" name="幻灯片图像占位符 1"/>
          <p:cNvSpPr>
            <a:spLocks noGrp="1" noRot="1" noTextEdit="1"/>
          </p:cNvSpPr>
          <p:nvPr>
            <p:ph type="sldImg"/>
          </p:nvPr>
        </p:nvSpPr>
        <p:spPr/>
      </p:sp>
      <p:sp>
        <p:nvSpPr>
          <p:cNvPr id="692226" name="文本占位符 2"/>
          <p:cNvSpPr>
            <a:spLocks noGrp="1"/>
          </p:cNvSpPr>
          <p:nvPr>
            <p:ph type="body"/>
          </p:nvPr>
        </p:nvSpPr>
        <p:spPr>
          <a:noFill/>
        </p:spPr>
        <p:txBody>
          <a:bodyPr/>
          <a:lstStyle/>
          <a:p>
            <a:pPr eaLnBrk="1" hangingPunct="1"/>
            <a:r>
              <a:rPr lang="en-US" altLang="zh-CN" smtClean="0">
                <a:latin typeface="Arial" panose="020B0604020202020204" pitchFamily="34" charset="0"/>
                <a:ea typeface="宋体" panose="02010600030101010101" pitchFamily="2" charset="-122"/>
              </a:rPr>
              <a:t>     </a:t>
            </a:r>
            <a:endParaRPr lang="zh-CN" altLang="en-US" smtClean="0">
              <a:latin typeface="Arial" panose="020B0604020202020204" pitchFamily="34" charset="0"/>
              <a:ea typeface="宋体" panose="02010600030101010101" pitchFamily="2" charset="-122"/>
            </a:endParaRPr>
          </a:p>
        </p:txBody>
      </p:sp>
      <p:sp>
        <p:nvSpPr>
          <p:cNvPr id="692227" name="灯片编号占位符 3"/>
          <p:cNvSpPr>
            <a:spLocks noGrp="1"/>
          </p:cNvSpPr>
          <p:nvPr>
            <p:ph type="sldNum" sz="quarter" idx="5"/>
          </p:nvPr>
        </p:nvSpPr>
        <p:spPr>
          <a:noFill/>
        </p:spPr>
        <p:txBody>
          <a:bodyPr/>
          <a:lstStyle/>
          <a:p>
            <a:fld id="{8CEC7C05-2DA3-4677-A87A-2CA4C4074087}" type="slidenum">
              <a:rPr altLang="en-US" smtClean="0"/>
            </a:fld>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09" name="幻灯片图像占位符 1"/>
          <p:cNvSpPr>
            <a:spLocks noGrp="1" noRot="1"/>
          </p:cNvSpPr>
          <p:nvPr>
            <p:ph type="sldImg"/>
          </p:nvPr>
        </p:nvSpPr>
        <p:spPr>
          <a:xfrm>
            <a:off x="931863" y="290513"/>
            <a:ext cx="4933950" cy="3576637"/>
          </a:xfrm>
        </p:spPr>
      </p:sp>
      <p:sp>
        <p:nvSpPr>
          <p:cNvPr id="657410" name="文本占位符 2"/>
          <p:cNvSpPr>
            <a:spLocks noGrp="1"/>
          </p:cNvSpPr>
          <p:nvPr>
            <p:ph type="body"/>
          </p:nvPr>
        </p:nvSpPr>
        <p:spPr>
          <a:xfrm>
            <a:off x="428625" y="4179888"/>
            <a:ext cx="5972175" cy="4473575"/>
          </a:xfrm>
          <a:noFill/>
        </p:spPr>
        <p:txBody>
          <a:bodyPr/>
          <a:lstStyle/>
          <a:p>
            <a:pPr eaLnBrk="1" hangingPunct="1">
              <a:lnSpc>
                <a:spcPct val="80000"/>
              </a:lnSpc>
            </a:pPr>
            <a:r>
              <a:rPr lang="zh-CN" altLang="en-US" sz="1000" smtClean="0">
                <a:latin typeface="Arial" panose="020B0604020202020204" pitchFamily="34" charset="0"/>
                <a:ea typeface="宋体" panose="02010600030101010101" pitchFamily="2" charset="-122"/>
              </a:rPr>
              <a:t>  </a:t>
            </a:r>
            <a:endParaRPr lang="zh-CN" altLang="en-US" sz="1800" smtClean="0">
              <a:latin typeface="Arial" panose="020B060402020202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3" name="幻灯片图像占位符 313345"/>
          <p:cNvSpPr>
            <a:spLocks noGrp="1" noRot="1" noTextEdit="1"/>
          </p:cNvSpPr>
          <p:nvPr>
            <p:ph type="sldImg"/>
          </p:nvPr>
        </p:nvSpPr>
        <p:spPr/>
      </p:sp>
      <p:sp>
        <p:nvSpPr>
          <p:cNvPr id="694274" name="文本占位符 313346"/>
          <p:cNvSpPr>
            <a:spLocks noGrp="1"/>
          </p:cNvSpPr>
          <p:nvPr>
            <p:ph type="body"/>
          </p:nvPr>
        </p:nvSpPr>
        <p:spPr>
          <a:noFill/>
        </p:spPr>
        <p:txBody>
          <a:bodyPr/>
          <a:lstStyle/>
          <a:p>
            <a:pPr eaLnBrk="1" hangingPunct="1"/>
            <a:endParaRPr lang="zh-CN" altLang="en-US" b="1" u="sng" smtClean="0">
              <a:solidFill>
                <a:srgbClr val="FF0000"/>
              </a:solidFill>
              <a:latin typeface="Arial" panose="020B0604020202020204" pitchFamily="34" charset="0"/>
              <a:ea typeface="宋体" panose="02010600030101010101" pitchFamily="2" charset="-122"/>
            </a:endParaRPr>
          </a:p>
        </p:txBody>
      </p:sp>
      <p:sp>
        <p:nvSpPr>
          <p:cNvPr id="694275" name="灯片编号占位符 1"/>
          <p:cNvSpPr>
            <a:spLocks noGrp="1"/>
          </p:cNvSpPr>
          <p:nvPr>
            <p:ph type="sldNum" sz="quarter" idx="5"/>
          </p:nvPr>
        </p:nvSpPr>
        <p:spPr>
          <a:noFill/>
        </p:spPr>
        <p:txBody>
          <a:bodyPr/>
          <a:lstStyle/>
          <a:p>
            <a:fld id="{364920A5-A8C1-471B-B1ED-A3E06BB882FD}" type="slidenum">
              <a:rPr altLang="en-US" smtClean="0"/>
            </a:fld>
            <a:endParaRPr lang="zh-CN"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1" name="幻灯片图像占位符 314369"/>
          <p:cNvSpPr>
            <a:spLocks noGrp="1" noRot="1" noTextEdit="1"/>
          </p:cNvSpPr>
          <p:nvPr>
            <p:ph type="sldImg"/>
          </p:nvPr>
        </p:nvSpPr>
        <p:spPr/>
      </p:sp>
      <p:sp>
        <p:nvSpPr>
          <p:cNvPr id="696322" name="文本占位符 314370"/>
          <p:cNvSpPr>
            <a:spLocks noGrp="1"/>
          </p:cNvSpPr>
          <p:nvPr>
            <p:ph type="body"/>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a:p>
            <a:pPr eaLnBrk="1" hangingPunct="1"/>
            <a:endParaRPr lang="zh-CN" altLang="en-US" smtClean="0">
              <a:latin typeface="Arial" panose="020B0604020202020204" pitchFamily="34" charset="0"/>
              <a:ea typeface="宋体" panose="02010600030101010101" pitchFamily="2" charset="-122"/>
            </a:endParaRPr>
          </a:p>
        </p:txBody>
      </p:sp>
      <p:sp>
        <p:nvSpPr>
          <p:cNvPr id="696323" name="灯片编号占位符 1"/>
          <p:cNvSpPr>
            <a:spLocks noGrp="1"/>
          </p:cNvSpPr>
          <p:nvPr>
            <p:ph type="sldNum" sz="quarter" idx="5"/>
          </p:nvPr>
        </p:nvSpPr>
        <p:spPr>
          <a:noFill/>
        </p:spPr>
        <p:txBody>
          <a:bodyPr/>
          <a:lstStyle/>
          <a:p>
            <a:fld id="{E1E05DE2-A983-4D09-923C-3B6459FFD001}" type="slidenum">
              <a:rPr altLang="en-US" smtClean="0"/>
            </a:fld>
            <a:endParaRPr lang="zh-CN" altLang="zh-C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69" name="幻灯片图像占位符 1"/>
          <p:cNvSpPr>
            <a:spLocks noGrp="1" noRot="1" noTextEdit="1"/>
          </p:cNvSpPr>
          <p:nvPr>
            <p:ph type="sldImg"/>
          </p:nvPr>
        </p:nvSpPr>
        <p:spPr/>
      </p:sp>
      <p:sp>
        <p:nvSpPr>
          <p:cNvPr id="698370" name="文本占位符 2"/>
          <p:cNvSpPr>
            <a:spLocks noGrp="1"/>
          </p:cNvSpPr>
          <p:nvPr>
            <p:ph type="body"/>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p:txBody>
      </p:sp>
      <p:sp>
        <p:nvSpPr>
          <p:cNvPr id="698371" name="灯片编号占位符 3"/>
          <p:cNvSpPr>
            <a:spLocks noGrp="1"/>
          </p:cNvSpPr>
          <p:nvPr>
            <p:ph type="sldNum" sz="quarter" idx="5"/>
          </p:nvPr>
        </p:nvSpPr>
        <p:spPr>
          <a:noFill/>
        </p:spPr>
        <p:txBody>
          <a:bodyPr/>
          <a:lstStyle/>
          <a:p>
            <a:fld id="{6CA96F9B-C170-4B1B-8888-0275E0149185}" type="slidenum">
              <a:rPr altLang="en-US" smtClean="0"/>
            </a:fld>
            <a:endParaRPr lang="zh-CN"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7" name="幻灯片图像占位符 314369"/>
          <p:cNvSpPr>
            <a:spLocks noGrp="1" noRot="1" noTextEdit="1"/>
          </p:cNvSpPr>
          <p:nvPr>
            <p:ph type="sldImg"/>
          </p:nvPr>
        </p:nvSpPr>
        <p:spPr/>
      </p:sp>
      <p:sp>
        <p:nvSpPr>
          <p:cNvPr id="700418" name="文本占位符 314370"/>
          <p:cNvSpPr>
            <a:spLocks noGrp="1"/>
          </p:cNvSpPr>
          <p:nvPr>
            <p:ph type="body"/>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a:p>
            <a:pPr eaLnBrk="1" hangingPunct="1"/>
            <a:endParaRPr lang="zh-CN" altLang="en-US" smtClean="0">
              <a:latin typeface="Arial" panose="020B0604020202020204" pitchFamily="34" charset="0"/>
              <a:ea typeface="宋体" panose="02010600030101010101" pitchFamily="2" charset="-122"/>
              <a:sym typeface="宋体" panose="02010600030101010101" pitchFamily="2" charset="-122"/>
            </a:endParaRPr>
          </a:p>
        </p:txBody>
      </p:sp>
      <p:sp>
        <p:nvSpPr>
          <p:cNvPr id="700419" name="灯片编号占位符 1"/>
          <p:cNvSpPr>
            <a:spLocks noGrp="1"/>
          </p:cNvSpPr>
          <p:nvPr>
            <p:ph type="sldNum" sz="quarter" idx="5"/>
          </p:nvPr>
        </p:nvSpPr>
        <p:spPr>
          <a:noFill/>
        </p:spPr>
        <p:txBody>
          <a:bodyPr/>
          <a:lstStyle/>
          <a:p>
            <a:fld id="{18BF06BE-B31E-4EB7-A69B-517F7F5FD3E3}" type="slidenum">
              <a:rPr altLang="en-US" smtClean="0"/>
            </a:fld>
            <a:endParaRPr lang="zh-CN"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5" name="幻灯片图像占位符 1"/>
          <p:cNvSpPr>
            <a:spLocks noGrp="1" noRot="1" noTextEdit="1"/>
          </p:cNvSpPr>
          <p:nvPr>
            <p:ph type="sldImg"/>
          </p:nvPr>
        </p:nvSpPr>
        <p:spPr/>
      </p:sp>
      <p:sp>
        <p:nvSpPr>
          <p:cNvPr id="702466" name="文本占位符 2"/>
          <p:cNvSpPr>
            <a:spLocks noGrp="1"/>
          </p:cNvSpPr>
          <p:nvPr>
            <p:ph type="body"/>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p:txBody>
      </p:sp>
      <p:sp>
        <p:nvSpPr>
          <p:cNvPr id="702467" name="灯片编号占位符 3"/>
          <p:cNvSpPr>
            <a:spLocks noGrp="1"/>
          </p:cNvSpPr>
          <p:nvPr>
            <p:ph type="sldNum" sz="quarter" idx="5"/>
          </p:nvPr>
        </p:nvSpPr>
        <p:spPr>
          <a:noFill/>
        </p:spPr>
        <p:txBody>
          <a:bodyPr/>
          <a:lstStyle/>
          <a:p>
            <a:fld id="{19462A25-7BF6-4A02-9872-69203110BA80}" type="slidenum">
              <a:rPr altLang="en-US" smtClean="0"/>
            </a:fld>
            <a:endParaRPr lang="zh-CN" altLang="zh-C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3" name="幻灯片图像占位符 1"/>
          <p:cNvSpPr>
            <a:spLocks noGrp="1" noRot="1" noTextEdit="1"/>
          </p:cNvSpPr>
          <p:nvPr>
            <p:ph type="sldImg"/>
          </p:nvPr>
        </p:nvSpPr>
        <p:spPr/>
      </p:sp>
      <p:sp>
        <p:nvSpPr>
          <p:cNvPr id="701442" name="文本占位符 2"/>
          <p:cNvSpPr>
            <a:spLocks noGrp="1"/>
          </p:cNvSpPr>
          <p:nvPr>
            <p:ph type="body" idx="3"/>
          </p:nvPr>
        </p:nvSpPr>
        <p:spPr/>
        <p:txBody>
          <a:bodyPr/>
          <a:lstStyle/>
          <a:p>
            <a:pPr eaLnBrk="1" hangingPunct="1">
              <a:defRPr/>
            </a:pPr>
            <a:endParaRPr lang="zh-CN" altLang="en-US" u="sng" noProof="1" smtClean="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sym typeface="+mn-ea"/>
            </a:endParaRPr>
          </a:p>
        </p:txBody>
      </p:sp>
      <p:sp>
        <p:nvSpPr>
          <p:cNvPr id="704515" name="灯片编号占位符 3"/>
          <p:cNvSpPr>
            <a:spLocks noGrp="1"/>
          </p:cNvSpPr>
          <p:nvPr>
            <p:ph type="sldNum" sz="quarter" idx="5"/>
          </p:nvPr>
        </p:nvSpPr>
        <p:spPr>
          <a:noFill/>
        </p:spPr>
        <p:txBody>
          <a:bodyPr/>
          <a:lstStyle/>
          <a:p>
            <a:fld id="{1C4393E3-7611-486F-A585-C5D221356C24}" type="slidenum">
              <a:rPr altLang="en-US" smtClean="0"/>
            </a:fld>
            <a:endParaRPr lang="zh-CN"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1" name="幻灯片图像占位符 1"/>
          <p:cNvSpPr>
            <a:spLocks noGrp="1" noRot="1" noTextEdit="1"/>
          </p:cNvSpPr>
          <p:nvPr>
            <p:ph type="sldImg"/>
          </p:nvPr>
        </p:nvSpPr>
        <p:spPr/>
      </p:sp>
      <p:sp>
        <p:nvSpPr>
          <p:cNvPr id="706562" name="文本占位符 2"/>
          <p:cNvSpPr>
            <a:spLocks noGrp="1"/>
          </p:cNvSpPr>
          <p:nvPr>
            <p:ph type="body"/>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p:txBody>
      </p:sp>
      <p:sp>
        <p:nvSpPr>
          <p:cNvPr id="706563" name="灯片编号占位符 3"/>
          <p:cNvSpPr>
            <a:spLocks noGrp="1"/>
          </p:cNvSpPr>
          <p:nvPr>
            <p:ph type="sldNum" sz="quarter" idx="5"/>
          </p:nvPr>
        </p:nvSpPr>
        <p:spPr>
          <a:noFill/>
        </p:spPr>
        <p:txBody>
          <a:bodyPr/>
          <a:lstStyle/>
          <a:p>
            <a:fld id="{3C00AB53-7608-4811-A15F-71570714576D}" type="slidenum">
              <a:rPr altLang="en-US" smtClean="0"/>
            </a:fld>
            <a:endParaRPr lang="zh-CN" altLang="zh-CN"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09" name="幻灯片图像占位符 1"/>
          <p:cNvSpPr>
            <a:spLocks noGrp="1" noRot="1" noTextEdit="1"/>
          </p:cNvSpPr>
          <p:nvPr>
            <p:ph type="sldImg"/>
          </p:nvPr>
        </p:nvSpPr>
        <p:spPr/>
      </p:sp>
      <p:sp>
        <p:nvSpPr>
          <p:cNvPr id="708610" name="文本占位符 2"/>
          <p:cNvSpPr>
            <a:spLocks noGrp="1"/>
          </p:cNvSpPr>
          <p:nvPr>
            <p:ph type="body"/>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p:txBody>
      </p:sp>
      <p:sp>
        <p:nvSpPr>
          <p:cNvPr id="708611" name="灯片编号占位符 3"/>
          <p:cNvSpPr>
            <a:spLocks noGrp="1"/>
          </p:cNvSpPr>
          <p:nvPr>
            <p:ph type="sldNum" sz="quarter" idx="5"/>
          </p:nvPr>
        </p:nvSpPr>
        <p:spPr>
          <a:noFill/>
        </p:spPr>
        <p:txBody>
          <a:bodyPr/>
          <a:lstStyle/>
          <a:p>
            <a:fld id="{F3F13DF0-EECE-4F3A-97DA-E7822708C3A7}" type="slidenum">
              <a:rPr altLang="en-US" smtClean="0"/>
            </a:fld>
            <a:endParaRPr lang="zh-CN" altLang="zh-CN"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7" name="幻灯片图像占位符 1"/>
          <p:cNvSpPr>
            <a:spLocks noGrp="1" noRot="1" noTextEdit="1"/>
          </p:cNvSpPr>
          <p:nvPr>
            <p:ph type="sldImg"/>
          </p:nvPr>
        </p:nvSpPr>
        <p:spPr/>
      </p:sp>
      <p:sp>
        <p:nvSpPr>
          <p:cNvPr id="710658" name="文本占位符 2"/>
          <p:cNvSpPr>
            <a:spLocks noGrp="1"/>
          </p:cNvSpPr>
          <p:nvPr>
            <p:ph type="body"/>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p:txBody>
      </p:sp>
      <p:sp>
        <p:nvSpPr>
          <p:cNvPr id="710659" name="灯片编号占位符 3"/>
          <p:cNvSpPr>
            <a:spLocks noGrp="1"/>
          </p:cNvSpPr>
          <p:nvPr>
            <p:ph type="sldNum" sz="quarter" idx="5"/>
          </p:nvPr>
        </p:nvSpPr>
        <p:spPr>
          <a:noFill/>
        </p:spPr>
        <p:txBody>
          <a:bodyPr/>
          <a:lstStyle/>
          <a:p>
            <a:fld id="{7BF7E76C-3A4D-4852-9EF9-A2EAF4823075}" type="slidenum">
              <a:rPr altLang="en-US" smtClean="0"/>
            </a:fld>
            <a:endParaRPr lang="zh-CN" altLang="zh-CN"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09" name="幻灯片图像占位符 1"/>
          <p:cNvSpPr>
            <a:spLocks noGrp="1" noRot="1" noTextEdit="1"/>
          </p:cNvSpPr>
          <p:nvPr>
            <p:ph type="sldImg"/>
          </p:nvPr>
        </p:nvSpPr>
        <p:spPr/>
      </p:sp>
      <p:sp>
        <p:nvSpPr>
          <p:cNvPr id="708610" name="文本占位符 2"/>
          <p:cNvSpPr>
            <a:spLocks noGrp="1"/>
          </p:cNvSpPr>
          <p:nvPr>
            <p:ph type="body"/>
          </p:nvPr>
        </p:nvSpPr>
        <p:spPr>
          <a:noFill/>
        </p:spPr>
        <p:txBody>
          <a:bodyPr/>
          <a:lstStyle/>
          <a:p>
            <a:pPr eaLnBrk="1" hangingPunct="1"/>
            <a:endParaRPr lang="en-US" altLang="zh-CN" smtClean="0">
              <a:sym typeface="+mn-ea"/>
            </a:endParaRPr>
          </a:p>
          <a:p>
            <a:pPr eaLnBrk="1" hangingPunct="1"/>
            <a:endParaRPr lang="zh-CN" altLang="en-US" smtClean="0">
              <a:latin typeface="Arial" panose="020B0604020202020204" pitchFamily="34" charset="0"/>
              <a:ea typeface="宋体" panose="02010600030101010101" pitchFamily="2" charset="-122"/>
            </a:endParaRPr>
          </a:p>
          <a:p>
            <a:pPr eaLnBrk="1" hangingPunct="1"/>
            <a:endParaRPr lang="zh-CN" altLang="en-US" smtClean="0">
              <a:latin typeface="Arial" panose="020B0604020202020204" pitchFamily="34" charset="0"/>
              <a:ea typeface="宋体" panose="02010600030101010101" pitchFamily="2" charset="-122"/>
            </a:endParaRPr>
          </a:p>
        </p:txBody>
      </p:sp>
      <p:sp>
        <p:nvSpPr>
          <p:cNvPr id="708611" name="灯片编号占位符 3"/>
          <p:cNvSpPr>
            <a:spLocks noGrp="1"/>
          </p:cNvSpPr>
          <p:nvPr>
            <p:ph type="sldNum" sz="quarter" idx="5"/>
          </p:nvPr>
        </p:nvSpPr>
        <p:spPr>
          <a:noFill/>
        </p:spPr>
        <p:txBody>
          <a:bodyPr/>
          <a:lstStyle/>
          <a:p>
            <a:fld id="{F3F13DF0-EECE-4F3A-97DA-E7822708C3A7}" type="slidenum">
              <a:rPr altLang="en-US" smtClean="0"/>
            </a:fld>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7" name="Rectangle 2"/>
          <p:cNvSpPr>
            <a:spLocks noGrp="1" noRot="1" noTextEdit="1"/>
          </p:cNvSpPr>
          <p:nvPr>
            <p:ph type="sldImg"/>
          </p:nvPr>
        </p:nvSpPr>
        <p:spPr>
          <a:xfrm>
            <a:off x="644525" y="363538"/>
            <a:ext cx="4970463" cy="3727450"/>
          </a:xfrm>
        </p:spPr>
      </p:sp>
      <p:sp>
        <p:nvSpPr>
          <p:cNvPr id="659458" name="Rectangle 3"/>
          <p:cNvSpPr>
            <a:spLocks noGrp="1"/>
          </p:cNvSpPr>
          <p:nvPr>
            <p:ph type="body" idx="1"/>
          </p:nvPr>
        </p:nvSpPr>
        <p:spPr>
          <a:xfrm>
            <a:off x="571500" y="4251325"/>
            <a:ext cx="5408613" cy="4473575"/>
          </a:xfrm>
          <a:noFill/>
        </p:spPr>
        <p:txBody>
          <a:bodyPr/>
          <a:lstStyle/>
          <a:p>
            <a:pPr eaLnBrk="1" hangingPunct="1"/>
            <a:r>
              <a:rPr lang="zh-CN" altLang="en-US" b="1" smtClean="0">
                <a:latin typeface="Arial" panose="020B0604020202020204" pitchFamily="34" charset="0"/>
                <a:ea typeface="宋体" panose="02010600030101010101" pitchFamily="2" charset="-122"/>
              </a:rPr>
              <a:t>    </a:t>
            </a:r>
            <a:endParaRPr lang="zh-CN" altLang="en-US" smtClean="0">
              <a:latin typeface="Arial" panose="020B060402020202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1" name="幻灯片图像占位符 1"/>
          <p:cNvSpPr>
            <a:spLocks noGrp="1" noRot="1"/>
          </p:cNvSpPr>
          <p:nvPr>
            <p:ph type="sldImg"/>
          </p:nvPr>
        </p:nvSpPr>
        <p:spPr/>
      </p:sp>
      <p:sp>
        <p:nvSpPr>
          <p:cNvPr id="716802" name="文本占位符 2"/>
          <p:cNvSpPr>
            <a:spLocks noGrp="1"/>
          </p:cNvSpPr>
          <p:nvPr>
            <p:ph type="body"/>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a:p>
            <a:pPr eaLnBrk="1" hangingPunct="1"/>
            <a:endParaRPr lang="zh-CN" altLang="en-US" smtClean="0">
              <a:latin typeface="Arial" panose="020B060402020202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49" name="幻灯片图像占位符 316417"/>
          <p:cNvSpPr>
            <a:spLocks noGrp="1" noRot="1" noTextEdit="1"/>
          </p:cNvSpPr>
          <p:nvPr>
            <p:ph type="sldImg"/>
          </p:nvPr>
        </p:nvSpPr>
        <p:spPr/>
      </p:sp>
      <p:sp>
        <p:nvSpPr>
          <p:cNvPr id="718850" name="文本占位符 316418"/>
          <p:cNvSpPr>
            <a:spLocks noGrp="1"/>
          </p:cNvSpPr>
          <p:nvPr>
            <p:ph type="body"/>
          </p:nvPr>
        </p:nvSpPr>
        <p:spPr>
          <a:noFill/>
        </p:spPr>
        <p:txBody>
          <a:bodyPr/>
          <a:lstStyle/>
          <a:p>
            <a:pPr eaLnBrk="1" hangingPunct="1"/>
            <a:r>
              <a:rPr lang="en-US" altLang="zh-CN" smtClean="0">
                <a:latin typeface="Arial" panose="020B0604020202020204" pitchFamily="34" charset="0"/>
                <a:ea typeface="宋体" panose="02010600030101010101" pitchFamily="2" charset="-122"/>
              </a:rPr>
              <a:t>    </a:t>
            </a:r>
            <a:endParaRPr lang="zh-CN" altLang="en-US" smtClean="0">
              <a:latin typeface="Arial" panose="020B0604020202020204" pitchFamily="34" charset="0"/>
              <a:ea typeface="宋体" panose="02010600030101010101" pitchFamily="2" charset="-122"/>
            </a:endParaRPr>
          </a:p>
        </p:txBody>
      </p:sp>
      <p:sp>
        <p:nvSpPr>
          <p:cNvPr id="718851" name="灯片编号占位符 1"/>
          <p:cNvSpPr>
            <a:spLocks noGrp="1"/>
          </p:cNvSpPr>
          <p:nvPr>
            <p:ph type="sldNum" sz="quarter" idx="5"/>
          </p:nvPr>
        </p:nvSpPr>
        <p:spPr>
          <a:noFill/>
        </p:spPr>
        <p:txBody>
          <a:bodyPr/>
          <a:lstStyle/>
          <a:p>
            <a:fld id="{F2A2CB08-1DBA-48B3-8B9A-C32B85ED26DE}" type="slidenum">
              <a:rPr altLang="en-US" smtClean="0"/>
            </a:fld>
            <a:endParaRPr lang="zh-CN" altLang="zh-CN"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7" name="幻灯片图像占位符 317441"/>
          <p:cNvSpPr>
            <a:spLocks noGrp="1" noRot="1" noTextEdit="1"/>
          </p:cNvSpPr>
          <p:nvPr>
            <p:ph type="sldImg"/>
          </p:nvPr>
        </p:nvSpPr>
        <p:spPr/>
      </p:sp>
      <p:sp>
        <p:nvSpPr>
          <p:cNvPr id="720898" name="文本占位符 317442"/>
          <p:cNvSpPr>
            <a:spLocks noGrp="1"/>
          </p:cNvSpPr>
          <p:nvPr>
            <p:ph type="body"/>
          </p:nvPr>
        </p:nvSpPr>
        <p:spPr>
          <a:noFill/>
        </p:spPr>
        <p:txBody>
          <a:bodyPr/>
          <a:lstStyle/>
          <a:p>
            <a:pPr eaLnBrk="1" hangingPunct="1"/>
            <a:endParaRPr lang="en-US" altLang="zh-CN" smtClean="0">
              <a:latin typeface="Arial" panose="020B0604020202020204" pitchFamily="34" charset="0"/>
              <a:ea typeface="宋体" panose="02010600030101010101" pitchFamily="2" charset="-122"/>
            </a:endParaRPr>
          </a:p>
        </p:txBody>
      </p:sp>
      <p:sp>
        <p:nvSpPr>
          <p:cNvPr id="720899" name="灯片编号占位符 1"/>
          <p:cNvSpPr>
            <a:spLocks noGrp="1"/>
          </p:cNvSpPr>
          <p:nvPr>
            <p:ph type="sldNum" sz="quarter" idx="5"/>
          </p:nvPr>
        </p:nvSpPr>
        <p:spPr>
          <a:noFill/>
        </p:spPr>
        <p:txBody>
          <a:bodyPr/>
          <a:lstStyle/>
          <a:p>
            <a:fld id="{60F1728C-8149-4EEC-A954-BD8660E2C950}" type="slidenum">
              <a:rPr altLang="en-US" smtClean="0"/>
            </a:fld>
            <a:endParaRPr lang="zh-CN" altLang="zh-CN"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5" name="幻灯片图像占位符 1"/>
          <p:cNvSpPr>
            <a:spLocks noGrp="1" noRot="1" noTextEdit="1"/>
          </p:cNvSpPr>
          <p:nvPr>
            <p:ph type="sldImg"/>
          </p:nvPr>
        </p:nvSpPr>
        <p:spPr/>
      </p:sp>
      <p:sp>
        <p:nvSpPr>
          <p:cNvPr id="722946" name="文本占位符 2"/>
          <p:cNvSpPr>
            <a:spLocks noGrp="1"/>
          </p:cNvSpPr>
          <p:nvPr>
            <p:ph type="body"/>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p:txBody>
      </p:sp>
      <p:sp>
        <p:nvSpPr>
          <p:cNvPr id="722947" name="灯片编号占位符 3"/>
          <p:cNvSpPr>
            <a:spLocks noGrp="1"/>
          </p:cNvSpPr>
          <p:nvPr>
            <p:ph type="sldNum" sz="quarter" idx="5"/>
          </p:nvPr>
        </p:nvSpPr>
        <p:spPr>
          <a:noFill/>
        </p:spPr>
        <p:txBody>
          <a:bodyPr/>
          <a:lstStyle/>
          <a:p>
            <a:fld id="{8151C730-6DFB-4B4A-89DF-8577E0289D00}" type="slidenum">
              <a:rPr altLang="en-US" smtClean="0"/>
            </a:fld>
            <a:endParaRPr lang="zh-CN" altLang="zh-CN"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3" name="幻灯片图像占位符 315393"/>
          <p:cNvSpPr>
            <a:spLocks noGrp="1" noRot="1" noTextEdit="1"/>
          </p:cNvSpPr>
          <p:nvPr>
            <p:ph type="sldImg"/>
          </p:nvPr>
        </p:nvSpPr>
        <p:spPr/>
      </p:sp>
      <p:sp>
        <p:nvSpPr>
          <p:cNvPr id="714754" name="文本占位符 315394"/>
          <p:cNvSpPr>
            <a:spLocks noGrp="1"/>
          </p:cNvSpPr>
          <p:nvPr>
            <p:ph type="body"/>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a:p>
            <a:pPr eaLnBrk="1" hangingPunct="1"/>
            <a:endParaRPr lang="en-US" altLang="zh-CN" smtClean="0">
              <a:latin typeface="Arial" panose="020B0604020202020204" pitchFamily="34" charset="0"/>
              <a:ea typeface="宋体" panose="02010600030101010101" pitchFamily="2" charset="-122"/>
            </a:endParaRPr>
          </a:p>
        </p:txBody>
      </p:sp>
      <p:sp>
        <p:nvSpPr>
          <p:cNvPr id="714755" name="灯片编号占位符 1"/>
          <p:cNvSpPr>
            <a:spLocks noGrp="1"/>
          </p:cNvSpPr>
          <p:nvPr>
            <p:ph type="sldNum" sz="quarter" idx="5"/>
          </p:nvPr>
        </p:nvSpPr>
        <p:spPr>
          <a:noFill/>
        </p:spPr>
        <p:txBody>
          <a:bodyPr/>
          <a:lstStyle/>
          <a:p>
            <a:fld id="{08E69313-CBAD-4FC2-90AC-5F8782EEEB64}" type="slidenum">
              <a:rPr altLang="en-US" smtClean="0"/>
            </a:fld>
            <a:endParaRPr lang="zh-CN" altLang="zh-CN"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3" name="幻灯片图像占位符 1"/>
          <p:cNvSpPr>
            <a:spLocks noGrp="1" noRot="1" noTextEdit="1"/>
          </p:cNvSpPr>
          <p:nvPr>
            <p:ph type="sldImg"/>
          </p:nvPr>
        </p:nvSpPr>
        <p:spPr/>
      </p:sp>
      <p:sp>
        <p:nvSpPr>
          <p:cNvPr id="724994" name="文本占位符 2"/>
          <p:cNvSpPr>
            <a:spLocks noGrp="1"/>
          </p:cNvSpPr>
          <p:nvPr>
            <p:ph type="body"/>
          </p:nvPr>
        </p:nvSpPr>
        <p:spPr>
          <a:noFill/>
        </p:spPr>
        <p:txBody>
          <a:bodyPr/>
          <a:lstStyle/>
          <a:p>
            <a:pPr eaLnBrk="1" hangingPunct="1"/>
            <a:r>
              <a:rPr lang="en-US" altLang="zh-CN" smtClean="0">
                <a:latin typeface="Arial" panose="020B0604020202020204" pitchFamily="34" charset="0"/>
                <a:ea typeface="宋体" panose="02010600030101010101" pitchFamily="2" charset="-122"/>
              </a:rPr>
              <a:t>  </a:t>
            </a:r>
            <a:endParaRPr lang="zh-CN" altLang="en-US" smtClean="0">
              <a:latin typeface="Arial" panose="020B0604020202020204" pitchFamily="34" charset="0"/>
              <a:ea typeface="宋体" panose="02010600030101010101" pitchFamily="2" charset="-122"/>
              <a:sym typeface="+mn-ea"/>
            </a:endParaRPr>
          </a:p>
          <a:p>
            <a:pPr eaLnBrk="1" hangingPunct="1"/>
            <a:r>
              <a:rPr lang="zh-CN" altLang="en-US" smtClean="0">
                <a:latin typeface="Arial" panose="020B0604020202020204" pitchFamily="34" charset="0"/>
                <a:ea typeface="宋体" panose="02010600030101010101" pitchFamily="2" charset="-122"/>
              </a:rPr>
              <a:t>   </a:t>
            </a:r>
            <a:endParaRPr lang="zh-CN" altLang="en-US" smtClean="0">
              <a:latin typeface="Arial" panose="020B0604020202020204" pitchFamily="34" charset="0"/>
              <a:ea typeface="宋体" panose="02010600030101010101" pitchFamily="2" charset="-122"/>
            </a:endParaRPr>
          </a:p>
        </p:txBody>
      </p:sp>
      <p:sp>
        <p:nvSpPr>
          <p:cNvPr id="724995" name="灯片编号占位符 3"/>
          <p:cNvSpPr>
            <a:spLocks noGrp="1"/>
          </p:cNvSpPr>
          <p:nvPr>
            <p:ph type="sldNum" sz="quarter" idx="5"/>
          </p:nvPr>
        </p:nvSpPr>
        <p:spPr>
          <a:noFill/>
        </p:spPr>
        <p:txBody>
          <a:bodyPr/>
          <a:lstStyle/>
          <a:p>
            <a:fld id="{9FA432C7-D350-4D07-B697-1C3FBB7F47DE}" type="slidenum">
              <a:rPr altLang="en-US" smtClean="0"/>
            </a:fld>
            <a:endParaRPr lang="zh-CN" altLang="zh-CN"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1" name="幻灯片图像占位符 1"/>
          <p:cNvSpPr>
            <a:spLocks noGrp="1" noRot="1"/>
          </p:cNvSpPr>
          <p:nvPr>
            <p:ph type="sldImg"/>
          </p:nvPr>
        </p:nvSpPr>
        <p:spPr/>
      </p:sp>
      <p:sp>
        <p:nvSpPr>
          <p:cNvPr id="727042" name="文本占位符 2"/>
          <p:cNvSpPr>
            <a:spLocks noGrp="1"/>
          </p:cNvSpPr>
          <p:nvPr>
            <p:ph type="body"/>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89" name="幻灯片图像占位符 320513"/>
          <p:cNvSpPr>
            <a:spLocks noGrp="1" noRot="1" noTextEdit="1"/>
          </p:cNvSpPr>
          <p:nvPr>
            <p:ph type="sldImg"/>
          </p:nvPr>
        </p:nvSpPr>
        <p:spPr/>
      </p:sp>
      <p:sp>
        <p:nvSpPr>
          <p:cNvPr id="729090" name="文本占位符 320514"/>
          <p:cNvSpPr>
            <a:spLocks noGrp="1"/>
          </p:cNvSpPr>
          <p:nvPr>
            <p:ph type="body"/>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a:p>
            <a:pPr eaLnBrk="1" hangingPunct="1"/>
            <a:endParaRPr lang="zh-CN" altLang="en-US" smtClean="0">
              <a:latin typeface="Arial" panose="020B0604020202020204" pitchFamily="34" charset="0"/>
              <a:ea typeface="宋体" panose="02010600030101010101" pitchFamily="2" charset="-122"/>
            </a:endParaRPr>
          </a:p>
        </p:txBody>
      </p:sp>
      <p:sp>
        <p:nvSpPr>
          <p:cNvPr id="729091" name="灯片编号占位符 1"/>
          <p:cNvSpPr>
            <a:spLocks noGrp="1"/>
          </p:cNvSpPr>
          <p:nvPr>
            <p:ph type="sldNum" sz="quarter" idx="5"/>
          </p:nvPr>
        </p:nvSpPr>
        <p:spPr>
          <a:noFill/>
        </p:spPr>
        <p:txBody>
          <a:bodyPr/>
          <a:lstStyle/>
          <a:p>
            <a:fld id="{9823634A-3AF7-4CE3-996C-CDD2235CF697}" type="slidenum">
              <a:rPr altLang="en-US" smtClean="0"/>
            </a:fld>
            <a:endParaRPr lang="zh-CN" altLang="zh-CN"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7" name="幻灯片图像占位符 1"/>
          <p:cNvSpPr>
            <a:spLocks noGrp="1" noRot="1"/>
          </p:cNvSpPr>
          <p:nvPr>
            <p:ph type="sldImg"/>
          </p:nvPr>
        </p:nvSpPr>
        <p:spPr/>
      </p:sp>
      <p:sp>
        <p:nvSpPr>
          <p:cNvPr id="731138" name="文本占位符 2"/>
          <p:cNvSpPr>
            <a:spLocks noGrp="1"/>
          </p:cNvSpPr>
          <p:nvPr>
            <p:ph type="body"/>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5" name="幻灯片图像占位符 324609"/>
          <p:cNvSpPr>
            <a:spLocks noGrp="1" noRot="1" noTextEdit="1"/>
          </p:cNvSpPr>
          <p:nvPr>
            <p:ph type="sldImg"/>
          </p:nvPr>
        </p:nvSpPr>
        <p:spPr/>
      </p:sp>
      <p:sp>
        <p:nvSpPr>
          <p:cNvPr id="733186" name="文本占位符 324610"/>
          <p:cNvSpPr>
            <a:spLocks noGrp="1"/>
          </p:cNvSpPr>
          <p:nvPr>
            <p:ph type="body"/>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p:txBody>
      </p:sp>
      <p:sp>
        <p:nvSpPr>
          <p:cNvPr id="733187" name="灯片编号占位符 1"/>
          <p:cNvSpPr>
            <a:spLocks noGrp="1"/>
          </p:cNvSpPr>
          <p:nvPr>
            <p:ph type="sldNum" sz="quarter" idx="5"/>
          </p:nvPr>
        </p:nvSpPr>
        <p:spPr>
          <a:noFill/>
        </p:spPr>
        <p:txBody>
          <a:bodyPr/>
          <a:lstStyle/>
          <a:p>
            <a:fld id="{38FC40B6-1329-4F04-8E49-EA47C7A9D26A}" type="slidenum">
              <a:rPr altLang="en-US" smtClean="0"/>
            </a:fld>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5" name="幻灯片图像占位符 1"/>
          <p:cNvSpPr>
            <a:spLocks noGrp="1" noRot="1"/>
          </p:cNvSpPr>
          <p:nvPr>
            <p:ph type="sldImg"/>
          </p:nvPr>
        </p:nvSpPr>
        <p:spPr/>
      </p:sp>
      <p:sp>
        <p:nvSpPr>
          <p:cNvPr id="661506" name="文本占位符 2"/>
          <p:cNvSpPr>
            <a:spLocks noGrp="1"/>
          </p:cNvSpPr>
          <p:nvPr>
            <p:ph type="body"/>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3" name="幻灯片图像占位符 323585"/>
          <p:cNvSpPr>
            <a:spLocks noGrp="1" noRot="1" noTextEdit="1"/>
          </p:cNvSpPr>
          <p:nvPr>
            <p:ph type="sldImg"/>
          </p:nvPr>
        </p:nvSpPr>
        <p:spPr/>
      </p:sp>
      <p:sp>
        <p:nvSpPr>
          <p:cNvPr id="735234" name="文本占位符 323586"/>
          <p:cNvSpPr>
            <a:spLocks noGrp="1"/>
          </p:cNvSpPr>
          <p:nvPr>
            <p:ph type="body"/>
          </p:nvPr>
        </p:nvSpPr>
        <p:spPr>
          <a:noFill/>
        </p:spPr>
        <p:txBody>
          <a:bodyPr/>
          <a:lstStyle/>
          <a:p>
            <a:pPr eaLnBrk="1" hangingPunct="1"/>
            <a:r>
              <a:rPr lang="zh-CN" altLang="en-US" smtClean="0">
                <a:latin typeface="Arial" panose="020B0604020202020204" pitchFamily="34" charset="0"/>
                <a:ea typeface="宋体" panose="02010600030101010101" pitchFamily="2" charset="-122"/>
              </a:rPr>
              <a:t>提前</a:t>
            </a:r>
            <a:r>
              <a:rPr lang="en-US" altLang="zh-CN" smtClean="0">
                <a:latin typeface="Arial" panose="020B0604020202020204" pitchFamily="34" charset="0"/>
                <a:ea typeface="宋体" panose="02010600030101010101" pitchFamily="2" charset="-122"/>
              </a:rPr>
              <a:t>15</a:t>
            </a:r>
            <a:r>
              <a:rPr lang="zh-CN" altLang="en-US" smtClean="0">
                <a:latin typeface="Arial" panose="020B0604020202020204" pitchFamily="34" charset="0"/>
                <a:ea typeface="宋体" panose="02010600030101010101" pitchFamily="2" charset="-122"/>
              </a:rPr>
              <a:t>年</a:t>
            </a:r>
            <a:endParaRPr lang="zh-CN" altLang="en-US" smtClean="0">
              <a:latin typeface="Arial" panose="020B0604020202020204" pitchFamily="34" charset="0"/>
              <a:ea typeface="宋体" panose="02010600030101010101" pitchFamily="2" charset="-122"/>
            </a:endParaRPr>
          </a:p>
        </p:txBody>
      </p:sp>
      <p:sp>
        <p:nvSpPr>
          <p:cNvPr id="735235" name="灯片编号占位符 1"/>
          <p:cNvSpPr>
            <a:spLocks noGrp="1"/>
          </p:cNvSpPr>
          <p:nvPr>
            <p:ph type="sldNum" sz="quarter" idx="5"/>
          </p:nvPr>
        </p:nvSpPr>
        <p:spPr>
          <a:noFill/>
        </p:spPr>
        <p:txBody>
          <a:bodyPr/>
          <a:lstStyle/>
          <a:p>
            <a:fld id="{A5FF8E4D-17B2-4407-B3CF-BE3CBCDE9016}" type="slidenum">
              <a:rPr altLang="en-US" smtClean="0"/>
            </a:fld>
            <a:endParaRPr lang="zh-CN" altLang="zh-CN"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1" name="幻灯片图像占位符 324609"/>
          <p:cNvSpPr>
            <a:spLocks noGrp="1" noRot="1" noTextEdit="1"/>
          </p:cNvSpPr>
          <p:nvPr>
            <p:ph type="sldImg"/>
          </p:nvPr>
        </p:nvSpPr>
        <p:spPr/>
      </p:sp>
      <p:sp>
        <p:nvSpPr>
          <p:cNvPr id="737282" name="文本占位符 324610"/>
          <p:cNvSpPr>
            <a:spLocks noGrp="1"/>
          </p:cNvSpPr>
          <p:nvPr>
            <p:ph type="body"/>
          </p:nvPr>
        </p:nvSpPr>
        <p:spPr>
          <a:noFill/>
        </p:spPr>
        <p:txBody>
          <a:bodyPr/>
          <a:lstStyle/>
          <a:p>
            <a:pPr eaLnBrk="1" hangingPunct="1"/>
            <a:r>
              <a:rPr lang="zh-CN" altLang="en-US" smtClean="0">
                <a:latin typeface="Arial" panose="020B0604020202020204" pitchFamily="34" charset="0"/>
                <a:ea typeface="宋体" panose="02010600030101010101" pitchFamily="2" charset="-122"/>
              </a:rPr>
              <a:t>对应五位一体</a:t>
            </a:r>
            <a:endParaRPr lang="zh-CN" altLang="en-US" smtClean="0">
              <a:latin typeface="Arial" panose="020B0604020202020204" pitchFamily="34" charset="0"/>
              <a:ea typeface="宋体" panose="02010600030101010101" pitchFamily="2" charset="-122"/>
            </a:endParaRPr>
          </a:p>
        </p:txBody>
      </p:sp>
      <p:sp>
        <p:nvSpPr>
          <p:cNvPr id="737283" name="灯片编号占位符 1"/>
          <p:cNvSpPr>
            <a:spLocks noGrp="1"/>
          </p:cNvSpPr>
          <p:nvPr>
            <p:ph type="sldNum" sz="quarter" idx="5"/>
          </p:nvPr>
        </p:nvSpPr>
        <p:spPr>
          <a:noFill/>
        </p:spPr>
        <p:txBody>
          <a:bodyPr/>
          <a:lstStyle/>
          <a:p>
            <a:fld id="{DCE0BCBA-27DB-4BE8-87E6-8FC36E799CFF}" type="slidenum">
              <a:rPr altLang="en-US" smtClean="0"/>
            </a:fld>
            <a:endParaRPr lang="zh-CN" altLang="zh-CN"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5" name="幻灯片图像占位符 1"/>
          <p:cNvSpPr>
            <a:spLocks noGrp="1" noRot="1"/>
          </p:cNvSpPr>
          <p:nvPr>
            <p:ph type="sldImg"/>
          </p:nvPr>
        </p:nvSpPr>
        <p:spPr/>
      </p:sp>
      <p:sp>
        <p:nvSpPr>
          <p:cNvPr id="743426" name="文本占位符 2"/>
          <p:cNvSpPr>
            <a:spLocks noGrp="1"/>
          </p:cNvSpPr>
          <p:nvPr>
            <p:ph type="body"/>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3" name="幻灯片图像占位符 1"/>
          <p:cNvSpPr>
            <a:spLocks noGrp="1" noRot="1"/>
          </p:cNvSpPr>
          <p:nvPr>
            <p:ph type="sldImg"/>
          </p:nvPr>
        </p:nvSpPr>
        <p:spPr/>
      </p:sp>
      <p:sp>
        <p:nvSpPr>
          <p:cNvPr id="745474" name="文本占位符 2"/>
          <p:cNvSpPr>
            <a:spLocks noGrp="1"/>
          </p:cNvSpPr>
          <p:nvPr>
            <p:ph type="body"/>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1" name="幻灯片图像占位符 1"/>
          <p:cNvSpPr>
            <a:spLocks noGrp="1" noRot="1"/>
          </p:cNvSpPr>
          <p:nvPr>
            <p:ph type="sldImg"/>
          </p:nvPr>
        </p:nvSpPr>
        <p:spPr/>
      </p:sp>
      <p:sp>
        <p:nvSpPr>
          <p:cNvPr id="747522" name="文本占位符 2"/>
          <p:cNvSpPr>
            <a:spLocks noGrp="1"/>
          </p:cNvSpPr>
          <p:nvPr>
            <p:ph type="body"/>
          </p:nvPr>
        </p:nvSpPr>
        <p:spPr>
          <a:noFill/>
        </p:spPr>
        <p:txBody>
          <a:bodyPr/>
          <a:lstStyle/>
          <a:p>
            <a:pPr eaLnBrk="1" hangingPunct="1"/>
            <a:r>
              <a:rPr lang="en-US" altLang="zh-CN" smtClean="0">
                <a:latin typeface="Arial" panose="020B0604020202020204" pitchFamily="34" charset="0"/>
                <a:ea typeface="宋体" panose="02010600030101010101" pitchFamily="2" charset="-122"/>
              </a:rPr>
              <a:t>   </a:t>
            </a:r>
            <a:endParaRPr lang="en-US"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69" name="幻灯片图像占位符 1"/>
          <p:cNvSpPr>
            <a:spLocks noGrp="1" noRot="1"/>
          </p:cNvSpPr>
          <p:nvPr>
            <p:ph type="sldImg"/>
          </p:nvPr>
        </p:nvSpPr>
        <p:spPr/>
      </p:sp>
      <p:sp>
        <p:nvSpPr>
          <p:cNvPr id="749570" name="文本占位符 2"/>
          <p:cNvSpPr>
            <a:spLocks noGrp="1"/>
          </p:cNvSpPr>
          <p:nvPr>
            <p:ph type="body"/>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7" name="幻灯片图像占位符 318465"/>
          <p:cNvSpPr>
            <a:spLocks noGrp="1" noRot="1" noTextEdit="1"/>
          </p:cNvSpPr>
          <p:nvPr>
            <p:ph type="sldImg"/>
          </p:nvPr>
        </p:nvSpPr>
        <p:spPr/>
      </p:sp>
      <p:sp>
        <p:nvSpPr>
          <p:cNvPr id="751618" name="文本占位符 318466"/>
          <p:cNvSpPr>
            <a:spLocks noGrp="1"/>
          </p:cNvSpPr>
          <p:nvPr>
            <p:ph type="body" idx="1"/>
          </p:nvPr>
        </p:nvSpPr>
        <p:spPr>
          <a:noFill/>
        </p:spPr>
        <p:txBody>
          <a:bodyPr/>
          <a:lstStyle/>
          <a:p>
            <a:pPr eaLnBrk="1" hangingPunct="1"/>
            <a:endParaRPr lang="en-US" altLang="zh-CN" smtClean="0">
              <a:latin typeface="Arial" panose="020B0604020202020204" pitchFamily="34" charset="0"/>
              <a:ea typeface="宋体" panose="02010600030101010101" pitchFamily="2" charset="-122"/>
            </a:endParaRPr>
          </a:p>
        </p:txBody>
      </p:sp>
      <p:sp>
        <p:nvSpPr>
          <p:cNvPr id="751619" name="灯片编号占位符 1"/>
          <p:cNvSpPr>
            <a:spLocks noGrp="1"/>
          </p:cNvSpPr>
          <p:nvPr>
            <p:ph type="sldNum" sz="quarter" idx="5"/>
          </p:nvPr>
        </p:nvSpPr>
        <p:spPr>
          <a:noFill/>
        </p:spPr>
        <p:txBody>
          <a:bodyPr/>
          <a:lstStyle/>
          <a:p>
            <a:fld id="{65BC3DA4-2E98-4DB7-A2C0-6BA8D41A9906}" type="slidenum">
              <a:rPr altLang="en-US" smtClean="0"/>
            </a:fld>
            <a:endParaRPr lang="zh-CN" altLang="zh-CN"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5" name="幻灯片图像占位符 1"/>
          <p:cNvSpPr>
            <a:spLocks noGrp="1" noRot="1" noChangeAspect="1" noTextEdit="1"/>
          </p:cNvSpPr>
          <p:nvPr>
            <p:ph type="sldImg"/>
          </p:nvPr>
        </p:nvSpPr>
        <p:spPr>
          <a:xfrm>
            <a:off x="1143000" y="1243013"/>
            <a:ext cx="4475163" cy="3355975"/>
          </a:xfrm>
        </p:spPr>
      </p:sp>
      <p:sp>
        <p:nvSpPr>
          <p:cNvPr id="753666" name="文本占位符 2"/>
          <p:cNvSpPr>
            <a:spLocks noGrp="1"/>
          </p:cNvSpPr>
          <p:nvPr>
            <p:ph type="body"/>
          </p:nvPr>
        </p:nvSpPr>
        <p:spPr>
          <a:xfrm>
            <a:off x="676275" y="4784725"/>
            <a:ext cx="5408613" cy="3914775"/>
          </a:xfrm>
          <a:noFill/>
        </p:spPr>
        <p:txBody>
          <a:bodyPr/>
          <a:lstStyle/>
          <a:p>
            <a:pPr eaLnBrk="1" hangingPunct="1">
              <a:spcBef>
                <a:spcPct val="0"/>
              </a:spcBef>
            </a:pPr>
            <a:r>
              <a:rPr lang="en-US" altLang="zh-CN" smtClean="0">
                <a:latin typeface="Arial" panose="020B0604020202020204" pitchFamily="34" charset="0"/>
                <a:ea typeface="宋体" panose="02010600030101010101" pitchFamily="2" charset="-122"/>
                <a:sym typeface="+mn-ea"/>
              </a:rPr>
              <a:t>   </a:t>
            </a:r>
            <a:endParaRPr lang="zh-CN" altLang="en-US" smtClean="0">
              <a:latin typeface="Arial" panose="020B0604020202020204" pitchFamily="34" charset="0"/>
              <a:ea typeface="宋体" panose="02010600030101010101" pitchFamily="2" charset="-122"/>
              <a:sym typeface="+mn-ea"/>
            </a:endParaRPr>
          </a:p>
        </p:txBody>
      </p:sp>
      <p:sp>
        <p:nvSpPr>
          <p:cNvPr id="753667" name="灯片编号占位符 1"/>
          <p:cNvSpPr>
            <a:spLocks noGrp="1"/>
          </p:cNvSpPr>
          <p:nvPr>
            <p:ph type="sldNum" sz="quarter" idx="5"/>
          </p:nvPr>
        </p:nvSpPr>
        <p:spPr>
          <a:noFill/>
        </p:spPr>
        <p:txBody>
          <a:bodyPr/>
          <a:lstStyle/>
          <a:p>
            <a:fld id="{CDD85F57-909F-4D4E-8532-5A49EBDBB49B}" type="slidenum">
              <a:rPr altLang="en-US" smtClean="0"/>
            </a:fld>
            <a:endParaRPr lang="zh-CN" altLang="zh-CN"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3" name="幻灯片图像占位符 1"/>
          <p:cNvSpPr>
            <a:spLocks noGrp="1" noRot="1" noChangeAspect="1" noTextEdit="1"/>
          </p:cNvSpPr>
          <p:nvPr>
            <p:ph type="sldImg"/>
          </p:nvPr>
        </p:nvSpPr>
        <p:spPr>
          <a:xfrm>
            <a:off x="1143000" y="1243013"/>
            <a:ext cx="4475163" cy="3355975"/>
          </a:xfrm>
        </p:spPr>
      </p:sp>
      <p:sp>
        <p:nvSpPr>
          <p:cNvPr id="755714" name="文本占位符 2"/>
          <p:cNvSpPr>
            <a:spLocks noGrp="1"/>
          </p:cNvSpPr>
          <p:nvPr>
            <p:ph type="body"/>
          </p:nvPr>
        </p:nvSpPr>
        <p:spPr>
          <a:xfrm>
            <a:off x="676275" y="4784725"/>
            <a:ext cx="5408613" cy="3914775"/>
          </a:xfrm>
          <a:noFill/>
        </p:spPr>
        <p:txBody>
          <a:bodyPr/>
          <a:lstStyle/>
          <a:p>
            <a:pPr eaLnBrk="1" hangingPunct="1"/>
            <a:endParaRPr lang="zh-CN" altLang="zh-CN" smtClean="0">
              <a:latin typeface="Arial" panose="020B0604020202020204" pitchFamily="34" charset="0"/>
              <a:ea typeface="宋体" panose="02010600030101010101" pitchFamily="2" charset="-122"/>
            </a:endParaRPr>
          </a:p>
        </p:txBody>
      </p:sp>
      <p:sp>
        <p:nvSpPr>
          <p:cNvPr id="755715" name="灯片编号占位符 1"/>
          <p:cNvSpPr>
            <a:spLocks noGrp="1"/>
          </p:cNvSpPr>
          <p:nvPr>
            <p:ph type="sldNum" sz="quarter" idx="5"/>
          </p:nvPr>
        </p:nvSpPr>
        <p:spPr>
          <a:noFill/>
        </p:spPr>
        <p:txBody>
          <a:bodyPr/>
          <a:lstStyle/>
          <a:p>
            <a:fld id="{A6B81195-E098-4FB0-9629-C4B686772BE8}" type="slidenum">
              <a:rPr altLang="en-US" smtClean="0"/>
            </a:fld>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3" name="幻灯片图像占位符 1"/>
          <p:cNvSpPr>
            <a:spLocks noGrp="1" noRot="1"/>
          </p:cNvSpPr>
          <p:nvPr>
            <p:ph type="sldImg"/>
          </p:nvPr>
        </p:nvSpPr>
        <p:spPr/>
      </p:sp>
      <p:sp>
        <p:nvSpPr>
          <p:cNvPr id="663554" name="文本占位符 2"/>
          <p:cNvSpPr>
            <a:spLocks noGrp="1"/>
          </p:cNvSpPr>
          <p:nvPr>
            <p:ph type="body"/>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1" name="幻灯片图像占位符 303105"/>
          <p:cNvSpPr>
            <a:spLocks noGrp="1" noRot="1" noTextEdit="1"/>
          </p:cNvSpPr>
          <p:nvPr>
            <p:ph type="sldImg"/>
          </p:nvPr>
        </p:nvSpPr>
        <p:spPr/>
      </p:sp>
      <p:sp>
        <p:nvSpPr>
          <p:cNvPr id="665602" name="文本占位符 303106"/>
          <p:cNvSpPr>
            <a:spLocks noGrp="1"/>
          </p:cNvSpPr>
          <p:nvPr>
            <p:ph type="body"/>
          </p:nvPr>
        </p:nvSpPr>
        <p:spPr>
          <a:noFill/>
        </p:spPr>
        <p:txBody>
          <a:bodyPr/>
          <a:lstStyle/>
          <a:p>
            <a:pPr eaLnBrk="1" hangingPunct="1"/>
            <a:r>
              <a:rPr lang="zh-CN" altLang="en-US" smtClean="0">
                <a:latin typeface="Arial" panose="020B0604020202020204" pitchFamily="34" charset="0"/>
                <a:ea typeface="宋体" panose="02010600030101010101" pitchFamily="2" charset="-122"/>
              </a:rPr>
              <a:t>    </a:t>
            </a:r>
            <a:endParaRPr lang="zh-CN" altLang="en-US" b="1" smtClean="0">
              <a:latin typeface="Arial" panose="020B0604020202020204" pitchFamily="34" charset="0"/>
              <a:ea typeface="宋体" panose="02010600030101010101" pitchFamily="2" charset="-122"/>
              <a:sym typeface="+mn-ea"/>
            </a:endParaRPr>
          </a:p>
        </p:txBody>
      </p:sp>
      <p:sp>
        <p:nvSpPr>
          <p:cNvPr id="665603" name="灯片编号占位符 1"/>
          <p:cNvSpPr>
            <a:spLocks noGrp="1"/>
          </p:cNvSpPr>
          <p:nvPr>
            <p:ph type="sldNum" sz="quarter" idx="5"/>
          </p:nvPr>
        </p:nvSpPr>
        <p:spPr>
          <a:noFill/>
        </p:spPr>
        <p:txBody>
          <a:bodyPr/>
          <a:lstStyle/>
          <a:p>
            <a:fld id="{F8D9ADDE-0668-44A4-B1C8-D265700BE4F6}" type="slidenum">
              <a:rPr altLang="en-US" smtClean="0"/>
            </a:fld>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49" name="Rectangle 2"/>
          <p:cNvSpPr>
            <a:spLocks noGrp="1" noRot="1" noTextEdit="1"/>
          </p:cNvSpPr>
          <p:nvPr>
            <p:ph type="sldImg"/>
          </p:nvPr>
        </p:nvSpPr>
        <p:spPr/>
      </p:sp>
      <p:sp>
        <p:nvSpPr>
          <p:cNvPr id="667650" name="Rectangle 3"/>
          <p:cNvSpPr>
            <a:spLocks noGrp="1"/>
          </p:cNvSpPr>
          <p:nvPr>
            <p:ph type="body" idx="1"/>
          </p:nvPr>
        </p:nvSpPr>
        <p:spPr>
          <a:noFill/>
        </p:spPr>
        <p:txBody>
          <a:bodyPr/>
          <a:lstStyle/>
          <a:p>
            <a:pPr eaLnBrk="1" hangingPunct="1"/>
            <a:endParaRPr lang="zh-CN" altLang="en-US" smtClean="0">
              <a:latin typeface="Arial" panose="020B060402020202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7" name="幻灯片图像占位符 1"/>
          <p:cNvSpPr>
            <a:spLocks noGrp="1" noRot="1" noTextEdit="1"/>
          </p:cNvSpPr>
          <p:nvPr>
            <p:ph type="sldImg"/>
          </p:nvPr>
        </p:nvSpPr>
        <p:spPr/>
      </p:sp>
      <p:sp>
        <p:nvSpPr>
          <p:cNvPr id="669698" name="文本占位符 2"/>
          <p:cNvSpPr>
            <a:spLocks noGrp="1"/>
          </p:cNvSpPr>
          <p:nvPr>
            <p:ph type="body"/>
          </p:nvPr>
        </p:nvSpPr>
        <p:spPr>
          <a:noFill/>
        </p:spPr>
        <p:txBody>
          <a:bodyPr/>
          <a:lstStyle/>
          <a:p>
            <a:pPr eaLnBrk="1" hangingPunct="1"/>
            <a:r>
              <a:rPr lang="en-US" altLang="zh-CN" smtClean="0">
                <a:latin typeface="Arial" panose="020B0604020202020204" pitchFamily="34" charset="0"/>
                <a:ea typeface="宋体" panose="02010600030101010101" pitchFamily="2" charset="-122"/>
              </a:rPr>
              <a:t>        </a:t>
            </a:r>
            <a:endParaRPr lang="en-US" altLang="zh-CN" smtClean="0">
              <a:latin typeface="Arial" panose="020B0604020202020204" pitchFamily="34" charset="0"/>
              <a:ea typeface="宋体" panose="02010600030101010101" pitchFamily="2" charset="-122"/>
            </a:endParaRPr>
          </a:p>
          <a:p>
            <a:pPr eaLnBrk="1" hangingPunct="1"/>
            <a:r>
              <a:rPr lang="en-US" altLang="zh-CN" smtClean="0">
                <a:latin typeface="Arial" panose="020B0604020202020204" pitchFamily="34" charset="0"/>
                <a:ea typeface="宋体" panose="02010600030101010101" pitchFamily="2" charset="-122"/>
              </a:rPr>
              <a:t>        </a:t>
            </a:r>
            <a:endParaRPr lang="zh-CN" altLang="en-US" smtClean="0">
              <a:latin typeface="Arial" panose="020B0604020202020204" pitchFamily="34" charset="0"/>
              <a:ea typeface="宋体" panose="02010600030101010101" pitchFamily="2" charset="-122"/>
            </a:endParaRPr>
          </a:p>
        </p:txBody>
      </p:sp>
      <p:sp>
        <p:nvSpPr>
          <p:cNvPr id="669699" name="灯片编号占位符 3"/>
          <p:cNvSpPr>
            <a:spLocks noGrp="1"/>
          </p:cNvSpPr>
          <p:nvPr>
            <p:ph type="sldNum" sz="quarter" idx="5"/>
          </p:nvPr>
        </p:nvSpPr>
        <p:spPr>
          <a:noFill/>
        </p:spPr>
        <p:txBody>
          <a:bodyPr/>
          <a:lstStyle/>
          <a:p>
            <a:fld id="{B2EDD338-8BAA-4B42-98CA-F53A506FA76C}" type="slidenum">
              <a:rPr altLang="en-US" smtClean="0"/>
            </a:fld>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5" name="幻灯片图像占位符 1"/>
          <p:cNvSpPr>
            <a:spLocks noGrp="1" noRot="1" noTextEdit="1"/>
          </p:cNvSpPr>
          <p:nvPr>
            <p:ph type="sldImg"/>
          </p:nvPr>
        </p:nvSpPr>
        <p:spPr/>
      </p:sp>
      <p:sp>
        <p:nvSpPr>
          <p:cNvPr id="671746" name="文本占位符 2"/>
          <p:cNvSpPr>
            <a:spLocks noGrp="1"/>
          </p:cNvSpPr>
          <p:nvPr>
            <p:ph type="body"/>
          </p:nvPr>
        </p:nvSpPr>
        <p:spPr>
          <a:noFill/>
        </p:spPr>
        <p:txBody>
          <a:bodyPr/>
          <a:lstStyle/>
          <a:p>
            <a:pPr eaLnBrk="1" hangingPunct="1">
              <a:lnSpc>
                <a:spcPct val="90000"/>
              </a:lnSpc>
            </a:pPr>
            <a:r>
              <a:rPr lang="en-US" altLang="zh-CN" smtClean="0">
                <a:latin typeface="Arial" panose="020B0604020202020204" pitchFamily="34" charset="0"/>
                <a:ea typeface="宋体" panose="02010600030101010101" pitchFamily="2" charset="-122"/>
              </a:rPr>
              <a:t>    </a:t>
            </a:r>
            <a:endParaRPr lang="zh-CN" altLang="en-US" smtClean="0">
              <a:latin typeface="Arial" panose="020B0604020202020204" pitchFamily="34" charset="0"/>
              <a:ea typeface="宋体" panose="02010600030101010101" pitchFamily="2" charset="-122"/>
              <a:sym typeface="宋体" panose="02010600030101010101" pitchFamily="2" charset="-122"/>
            </a:endParaRPr>
          </a:p>
        </p:txBody>
      </p:sp>
      <p:sp>
        <p:nvSpPr>
          <p:cNvPr id="671747" name="灯片编号占位符 3"/>
          <p:cNvSpPr>
            <a:spLocks noGrp="1"/>
          </p:cNvSpPr>
          <p:nvPr>
            <p:ph type="sldNum" sz="quarter" idx="5"/>
          </p:nvPr>
        </p:nvSpPr>
        <p:spPr>
          <a:noFill/>
        </p:spPr>
        <p:txBody>
          <a:bodyPr/>
          <a:lstStyle/>
          <a:p>
            <a:fld id="{85917F7B-0A55-40C5-B4D7-AAEDB1059511}" type="slidenum">
              <a:rPr altLang="en-US" smtClean="0"/>
            </a:fld>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9930AB54-BBB2-4715-942E-DEC17E6BE99C}"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CA05A72F-88B4-4176-A160-D6BB238EF340}"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43C2A664-86D3-4862-8E32-4BBFFDD9C804}" type="slidenum">
              <a:rPr lang="zh-CN" altLang="en-US"/>
            </a:fld>
            <a:endParaRPr lang="zh-CN" altLang="en-US">
              <a:cs typeface="+mn-cs"/>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041172B1-2B7A-4C8F-916A-5263FE274CA5}" type="slidenum">
              <a:rPr lang="zh-CN" altLang="en-US"/>
            </a:fld>
            <a:endParaRPr lang="zh-CN" altLang="en-US">
              <a:cs typeface="+mn-cs"/>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48CB41C3-CF7E-40A0-A0BC-8DE8F073515D}" type="slidenum">
              <a:rPr lang="zh-CN" altLang="en-US"/>
            </a:fld>
            <a:endParaRPr lang="zh-CN" altLang="en-US">
              <a:cs typeface="+mn-cs"/>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noChangeArrowheads="1"/>
          </p:cNvSpPr>
          <p:nvPr>
            <p:ph type="dt" sz="half" idx="10"/>
          </p:nvPr>
        </p:nvSpPr>
        <p:spPr/>
        <p:txBody>
          <a:bodyPr/>
          <a:lstStyle>
            <a:lvl1pPr>
              <a:defRPr/>
            </a:lvl1pPr>
          </a:lstStyle>
          <a:p>
            <a:pPr>
              <a:defRPr/>
            </a:pPr>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007FB5AC-B6CA-47A3-9745-32E39EC494C7}" type="slidenum">
              <a:rPr lang="zh-CN" altLang="en-US"/>
            </a:fld>
            <a:endParaRPr lang="zh-CN" altLang="en-US">
              <a:cs typeface="+mn-cs"/>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4"/>
          <p:cNvSpPr>
            <a:spLocks noGrp="1" noChangeArrowheads="1"/>
          </p:cNvSpPr>
          <p:nvPr>
            <p:ph type="dt" sz="half" idx="10"/>
          </p:nvPr>
        </p:nvSpPr>
        <p:spPr/>
        <p:txBody>
          <a:bodyPr/>
          <a:lstStyle>
            <a:lvl1pPr>
              <a:defRPr/>
            </a:lvl1pPr>
          </a:lstStyle>
          <a:p>
            <a:pPr>
              <a:defRPr/>
            </a:pPr>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2D49B942-CCE8-47C8-AA56-D27457A5FF59}" type="slidenum">
              <a:rPr lang="zh-CN" altLang="en-US"/>
            </a:fld>
            <a:endParaRPr lang="zh-CN" altLang="en-US">
              <a:cs typeface="+mn-cs"/>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4"/>
          <p:cNvSpPr>
            <a:spLocks noGrp="1" noChangeArrowheads="1"/>
          </p:cNvSpPr>
          <p:nvPr>
            <p:ph type="dt" sz="half" idx="10"/>
          </p:nvPr>
        </p:nvSpPr>
        <p:spPr/>
        <p:txBody>
          <a:bodyPr/>
          <a:lstStyle>
            <a:lvl1pPr>
              <a:defRPr/>
            </a:lvl1pPr>
          </a:lstStyle>
          <a:p>
            <a:pPr>
              <a:defRPr/>
            </a:pPr>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6082A760-6D4A-4382-8FFA-097C39571C97}" type="slidenum">
              <a:rPr lang="zh-CN" altLang="en-US"/>
            </a:fld>
            <a:endParaRPr lang="zh-CN" altLang="en-US">
              <a:cs typeface="+mn-cs"/>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DF822292-A399-46E9-AD59-85C3F1113F63}" type="slidenum">
              <a:rPr lang="zh-CN" altLang="en-US"/>
            </a:fld>
            <a:endParaRPr lang="zh-CN" altLang="en-US">
              <a:cs typeface="+mn-cs"/>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noChangeArrowheads="1"/>
          </p:cNvSpPr>
          <p:nvPr>
            <p:ph type="dt" sz="half" idx="10"/>
          </p:nvPr>
        </p:nvSpPr>
        <p:spPr/>
        <p:txBody>
          <a:bodyPr/>
          <a:lstStyle>
            <a:lvl1pPr>
              <a:defRPr/>
            </a:lvl1pPr>
          </a:lstStyle>
          <a:p>
            <a:pPr>
              <a:defRPr/>
            </a:pPr>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58E32CF1-E0E2-4255-A8D9-D0A224215309}" type="slidenum">
              <a:rPr lang="zh-CN" altLang="en-US"/>
            </a:fld>
            <a:endParaRPr lang="zh-CN" altLang="en-US">
              <a:cs typeface="+mn-cs"/>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noChangeArrowheads="1"/>
          </p:cNvSpPr>
          <p:nvPr>
            <p:ph type="dt" sz="half" idx="10"/>
          </p:nvPr>
        </p:nvSpPr>
        <p:spPr/>
        <p:txBody>
          <a:bodyPr/>
          <a:lstStyle>
            <a:lvl1pPr>
              <a:defRPr/>
            </a:lvl1pPr>
          </a:lstStyle>
          <a:p>
            <a:pPr>
              <a:defRPr/>
            </a:pPr>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21A93866-B72C-4A3F-BB67-A11C5A2C6C47}" type="slidenum">
              <a:rPr lang="zh-CN" altLang="en-US"/>
            </a:fld>
            <a:endParaRPr lang="zh-CN" altLang="en-US">
              <a:cs typeface="+mn-cs"/>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608C920B-09DA-4EA9-9B33-BD8950EF1DC4}" type="slidenum">
              <a:rPr lang="zh-CN" altLang="en-US"/>
            </a:fld>
            <a:endParaRPr lang="zh-CN" altLang="en-US">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EE4EFF83-0BEB-494F-90D9-5ECEBCF4CA8A}"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380EBE7-1A92-4B60-A1AB-2273FC4FB7A7}" type="slidenum">
              <a:rPr lang="zh-CN" altLang="en-US"/>
            </a:fld>
            <a:endParaRPr lang="zh-CN" altLang="en-US">
              <a:cs typeface="+mn-cs"/>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6"/>
          <p:cNvSpPr>
            <a:spLocks noGrp="1" noChangeArrowheads="1"/>
          </p:cNvSpPr>
          <p:nvPr>
            <p:ph type="dt" sz="half" idx="10"/>
          </p:nvPr>
        </p:nvSpPr>
        <p:spPr/>
        <p:txBody>
          <a:bodyPr/>
          <a:lstStyle>
            <a:lvl1pPr>
              <a:defRPr/>
            </a:lvl1pPr>
          </a:lstStyle>
          <a:p>
            <a:pPr>
              <a:defRPr/>
            </a:pPr>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0755A23E-5C25-4F70-9402-E4EB34D71187}" type="slidenum">
              <a:rPr lang="zh-CN" altLang="en-US"/>
            </a:fld>
            <a:endParaRPr lang="zh-CN" altLang="en-US">
              <a:cs typeface="+mn-cs"/>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6"/>
          <p:cNvSpPr>
            <a:spLocks noGrp="1" noChangeArrowheads="1"/>
          </p:cNvSpPr>
          <p:nvPr>
            <p:ph type="dt" sz="half" idx="10"/>
          </p:nvPr>
        </p:nvSpPr>
        <p:spPr/>
        <p:txBody>
          <a:bodyPr/>
          <a:lstStyle>
            <a:lvl1pPr>
              <a:defRPr/>
            </a:lvl1pPr>
          </a:lstStyle>
          <a:p>
            <a:pPr>
              <a:defRPr/>
            </a:pPr>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7BCC1CC8-F6CD-4C48-97D8-F77F37D093C9}" type="slidenum">
              <a:rPr lang="zh-CN" altLang="en-US"/>
            </a:fld>
            <a:endParaRPr lang="zh-CN" altLang="en-US">
              <a:cs typeface="+mn-cs"/>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6"/>
          <p:cNvSpPr>
            <a:spLocks noGrp="1" noChangeArrowheads="1"/>
          </p:cNvSpPr>
          <p:nvPr>
            <p:ph type="dt" sz="half" idx="10"/>
          </p:nvPr>
        </p:nvSpPr>
        <p:spPr/>
        <p:txBody>
          <a:bodyPr/>
          <a:lstStyle>
            <a:lvl1pPr>
              <a:defRPr/>
            </a:lvl1pPr>
          </a:lstStyle>
          <a:p>
            <a:pPr>
              <a:defRPr/>
            </a:pPr>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2C3487A5-16FC-47A1-BDB7-D7B70FE68615}" type="slidenum">
              <a:rPr lang="zh-CN" altLang="en-US"/>
            </a:fld>
            <a:endParaRPr lang="zh-CN" altLang="en-US">
              <a:cs typeface="+mn-cs"/>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6"/>
          <p:cNvSpPr>
            <a:spLocks noGrp="1" noChangeArrowheads="1"/>
          </p:cNvSpPr>
          <p:nvPr>
            <p:ph type="dt" sz="half" idx="10"/>
          </p:nvPr>
        </p:nvSpPr>
        <p:spPr/>
        <p:txBody>
          <a:bodyPr/>
          <a:lstStyle>
            <a:lvl1pPr>
              <a:defRPr/>
            </a:lvl1pPr>
          </a:lstStyle>
          <a:p>
            <a:pPr>
              <a:defRPr/>
            </a:pPr>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986019D3-8B01-4C9F-8BF4-8331D977C584}" type="slidenum">
              <a:rPr lang="zh-CN" altLang="en-US"/>
            </a:fld>
            <a:endParaRPr lang="zh-CN" altLang="en-US">
              <a:cs typeface="+mn-cs"/>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noChangeArrowheads="1"/>
          </p:cNvSpPr>
          <p:nvPr>
            <p:ph type="dt" sz="half" idx="10"/>
          </p:nvPr>
        </p:nvSpPr>
        <p:spPr/>
        <p:txBody>
          <a:bodyPr/>
          <a:lstStyle>
            <a:lvl1pPr>
              <a:defRPr/>
            </a:lvl1pPr>
          </a:lstStyle>
          <a:p>
            <a:pPr>
              <a:defRPr/>
            </a:pPr>
            <a:endParaRPr lang="zh-CN" altLang="en-US"/>
          </a:p>
        </p:txBody>
      </p:sp>
      <p:sp>
        <p:nvSpPr>
          <p:cNvPr id="8"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p:txBody>
          <a:bodyPr/>
          <a:lstStyle>
            <a:lvl1pPr>
              <a:defRPr/>
            </a:lvl1pPr>
          </a:lstStyle>
          <a:p>
            <a:pPr>
              <a:defRPr/>
            </a:pPr>
            <a:fld id="{C6D511A8-4FA9-43DA-98F8-15C0B038BE16}" type="slidenum">
              <a:rPr lang="zh-CN" altLang="en-US"/>
            </a:fld>
            <a:endParaRPr lang="zh-CN" altLang="en-US">
              <a:cs typeface="+mn-cs"/>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6"/>
          <p:cNvSpPr>
            <a:spLocks noGrp="1" noChangeArrowheads="1"/>
          </p:cNvSpPr>
          <p:nvPr>
            <p:ph type="dt" sz="half" idx="10"/>
          </p:nvPr>
        </p:nvSpPr>
        <p:spPr/>
        <p:txBody>
          <a:bodyPr/>
          <a:lstStyle>
            <a:lvl1pPr>
              <a:defRPr/>
            </a:lvl1pPr>
          </a:lstStyle>
          <a:p>
            <a:pPr>
              <a:defRPr/>
            </a:pPr>
            <a:endParaRPr lang="zh-CN" altLang="en-US"/>
          </a:p>
        </p:txBody>
      </p:sp>
      <p:sp>
        <p:nvSpPr>
          <p:cNvPr id="4"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p:txBody>
          <a:bodyPr/>
          <a:lstStyle>
            <a:lvl1pPr>
              <a:defRPr/>
            </a:lvl1pPr>
          </a:lstStyle>
          <a:p>
            <a:pPr>
              <a:defRPr/>
            </a:pPr>
            <a:fld id="{89C33D82-98F3-4091-A3FC-ABFF91D0945E}" type="slidenum">
              <a:rPr lang="zh-CN" altLang="en-US"/>
            </a:fld>
            <a:endParaRPr lang="zh-CN" altLang="en-US">
              <a:cs typeface="+mn-cs"/>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p:txBody>
          <a:bodyPr/>
          <a:lstStyle>
            <a:lvl1pPr>
              <a:defRPr/>
            </a:lvl1pPr>
          </a:lstStyle>
          <a:p>
            <a:pPr>
              <a:defRPr/>
            </a:pPr>
            <a:endParaRPr lang="zh-CN" altLang="en-US"/>
          </a:p>
        </p:txBody>
      </p:sp>
      <p:sp>
        <p:nvSpPr>
          <p:cNvPr id="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p:txBody>
          <a:bodyPr/>
          <a:lstStyle>
            <a:lvl1pPr>
              <a:defRPr/>
            </a:lvl1pPr>
          </a:lstStyle>
          <a:p>
            <a:pPr>
              <a:defRPr/>
            </a:pPr>
            <a:fld id="{980F0DB0-B98A-486D-85FA-A3EB779B8B7B}" type="slidenum">
              <a:rPr lang="zh-CN" altLang="en-US"/>
            </a:fld>
            <a:endParaRPr lang="zh-CN" altLang="en-US">
              <a:cs typeface="+mn-cs"/>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6"/>
          <p:cNvSpPr>
            <a:spLocks noGrp="1" noChangeArrowheads="1"/>
          </p:cNvSpPr>
          <p:nvPr>
            <p:ph type="dt" sz="half" idx="10"/>
          </p:nvPr>
        </p:nvSpPr>
        <p:spPr/>
        <p:txBody>
          <a:bodyPr/>
          <a:lstStyle>
            <a:lvl1pPr>
              <a:defRPr/>
            </a:lvl1pPr>
          </a:lstStyle>
          <a:p>
            <a:pPr>
              <a:defRPr/>
            </a:pPr>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4721FD0D-F615-4C5E-B459-79CD6E37A71C}" type="slidenum">
              <a:rPr lang="zh-CN" altLang="en-US"/>
            </a:fld>
            <a:endParaRPr lang="zh-CN" altLang="en-US">
              <a:cs typeface="+mn-cs"/>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6"/>
          <p:cNvSpPr>
            <a:spLocks noGrp="1" noChangeArrowheads="1"/>
          </p:cNvSpPr>
          <p:nvPr>
            <p:ph type="dt" sz="half" idx="10"/>
          </p:nvPr>
        </p:nvSpPr>
        <p:spPr/>
        <p:txBody>
          <a:bodyPr/>
          <a:lstStyle>
            <a:lvl1pPr>
              <a:defRPr/>
            </a:lvl1pPr>
          </a:lstStyle>
          <a:p>
            <a:pPr>
              <a:defRPr/>
            </a:pPr>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4FEC67A0-54EE-49F0-A375-3F376971BF21}" type="slidenum">
              <a:rPr lang="zh-CN" altLang="en-US"/>
            </a:fld>
            <a:endParaRPr lang="zh-CN" altLang="en-US">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083ED3D1-D1EE-4844-99F0-DF75A14381AD}"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6"/>
          <p:cNvSpPr>
            <a:spLocks noGrp="1" noChangeArrowheads="1"/>
          </p:cNvSpPr>
          <p:nvPr>
            <p:ph type="dt" sz="half" idx="10"/>
          </p:nvPr>
        </p:nvSpPr>
        <p:spPr/>
        <p:txBody>
          <a:bodyPr/>
          <a:lstStyle>
            <a:lvl1pPr>
              <a:defRPr/>
            </a:lvl1pPr>
          </a:lstStyle>
          <a:p>
            <a:pPr>
              <a:defRPr/>
            </a:pPr>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F864F7AC-731E-4957-9C56-EFDB1A210953}" type="slidenum">
              <a:rPr lang="zh-CN" altLang="en-US"/>
            </a:fld>
            <a:endParaRPr lang="zh-CN" altLang="en-US">
              <a:cs typeface="+mn-cs"/>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6"/>
          <p:cNvSpPr>
            <a:spLocks noGrp="1" noChangeArrowheads="1"/>
          </p:cNvSpPr>
          <p:nvPr>
            <p:ph type="dt" sz="half" idx="10"/>
          </p:nvPr>
        </p:nvSpPr>
        <p:spPr/>
        <p:txBody>
          <a:bodyPr/>
          <a:lstStyle>
            <a:lvl1pPr>
              <a:defRPr/>
            </a:lvl1pPr>
          </a:lstStyle>
          <a:p>
            <a:pPr>
              <a:defRPr/>
            </a:pPr>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142092A8-C160-46E2-BE0E-C7F5A450EE67}" type="slidenum">
              <a:rPr lang="zh-CN" altLang="en-US"/>
            </a:fld>
            <a:endParaRPr lang="zh-CN" altLang="en-US">
              <a:cs typeface="+mn-cs"/>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2"/>
          <p:cNvSpPr>
            <a:spLocks noGrp="1" noChangeArrowheads="1"/>
          </p:cNvSpPr>
          <p:nvPr>
            <p:ph type="dt" sz="half" idx="10"/>
          </p:nvPr>
        </p:nvSpPr>
        <p:spPr/>
        <p:txBody>
          <a:bodyPr/>
          <a:lstStyle>
            <a:lvl1pPr>
              <a:defRPr/>
            </a:lvl1pPr>
          </a:lstStyle>
          <a:p>
            <a:pPr>
              <a:defRPr/>
            </a:pPr>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F08D969F-67B6-4C1E-9E01-903BBFD7BDF5}" type="slidenum">
              <a:rPr lang="zh-CN" altLang="en-US"/>
            </a:fld>
            <a:endParaRPr lang="zh-CN" altLang="en-US">
              <a:cs typeface="+mn-cs"/>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2"/>
          <p:cNvSpPr>
            <a:spLocks noGrp="1" noChangeArrowheads="1"/>
          </p:cNvSpPr>
          <p:nvPr>
            <p:ph type="dt" sz="half" idx="10"/>
          </p:nvPr>
        </p:nvSpPr>
        <p:spPr/>
        <p:txBody>
          <a:bodyPr/>
          <a:lstStyle>
            <a:lvl1pPr>
              <a:defRPr/>
            </a:lvl1pPr>
          </a:lstStyle>
          <a:p>
            <a:pPr>
              <a:defRPr/>
            </a:pPr>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99E77890-E29F-4C3B-90D7-EF15B9A5653B}" type="slidenum">
              <a:rPr lang="zh-CN" altLang="en-US"/>
            </a:fld>
            <a:endParaRPr lang="zh-CN" altLang="en-US">
              <a:cs typeface="+mn-cs"/>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2"/>
          <p:cNvSpPr>
            <a:spLocks noGrp="1" noChangeArrowheads="1"/>
          </p:cNvSpPr>
          <p:nvPr>
            <p:ph type="dt" sz="half" idx="10"/>
          </p:nvPr>
        </p:nvSpPr>
        <p:spPr/>
        <p:txBody>
          <a:bodyPr/>
          <a:lstStyle>
            <a:lvl1pPr>
              <a:defRPr/>
            </a:lvl1pPr>
          </a:lstStyle>
          <a:p>
            <a:pPr>
              <a:defRPr/>
            </a:pPr>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F2049390-6A07-4AD9-B1BD-984BEAA31756}" type="slidenum">
              <a:rPr lang="zh-CN" altLang="en-US"/>
            </a:fld>
            <a:endParaRPr lang="zh-CN" altLang="en-US">
              <a:cs typeface="+mn-cs"/>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2"/>
          <p:cNvSpPr>
            <a:spLocks noGrp="1" noChangeArrowheads="1"/>
          </p:cNvSpPr>
          <p:nvPr>
            <p:ph type="dt" sz="half" idx="10"/>
          </p:nvPr>
        </p:nvSpPr>
        <p:spPr/>
        <p:txBody>
          <a:bodyPr/>
          <a:lstStyle>
            <a:lvl1pPr>
              <a:defRPr/>
            </a:lvl1pPr>
          </a:lstStyle>
          <a:p>
            <a:pPr>
              <a:defRPr/>
            </a:pPr>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C1299B61-F270-4694-A58B-7E94DA065AEF}" type="slidenum">
              <a:rPr lang="zh-CN" altLang="en-US"/>
            </a:fld>
            <a:endParaRPr lang="zh-CN" altLang="en-US">
              <a:cs typeface="+mn-cs"/>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2"/>
          <p:cNvSpPr>
            <a:spLocks noGrp="1" noChangeArrowheads="1"/>
          </p:cNvSpPr>
          <p:nvPr>
            <p:ph type="dt" sz="half" idx="10"/>
          </p:nvPr>
        </p:nvSpPr>
        <p:spPr/>
        <p:txBody>
          <a:bodyPr/>
          <a:lstStyle>
            <a:lvl1pPr>
              <a:defRPr/>
            </a:lvl1pPr>
          </a:lstStyle>
          <a:p>
            <a:pPr>
              <a:defRPr/>
            </a:pPr>
            <a:endParaRPr lang="zh-CN" altLang="en-US"/>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17C32572-DBB4-4939-AB92-C2CECCDFC94A}" type="slidenum">
              <a:rPr lang="zh-CN" altLang="en-US"/>
            </a:fld>
            <a:endParaRPr lang="zh-CN" altLang="en-US">
              <a:cs typeface="+mn-cs"/>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2"/>
          <p:cNvSpPr>
            <a:spLocks noGrp="1" noChangeArrowheads="1"/>
          </p:cNvSpPr>
          <p:nvPr>
            <p:ph type="dt" sz="half" idx="10"/>
          </p:nvPr>
        </p:nvSpPr>
        <p:spPr/>
        <p:txBody>
          <a:bodyPr/>
          <a:lstStyle>
            <a:lvl1pPr>
              <a:defRPr/>
            </a:lvl1pPr>
          </a:lstStyle>
          <a:p>
            <a:pPr>
              <a:defRPr/>
            </a:pPr>
            <a:endParaRPr lang="zh-CN" altLang="en-US"/>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0D50DEC5-8EB4-4BC8-9DF6-AC70055A09B8}" type="slidenum">
              <a:rPr lang="zh-CN" altLang="en-US"/>
            </a:fld>
            <a:endParaRPr lang="zh-CN" altLang="en-US">
              <a:cs typeface="+mn-cs"/>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endParaRPr lang="zh-CN" altLang="en-US"/>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C069792C-C278-443C-A74B-CAA7368CDC99}" type="slidenum">
              <a:rPr lang="zh-CN" altLang="en-US"/>
            </a:fld>
            <a:endParaRPr lang="zh-CN" altLang="en-US">
              <a:cs typeface="+mn-cs"/>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2"/>
          <p:cNvSpPr>
            <a:spLocks noGrp="1" noChangeArrowheads="1"/>
          </p:cNvSpPr>
          <p:nvPr>
            <p:ph type="dt" sz="half" idx="10"/>
          </p:nvPr>
        </p:nvSpPr>
        <p:spPr/>
        <p:txBody>
          <a:bodyPr/>
          <a:lstStyle>
            <a:lvl1pPr>
              <a:defRPr/>
            </a:lvl1pPr>
          </a:lstStyle>
          <a:p>
            <a:pPr>
              <a:defRPr/>
            </a:pPr>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AC778F01-7E97-493E-8F71-F7F301479F3B}" type="slidenum">
              <a:rPr lang="zh-CN" altLang="en-US"/>
            </a:fld>
            <a:endParaRPr lang="zh-CN" altLang="en-US">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A2C58360-8E3E-42D8-8167-A68BB7607BD8}"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2"/>
          <p:cNvSpPr>
            <a:spLocks noGrp="1" noChangeArrowheads="1"/>
          </p:cNvSpPr>
          <p:nvPr>
            <p:ph type="dt" sz="half" idx="10"/>
          </p:nvPr>
        </p:nvSpPr>
        <p:spPr/>
        <p:txBody>
          <a:bodyPr/>
          <a:lstStyle>
            <a:lvl1pPr>
              <a:defRPr/>
            </a:lvl1pPr>
          </a:lstStyle>
          <a:p>
            <a:pPr>
              <a:defRPr/>
            </a:pPr>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BC3DF140-2B98-4D81-A74A-E96392C2BFFD}" type="slidenum">
              <a:rPr lang="zh-CN" altLang="en-US"/>
            </a:fld>
            <a:endParaRPr lang="zh-CN" altLang="en-US">
              <a:cs typeface="+mn-cs"/>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2"/>
          <p:cNvSpPr>
            <a:spLocks noGrp="1" noChangeArrowheads="1"/>
          </p:cNvSpPr>
          <p:nvPr>
            <p:ph type="dt" sz="half" idx="10"/>
          </p:nvPr>
        </p:nvSpPr>
        <p:spPr/>
        <p:txBody>
          <a:bodyPr/>
          <a:lstStyle>
            <a:lvl1pPr>
              <a:defRPr/>
            </a:lvl1pPr>
          </a:lstStyle>
          <a:p>
            <a:pPr>
              <a:defRPr/>
            </a:pPr>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5AC18228-5D10-4645-BD34-358AC1456C7F}" type="slidenum">
              <a:rPr lang="zh-CN" altLang="en-US"/>
            </a:fld>
            <a:endParaRPr lang="zh-CN" altLang="en-US">
              <a:cs typeface="+mn-cs"/>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2"/>
          <p:cNvSpPr>
            <a:spLocks noGrp="1" noChangeArrowheads="1"/>
          </p:cNvSpPr>
          <p:nvPr>
            <p:ph type="dt" sz="half" idx="10"/>
          </p:nvPr>
        </p:nvSpPr>
        <p:spPr/>
        <p:txBody>
          <a:bodyPr/>
          <a:lstStyle>
            <a:lvl1pPr>
              <a:defRPr/>
            </a:lvl1pPr>
          </a:lstStyle>
          <a:p>
            <a:pPr>
              <a:defRPr/>
            </a:pPr>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4E0E1618-79FF-4634-BD8F-91445EC0461D}" type="slidenum">
              <a:rPr lang="zh-CN" altLang="en-US"/>
            </a:fld>
            <a:endParaRPr lang="zh-CN" altLang="en-US">
              <a:cs typeface="+mn-cs"/>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E53FF305-FD5D-4BA0-8F0F-68169E7718B9}" type="slidenum">
              <a:rPr lang="zh-CN" altLang="en-US"/>
            </a:fld>
            <a:endParaRPr lang="zh-CN" altLang="en-US">
              <a:cs typeface="+mn-cs"/>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4DF04926-0654-49F2-B2A0-D18E672B10EF}" type="slidenum">
              <a:rPr lang="zh-CN" altLang="en-US"/>
            </a:fld>
            <a:endParaRPr lang="zh-CN" altLang="en-US">
              <a:cs typeface="+mn-cs"/>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AFD35399-E1C7-4657-B3BB-22A998BAF7B0}" type="slidenum">
              <a:rPr lang="zh-CN" altLang="en-US"/>
            </a:fld>
            <a:endParaRPr lang="zh-CN" altLang="en-US">
              <a:cs typeface="+mn-cs"/>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noChangeArrowheads="1"/>
          </p:cNvSpPr>
          <p:nvPr>
            <p:ph type="dt" sz="half" idx="10"/>
          </p:nvPr>
        </p:nvSpPr>
        <p:spPr/>
        <p:txBody>
          <a:bodyPr/>
          <a:lstStyle>
            <a:lvl1pPr>
              <a:defRPr/>
            </a:lvl1pPr>
          </a:lstStyle>
          <a:p>
            <a:pPr>
              <a:defRPr/>
            </a:pPr>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6247B250-7910-43AA-9D41-3F0C2AB8F8B3}" type="slidenum">
              <a:rPr lang="zh-CN" altLang="en-US"/>
            </a:fld>
            <a:endParaRPr lang="zh-CN" altLang="en-US">
              <a:cs typeface="+mn-cs"/>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4"/>
          <p:cNvSpPr>
            <a:spLocks noGrp="1" noChangeArrowheads="1"/>
          </p:cNvSpPr>
          <p:nvPr>
            <p:ph type="dt" sz="half" idx="10"/>
          </p:nvPr>
        </p:nvSpPr>
        <p:spPr/>
        <p:txBody>
          <a:bodyPr/>
          <a:lstStyle>
            <a:lvl1pPr>
              <a:defRPr/>
            </a:lvl1pPr>
          </a:lstStyle>
          <a:p>
            <a:pPr>
              <a:defRPr/>
            </a:pPr>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EB2CEDBB-9DFA-4822-903B-9431EC26C5D1}" type="slidenum">
              <a:rPr lang="zh-CN" altLang="en-US"/>
            </a:fld>
            <a:endParaRPr lang="zh-CN" altLang="en-US">
              <a:cs typeface="+mn-cs"/>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4"/>
          <p:cNvSpPr>
            <a:spLocks noGrp="1" noChangeArrowheads="1"/>
          </p:cNvSpPr>
          <p:nvPr>
            <p:ph type="dt" sz="half" idx="10"/>
          </p:nvPr>
        </p:nvSpPr>
        <p:spPr/>
        <p:txBody>
          <a:bodyPr/>
          <a:lstStyle>
            <a:lvl1pPr>
              <a:defRPr/>
            </a:lvl1pPr>
          </a:lstStyle>
          <a:p>
            <a:pPr>
              <a:defRPr/>
            </a:pPr>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69C0BCB5-A1C1-451C-B741-B1C8283978A9}" type="slidenum">
              <a:rPr lang="zh-CN" altLang="en-US"/>
            </a:fld>
            <a:endParaRPr lang="zh-CN" altLang="en-US">
              <a:cs typeface="+mn-cs"/>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4A644258-033E-4CED-966D-A3D1FD96B173}" type="slidenum">
              <a:rPr lang="zh-CN" altLang="en-US"/>
            </a:fld>
            <a:endParaRPr lang="zh-CN" altLang="en-US">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A4E61029-1E1A-40CB-8787-63FC22ED96E4}"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noChangeArrowheads="1"/>
          </p:cNvSpPr>
          <p:nvPr>
            <p:ph type="dt" sz="half" idx="10"/>
          </p:nvPr>
        </p:nvSpPr>
        <p:spPr/>
        <p:txBody>
          <a:bodyPr/>
          <a:lstStyle>
            <a:lvl1pPr>
              <a:defRPr/>
            </a:lvl1pPr>
          </a:lstStyle>
          <a:p>
            <a:pPr>
              <a:defRPr/>
            </a:pPr>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8B581B44-7FAA-41DC-A7B9-BF6D8C0D9454}" type="slidenum">
              <a:rPr lang="zh-CN" altLang="en-US"/>
            </a:fld>
            <a:endParaRPr lang="zh-CN" altLang="en-US">
              <a:cs typeface="+mn-cs"/>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noChangeArrowheads="1"/>
          </p:cNvSpPr>
          <p:nvPr>
            <p:ph type="dt" sz="half" idx="10"/>
          </p:nvPr>
        </p:nvSpPr>
        <p:spPr/>
        <p:txBody>
          <a:bodyPr/>
          <a:lstStyle>
            <a:lvl1pPr>
              <a:defRPr/>
            </a:lvl1pPr>
          </a:lstStyle>
          <a:p>
            <a:pPr>
              <a:defRPr/>
            </a:pPr>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9E7311D6-25F6-4C22-B2E6-9673612DC987}" type="slidenum">
              <a:rPr lang="zh-CN" altLang="en-US"/>
            </a:fld>
            <a:endParaRPr lang="zh-CN" altLang="en-US">
              <a:cs typeface="+mn-cs"/>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53F3716C-C0DF-43C1-AA9B-95A48D85143F}" type="slidenum">
              <a:rPr lang="zh-CN" altLang="en-US"/>
            </a:fld>
            <a:endParaRPr lang="zh-CN" altLang="en-US">
              <a:cs typeface="+mn-cs"/>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1E7978D4-11DC-4D5E-9D72-96CC24C0D014}" type="slidenum">
              <a:rPr lang="zh-CN" altLang="en-US"/>
            </a:fld>
            <a:endParaRPr lang="zh-CN" altLang="en-US">
              <a:cs typeface="+mn-cs"/>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502B95D-293F-4785-864C-9A9307E4B146}" type="slidenum">
              <a:rPr lang="zh-CN" altLang="en-US"/>
            </a:fld>
            <a:endParaRPr lang="zh-CN" altLang="en-US">
              <a:cs typeface="+mn-cs"/>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E71D2367-228E-4FB7-B780-3DA93B1B70D7}" type="slidenum">
              <a:rPr lang="zh-CN" altLang="en-US"/>
            </a:fld>
            <a:endParaRPr lang="zh-CN" altLang="en-US">
              <a:cs typeface="+mn-cs"/>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05FBE550-48AB-4376-ADDF-A0C16E5CE135}" type="slidenum">
              <a:rPr lang="zh-CN" altLang="en-US"/>
            </a:fld>
            <a:endParaRPr lang="zh-CN" altLang="en-US">
              <a:cs typeface="+mn-cs"/>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noChangeArrowheads="1"/>
          </p:cNvSpPr>
          <p:nvPr>
            <p:ph type="dt" sz="half" idx="10"/>
          </p:nvPr>
        </p:nvSpPr>
        <p:spPr/>
        <p:txBody>
          <a:bodyPr/>
          <a:lstStyle>
            <a:lvl1pPr>
              <a:defRPr/>
            </a:lvl1pPr>
          </a:lstStyle>
          <a:p>
            <a:pPr>
              <a:defRPr/>
            </a:pPr>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7EC62658-4F8E-4776-B8A6-6421F1EC27F6}" type="slidenum">
              <a:rPr lang="zh-CN" altLang="en-US"/>
            </a:fld>
            <a:endParaRPr lang="zh-CN" altLang="en-US">
              <a:cs typeface="+mn-cs"/>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4"/>
          <p:cNvSpPr>
            <a:spLocks noGrp="1" noChangeArrowheads="1"/>
          </p:cNvSpPr>
          <p:nvPr>
            <p:ph type="dt" sz="half" idx="10"/>
          </p:nvPr>
        </p:nvSpPr>
        <p:spPr/>
        <p:txBody>
          <a:bodyPr/>
          <a:lstStyle>
            <a:lvl1pPr>
              <a:defRPr/>
            </a:lvl1pPr>
          </a:lstStyle>
          <a:p>
            <a:pPr>
              <a:defRPr/>
            </a:pPr>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6E9B1525-BCDA-4D5C-8CCB-680E624CE23D}" type="slidenum">
              <a:rPr lang="zh-CN" altLang="en-US"/>
            </a:fld>
            <a:endParaRPr lang="zh-CN" altLang="en-US">
              <a:cs typeface="+mn-cs"/>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4"/>
          <p:cNvSpPr>
            <a:spLocks noGrp="1" noChangeArrowheads="1"/>
          </p:cNvSpPr>
          <p:nvPr>
            <p:ph type="dt" sz="half" idx="10"/>
          </p:nvPr>
        </p:nvSpPr>
        <p:spPr/>
        <p:txBody>
          <a:bodyPr/>
          <a:lstStyle>
            <a:lvl1pPr>
              <a:defRPr/>
            </a:lvl1pPr>
          </a:lstStyle>
          <a:p>
            <a:pPr>
              <a:defRPr/>
            </a:pPr>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A0D2141F-A6F2-4A5F-8F1D-01FF94719A38}" type="slidenum">
              <a:rPr lang="zh-CN" altLang="en-US"/>
            </a:fld>
            <a:endParaRPr lang="zh-CN" altLang="en-US">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484313"/>
            <a:ext cx="4032504" cy="464185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484313"/>
            <a:ext cx="4032504" cy="464185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1"/>
          <p:cNvSpPr>
            <a:spLocks noGrp="1" noChangeArrowheads="1"/>
          </p:cNvSpPr>
          <p:nvPr>
            <p:ph type="dt" sz="half" idx="10"/>
          </p:nvPr>
        </p:nvSpPr>
        <p:spPr/>
        <p:txBody>
          <a:bodyPr/>
          <a:lstStyle>
            <a:lvl1pPr>
              <a:defRPr/>
            </a:lvl1pPr>
          </a:lstStyle>
          <a:p>
            <a:pPr>
              <a:defRPr/>
            </a:pPr>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59A33BF7-0FA2-43FC-B7A7-96723488BF8A}"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E58A9FFE-78DD-4CB4-8923-C94CD9AFD32C}" type="slidenum">
              <a:rPr lang="zh-CN" altLang="en-US"/>
            </a:fld>
            <a:endParaRPr lang="zh-CN" altLang="en-US">
              <a:cs typeface="+mn-cs"/>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noChangeArrowheads="1"/>
          </p:cNvSpPr>
          <p:nvPr>
            <p:ph type="dt" sz="half" idx="10"/>
          </p:nvPr>
        </p:nvSpPr>
        <p:spPr/>
        <p:txBody>
          <a:bodyPr/>
          <a:lstStyle>
            <a:lvl1pPr>
              <a:defRPr/>
            </a:lvl1pPr>
          </a:lstStyle>
          <a:p>
            <a:pPr>
              <a:defRPr/>
            </a:pPr>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314299DE-C9AA-400A-BDB2-F9A6D044C58C}" type="slidenum">
              <a:rPr lang="zh-CN" altLang="en-US"/>
            </a:fld>
            <a:endParaRPr lang="zh-CN" altLang="en-US">
              <a:cs typeface="+mn-cs"/>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noChangeArrowheads="1"/>
          </p:cNvSpPr>
          <p:nvPr>
            <p:ph type="dt" sz="half" idx="10"/>
          </p:nvPr>
        </p:nvSpPr>
        <p:spPr/>
        <p:txBody>
          <a:bodyPr/>
          <a:lstStyle>
            <a:lvl1pPr>
              <a:defRPr/>
            </a:lvl1pPr>
          </a:lstStyle>
          <a:p>
            <a:pPr>
              <a:defRPr/>
            </a:pPr>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C8BDE7BB-08F3-47F4-A51B-27A5CA5F3069}" type="slidenum">
              <a:rPr lang="zh-CN" altLang="en-US"/>
            </a:fld>
            <a:endParaRPr lang="zh-CN" altLang="en-US">
              <a:cs typeface="+mn-cs"/>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CAF9AD41-57FF-4712-85AF-8F163B4517CF}" type="slidenum">
              <a:rPr lang="zh-CN" altLang="en-US"/>
            </a:fld>
            <a:endParaRPr lang="zh-CN" altLang="en-US">
              <a:cs typeface="+mn-cs"/>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36A0050-6E10-4921-B719-6B526C7611CF}" type="slidenum">
              <a:rPr lang="zh-CN" altLang="en-US"/>
            </a:fld>
            <a:endParaRPr lang="zh-CN" altLang="en-US">
              <a:cs typeface="+mn-cs"/>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D1E6123-85C4-4087-9C10-471308461016}" type="slidenum">
              <a:rPr lang="zh-CN" altLang="en-US"/>
            </a:fld>
            <a:endParaRPr lang="zh-CN" altLang="en-US">
              <a:cs typeface="+mn-cs"/>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941BDB0-41CF-4587-A381-CAE07E59FD4F}" type="slidenum">
              <a:rPr lang="zh-CN" altLang="en-US"/>
            </a:fld>
            <a:endParaRPr lang="zh-CN" altLang="en-US">
              <a:cs typeface="+mn-cs"/>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31A655C-5512-4794-888E-A1C9065431C6}" type="slidenum">
              <a:rPr lang="zh-CN" altLang="en-US"/>
            </a:fld>
            <a:endParaRPr lang="zh-CN" altLang="en-US">
              <a:cs typeface="+mn-cs"/>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644291A-B7D8-4F34-975A-C2CB8EA04D13}" type="slidenum">
              <a:rPr lang="zh-CN" altLang="en-US"/>
            </a:fld>
            <a:endParaRPr lang="zh-CN" altLang="en-US">
              <a:cs typeface="+mn-cs"/>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noChangeArrowheads="1"/>
          </p:cNvSpPr>
          <p:nvPr>
            <p:ph type="dt" sz="half" idx="10"/>
          </p:nvPr>
        </p:nvSpPr>
        <p:spPr/>
        <p:txBody>
          <a:bodyPr/>
          <a:lstStyle>
            <a:lvl1pPr>
              <a:defRPr/>
            </a:lvl1pPr>
          </a:lstStyle>
          <a:p>
            <a:pPr>
              <a:defRPr/>
            </a:pPr>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08BF5B47-A952-46F9-89D3-B5652F4A578E}" type="slidenum">
              <a:rPr lang="zh-CN" altLang="en-US"/>
            </a:fld>
            <a:endParaRPr lang="zh-CN" altLang="en-US">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1"/>
          <p:cNvSpPr>
            <a:spLocks noGrp="1" noChangeArrowheads="1"/>
          </p:cNvSpPr>
          <p:nvPr>
            <p:ph type="dt" sz="half" idx="10"/>
          </p:nvPr>
        </p:nvSpPr>
        <p:spPr/>
        <p:txBody>
          <a:bodyPr/>
          <a:lstStyle>
            <a:lvl1pPr>
              <a:defRPr/>
            </a:lvl1pPr>
          </a:lstStyle>
          <a:p>
            <a:pPr>
              <a:defRPr/>
            </a:pPr>
            <a:endParaRPr lang="zh-CN" altLang="en-US"/>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pPr>
              <a:defRPr/>
            </a:pPr>
            <a:fld id="{F7DE9AE8-9C9B-4E43-A398-976C166B61DB}"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3"/>
          <p:cNvSpPr>
            <a:spLocks noGrp="1" noChangeArrowheads="1"/>
          </p:cNvSpPr>
          <p:nvPr>
            <p:ph type="dt" sz="half" idx="10"/>
          </p:nvPr>
        </p:nvSpPr>
        <p:spPr/>
        <p:txBody>
          <a:bodyPr/>
          <a:lstStyle>
            <a:lvl1pPr>
              <a:defRPr/>
            </a:lvl1pPr>
          </a:lstStyle>
          <a:p>
            <a:pPr>
              <a:defRPr/>
            </a:pPr>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5DBE4B87-0920-44F1-9282-B0A76CF825B4}" type="slidenum">
              <a:rPr lang="zh-CN" altLang="en-US"/>
            </a:fld>
            <a:endParaRPr lang="zh-CN" altLang="en-US">
              <a:cs typeface="+mn-cs"/>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184658F1-B4D9-47CD-90F2-1DA51F124C9E}" type="slidenum">
              <a:rPr lang="zh-CN" altLang="en-US"/>
            </a:fld>
            <a:endParaRPr lang="zh-CN" altLang="en-US">
              <a:cs typeface="+mn-cs"/>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816004B-26E6-46A6-A99F-19DD0A8F4F96}" type="slidenum">
              <a:rPr lang="zh-CN" altLang="en-US"/>
            </a:fld>
            <a:endParaRPr lang="zh-CN" altLang="en-US">
              <a:cs typeface="+mn-cs"/>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AE38D12-06B2-4A93-BA79-28CF96BEC21E}" type="slidenum">
              <a:rPr lang="zh-CN" altLang="en-US"/>
            </a:fld>
            <a:endParaRPr lang="zh-CN" altLang="en-US">
              <a:cs typeface="+mn-cs"/>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A2991A1-9E73-438A-BE6D-A157E1239B09}" type="slidenum">
              <a:rPr lang="zh-CN" altLang="en-US"/>
            </a:fld>
            <a:endParaRPr lang="zh-CN" altLang="en-US">
              <a:cs typeface="+mn-cs"/>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83F0194-C42C-4FD9-9575-D0D90BF5ACB9}" type="slidenum">
              <a:rPr lang="zh-CN" altLang="en-US"/>
            </a:fld>
            <a:endParaRPr lang="zh-CN" altLang="en-US">
              <a:cs typeface="+mn-cs"/>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1880715-5AD3-4E16-8FE1-39F028E2935B}" type="slidenum">
              <a:rPr lang="zh-CN" altLang="en-US"/>
            </a:fld>
            <a:endParaRPr lang="zh-CN" altLang="en-US">
              <a:cs typeface="+mn-cs"/>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704EC59-0C39-457D-8397-3BA5BD6859FD}" type="slidenum">
              <a:rPr lang="zh-CN" altLang="en-US"/>
            </a:fld>
            <a:endParaRPr lang="zh-CN" altLang="en-US">
              <a:cs typeface="+mn-cs"/>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D192B16-D239-4E69-B122-338DA4D1755C}" type="slidenum">
              <a:rPr lang="zh-CN" altLang="en-US"/>
            </a:fld>
            <a:endParaRPr lang="zh-CN" altLang="en-US">
              <a:cs typeface="+mn-cs"/>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C0315B2-7B58-414D-8135-CB16A7808A96}" type="slidenum">
              <a:rPr lang="zh-CN" altLang="en-US"/>
            </a:fld>
            <a:endParaRPr lang="zh-CN" altLang="en-US">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1"/>
          <p:cNvSpPr>
            <a:spLocks noGrp="1" noChangeArrowheads="1"/>
          </p:cNvSpPr>
          <p:nvPr>
            <p:ph type="dt" sz="half" idx="10"/>
          </p:nvPr>
        </p:nvSpPr>
        <p:spPr/>
        <p:txBody>
          <a:bodyPr/>
          <a:lstStyle>
            <a:lvl1pPr>
              <a:defRPr/>
            </a:lvl1pPr>
          </a:lstStyle>
          <a:p>
            <a:pPr>
              <a:defRPr/>
            </a:pPr>
            <a:endParaRPr lang="zh-CN" altLang="en-US"/>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pPr>
              <a:defRPr/>
            </a:pPr>
            <a:fld id="{B800BEDD-8AF7-4054-B0D7-E42EF4D1A3B1}"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noChangeArrowheads="1"/>
          </p:cNvSpPr>
          <p:nvPr>
            <p:ph type="dt" sz="half" idx="10"/>
          </p:nvPr>
        </p:nvSpPr>
        <p:spPr/>
        <p:txBody>
          <a:bodyPr/>
          <a:lstStyle>
            <a:lvl1pPr>
              <a:defRPr/>
            </a:lvl1pPr>
          </a:lstStyle>
          <a:p>
            <a:pPr>
              <a:defRPr/>
            </a:pPr>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1CD1968D-C7E7-4C06-8D69-64CD429BC9E4}" type="slidenum">
              <a:rPr lang="zh-CN" altLang="en-US"/>
            </a:fld>
            <a:endParaRPr lang="zh-CN" altLang="en-US">
              <a:cs typeface="+mn-cs"/>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3"/>
          <p:cNvSpPr>
            <a:spLocks noGrp="1" noChangeArrowheads="1"/>
          </p:cNvSpPr>
          <p:nvPr>
            <p:ph type="dt" sz="half" idx="10"/>
          </p:nvPr>
        </p:nvSpPr>
        <p:spPr/>
        <p:txBody>
          <a:bodyPr/>
          <a:lstStyle>
            <a:lvl1pPr>
              <a:defRPr/>
            </a:lvl1pPr>
          </a:lstStyle>
          <a:p>
            <a:pPr>
              <a:defRPr/>
            </a:pPr>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89B9DA79-5760-4E69-99FF-7771BE8E50EE}" type="slidenum">
              <a:rPr lang="zh-CN" altLang="en-US"/>
            </a:fld>
            <a:endParaRPr lang="zh-CN" altLang="en-US">
              <a:cs typeface="+mn-cs"/>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B86801EC-89B7-46F4-8A5E-937251709338}" type="slidenum">
              <a:rPr lang="zh-CN" altLang="en-US"/>
            </a:fld>
            <a:endParaRPr lang="zh-CN" altLang="en-US">
              <a:cs typeface="+mn-cs"/>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7EA8711B-06E3-4A9A-A705-AA4B4083E34D}" type="slidenum">
              <a:rPr lang="zh-CN" altLang="en-US"/>
            </a:fld>
            <a:endParaRPr lang="zh-CN" altLang="en-US">
              <a:cs typeface="+mn-cs"/>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D3501B1-0BF5-4C17-8F9C-1D0C9CE1901A}" type="slidenum">
              <a:rPr lang="zh-CN" altLang="en-US"/>
            </a:fld>
            <a:endParaRPr lang="zh-CN" altLang="en-US">
              <a:cs typeface="+mn-cs"/>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4E3D93F-8A5E-4C0E-A9D2-2716242D32C1}" type="slidenum">
              <a:rPr lang="zh-CN" altLang="en-US"/>
            </a:fld>
            <a:endParaRPr lang="zh-CN" altLang="en-US">
              <a:cs typeface="+mn-cs"/>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28ED862-12E2-43E7-9B69-10235B451B70}" type="slidenum">
              <a:rPr lang="zh-CN" altLang="en-US"/>
            </a:fld>
            <a:endParaRPr lang="zh-CN" altLang="en-US">
              <a:cs typeface="+mn-cs"/>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0BFC0E9E-A0FA-4F2A-99BD-54FBACDEA41A}"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A5D6EF31-2F8B-4A7E-BF40-1DE220E30E12}"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85BDD4BE-C234-454B-9F34-D21530B6EAE3}"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endParaRPr lang="zh-CN" altLang="en-US"/>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pPr>
              <a:defRPr/>
            </a:pPr>
            <a:fld id="{B4A4D449-94C5-4B71-8BED-F5D349CA895A}"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B594289E-9E78-4EBE-BF00-E51FDEEBE877}"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8"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9"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10"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11"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3"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6" name="灯片编号占位符 5"/>
          <p:cNvSpPr>
            <a:spLocks noGrp="1" noChangeArrowheads="1"/>
          </p:cNvSpPr>
          <p:nvPr>
            <p:ph type="sldNum" sz="quarter" idx="12"/>
          </p:nvPr>
        </p:nvSpPr>
        <p:spPr/>
        <p:txBody>
          <a:bodyPr/>
          <a:lstStyle>
            <a:lvl1pPr>
              <a:defRPr/>
            </a:lvl1pPr>
          </a:lstStyle>
          <a:p>
            <a:pPr>
              <a:defRPr/>
            </a:pPr>
            <a:fld id="{6DECC1AD-B364-4C74-B952-774F7A7D124E}"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4"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5"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6"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7"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9"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10"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1"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2" name="灯片编号占位符 5"/>
          <p:cNvSpPr>
            <a:spLocks noGrp="1" noChangeArrowheads="1"/>
          </p:cNvSpPr>
          <p:nvPr>
            <p:ph type="sldNum" sz="quarter" idx="12"/>
          </p:nvPr>
        </p:nvSpPr>
        <p:spPr/>
        <p:txBody>
          <a:bodyPr/>
          <a:lstStyle>
            <a:lvl1pPr>
              <a:defRPr/>
            </a:lvl1pPr>
          </a:lstStyle>
          <a:p>
            <a:pPr>
              <a:defRPr/>
            </a:pPr>
            <a:fld id="{9D91F726-5A63-47FF-87C7-EEA184C1A118}"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3"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4"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5"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8"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9"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0"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1" name="灯片编号占位符 5"/>
          <p:cNvSpPr>
            <a:spLocks noGrp="1" noChangeArrowheads="1"/>
          </p:cNvSpPr>
          <p:nvPr>
            <p:ph type="sldNum" sz="quarter" idx="12"/>
          </p:nvPr>
        </p:nvSpPr>
        <p:spPr/>
        <p:txBody>
          <a:bodyPr/>
          <a:lstStyle>
            <a:lvl1pPr>
              <a:defRPr/>
            </a:lvl1pPr>
          </a:lstStyle>
          <a:p>
            <a:pPr>
              <a:defRPr/>
            </a:pPr>
            <a:fld id="{58337C48-E98C-4F82-90FF-6F745F255A3F}"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503E861B-F332-4368-AED4-3154AE3C31E4}"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3F5A100A-871D-4BBD-B90E-3FDBE08B4EA0}"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EDC23B45-BCF4-4D3A-A667-EAEA6B987052}"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竖版">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8063F573-204E-4AB3-AF50-F300B4789BF5}"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F0066671-CA93-44BD-A53A-0172ECD4A291}"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20B4FDED-2D5E-4275-9D9B-6BCD2B348DBB}"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1"/>
          <p:cNvSpPr>
            <a:spLocks noGrp="1" noChangeArrowheads="1"/>
          </p:cNvSpPr>
          <p:nvPr>
            <p:ph type="dt" sz="half" idx="10"/>
          </p:nvPr>
        </p:nvSpPr>
        <p:spPr/>
        <p:txBody>
          <a:bodyPr/>
          <a:lstStyle>
            <a:lvl1pPr>
              <a:defRPr/>
            </a:lvl1pPr>
          </a:lstStyle>
          <a:p>
            <a:pPr>
              <a:defRPr/>
            </a:pPr>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85E6CAC9-B9ED-4EB6-8453-663BE1323ABC}"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45D8CE2C-031C-42C6-90FC-AA8F73B5A769}"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847F7EA2-BED2-4510-B025-1DFE1A084028}"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8"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9"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10"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11"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3"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6" name="灯片编号占位符 5"/>
          <p:cNvSpPr>
            <a:spLocks noGrp="1" noChangeArrowheads="1"/>
          </p:cNvSpPr>
          <p:nvPr>
            <p:ph type="sldNum" sz="quarter" idx="12"/>
          </p:nvPr>
        </p:nvSpPr>
        <p:spPr/>
        <p:txBody>
          <a:bodyPr/>
          <a:lstStyle>
            <a:lvl1pPr>
              <a:defRPr/>
            </a:lvl1pPr>
          </a:lstStyle>
          <a:p>
            <a:pPr>
              <a:defRPr/>
            </a:pPr>
            <a:fld id="{61472BE5-D355-4C00-98D9-E03669886DBA}"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4"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5"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6"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7"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9"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10"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1"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2" name="灯片编号占位符 5"/>
          <p:cNvSpPr>
            <a:spLocks noGrp="1" noChangeArrowheads="1"/>
          </p:cNvSpPr>
          <p:nvPr>
            <p:ph type="sldNum" sz="quarter" idx="12"/>
          </p:nvPr>
        </p:nvSpPr>
        <p:spPr/>
        <p:txBody>
          <a:bodyPr/>
          <a:lstStyle>
            <a:lvl1pPr>
              <a:defRPr/>
            </a:lvl1pPr>
          </a:lstStyle>
          <a:p>
            <a:pPr>
              <a:defRPr/>
            </a:pPr>
            <a:fld id="{7617EBD7-9CE6-4940-9C7D-D3441F6CA487}"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3"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4"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5"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8"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9"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0"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1" name="灯片编号占位符 5"/>
          <p:cNvSpPr>
            <a:spLocks noGrp="1" noChangeArrowheads="1"/>
          </p:cNvSpPr>
          <p:nvPr>
            <p:ph type="sldNum" sz="quarter" idx="12"/>
          </p:nvPr>
        </p:nvSpPr>
        <p:spPr/>
        <p:txBody>
          <a:bodyPr/>
          <a:lstStyle>
            <a:lvl1pPr>
              <a:defRPr/>
            </a:lvl1pPr>
          </a:lstStyle>
          <a:p>
            <a:pPr>
              <a:defRPr/>
            </a:pPr>
            <a:fld id="{B842FD53-A1BC-4AEB-B239-11B4D0E9EDE6}"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88DCE2C4-6F58-4420-935B-74E1E93D8121}"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233950ED-176E-4F7C-8031-EB659242FACE}"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7A09228A-9A9B-4A55-9A28-D89EA0BB3330}"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竖版">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8143D60F-5C91-4A17-A3B0-7776C199FE42}"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201A36E4-DBAE-49B0-8F7B-FF4A4C117F42}"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38EE1426-D457-4B8F-86F6-0B57821F4C29}"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1"/>
          <p:cNvSpPr>
            <a:spLocks noGrp="1" noChangeArrowheads="1"/>
          </p:cNvSpPr>
          <p:nvPr>
            <p:ph type="dt" sz="half" idx="10"/>
          </p:nvPr>
        </p:nvSpPr>
        <p:spPr/>
        <p:txBody>
          <a:bodyPr/>
          <a:lstStyle>
            <a:lvl1pPr>
              <a:defRPr/>
            </a:lvl1pPr>
          </a:lstStyle>
          <a:p>
            <a:pPr>
              <a:defRPr/>
            </a:pPr>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7A0B2D35-0F7F-4EA7-9D64-8552DBA7A4D1}"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9EAF26AB-0F6B-4028-B433-65E34776B5E5}"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A42BC9B9-4531-4148-A337-5870180A4E92}"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C2EEDBDC-7FFC-42F1-A08D-5F6C87AE5562}"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8"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9"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10"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11"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3"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6" name="灯片编号占位符 5"/>
          <p:cNvSpPr>
            <a:spLocks noGrp="1" noChangeArrowheads="1"/>
          </p:cNvSpPr>
          <p:nvPr>
            <p:ph type="sldNum" sz="quarter" idx="12"/>
          </p:nvPr>
        </p:nvSpPr>
        <p:spPr/>
        <p:txBody>
          <a:bodyPr/>
          <a:lstStyle>
            <a:lvl1pPr>
              <a:defRPr/>
            </a:lvl1pPr>
          </a:lstStyle>
          <a:p>
            <a:pPr>
              <a:defRPr/>
            </a:pPr>
            <a:fld id="{3357B6A8-7AC0-407D-B280-635CE8E8B088}"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4"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5"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6"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7"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9"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10"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1"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2" name="灯片编号占位符 5"/>
          <p:cNvSpPr>
            <a:spLocks noGrp="1" noChangeArrowheads="1"/>
          </p:cNvSpPr>
          <p:nvPr>
            <p:ph type="sldNum" sz="quarter" idx="12"/>
          </p:nvPr>
        </p:nvSpPr>
        <p:spPr/>
        <p:txBody>
          <a:bodyPr/>
          <a:lstStyle>
            <a:lvl1pPr>
              <a:defRPr/>
            </a:lvl1pPr>
          </a:lstStyle>
          <a:p>
            <a:pPr>
              <a:defRPr/>
            </a:pPr>
            <a:fld id="{97D591EE-EA04-4AFD-9628-BAE834DA9AEC}"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3"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4"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5"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8"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9"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0"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1" name="灯片编号占位符 5"/>
          <p:cNvSpPr>
            <a:spLocks noGrp="1" noChangeArrowheads="1"/>
          </p:cNvSpPr>
          <p:nvPr>
            <p:ph type="sldNum" sz="quarter" idx="12"/>
          </p:nvPr>
        </p:nvSpPr>
        <p:spPr/>
        <p:txBody>
          <a:bodyPr/>
          <a:lstStyle>
            <a:lvl1pPr>
              <a:defRPr/>
            </a:lvl1pPr>
          </a:lstStyle>
          <a:p>
            <a:pPr>
              <a:defRPr/>
            </a:pPr>
            <a:fld id="{80056772-3158-4070-A70E-0FE0203764E7}"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53EDB0DD-BA87-427C-9BAE-0C01865E0A36}"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8B060356-8940-4F63-B321-A24DB71AC1ED}"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DA77DC91-5198-43D9-897E-409575428876}"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竖版">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9700CA87-4938-4118-A4BE-8D8D3B2C15C1}"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5F25FA1A-A81C-4C10-8F11-CE63FD87AD36}"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32F55AC8-AD3E-4448-AA03-8B0EBF02864F}"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3CDB9E2E-CD3E-423E-8681-6F3231177EC4}"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0BF02A63-C6D4-4F63-8624-386FAEBB82E8}"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6"/>
          <p:cNvSpPr>
            <a:spLocks noGrp="1" noChangeArrowheads="1"/>
          </p:cNvSpPr>
          <p:nvPr>
            <p:ph type="sldNum" sz="quarter" idx="12"/>
          </p:nvPr>
        </p:nvSpPr>
        <p:spPr/>
        <p:txBody>
          <a:bodyPr/>
          <a:lstStyle>
            <a:lvl1pPr>
              <a:defRPr/>
            </a:lvl1pPr>
          </a:lstStyle>
          <a:p>
            <a:pPr>
              <a:defRPr/>
            </a:pPr>
            <a:fld id="{3DBFC248-518A-4E16-9CB6-2C0589A6A381}"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8"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9"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10"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11"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3"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6" name="灯片编号占位符 6"/>
          <p:cNvSpPr>
            <a:spLocks noGrp="1" noChangeArrowheads="1"/>
          </p:cNvSpPr>
          <p:nvPr>
            <p:ph type="sldNum" sz="quarter" idx="12"/>
          </p:nvPr>
        </p:nvSpPr>
        <p:spPr/>
        <p:txBody>
          <a:bodyPr/>
          <a:lstStyle>
            <a:lvl1pPr>
              <a:defRPr/>
            </a:lvl1pPr>
          </a:lstStyle>
          <a:p>
            <a:pPr>
              <a:defRPr/>
            </a:pPr>
            <a:fld id="{167D2627-4FCF-43CA-97BB-817B073237CC}"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4"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5"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6"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7"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9"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10"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1"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2" name="灯片编号占位符 6"/>
          <p:cNvSpPr>
            <a:spLocks noGrp="1" noChangeArrowheads="1"/>
          </p:cNvSpPr>
          <p:nvPr>
            <p:ph type="sldNum" sz="quarter" idx="12"/>
          </p:nvPr>
        </p:nvSpPr>
        <p:spPr/>
        <p:txBody>
          <a:bodyPr/>
          <a:lstStyle>
            <a:lvl1pPr>
              <a:defRPr/>
            </a:lvl1pPr>
          </a:lstStyle>
          <a:p>
            <a:pPr>
              <a:defRPr/>
            </a:pPr>
            <a:fld id="{92F4285A-858E-4133-B7D5-D26B1D0266A2}"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3"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4"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5"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8"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9"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0"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1" name="灯片编号占位符 6"/>
          <p:cNvSpPr>
            <a:spLocks noGrp="1" noChangeArrowheads="1"/>
          </p:cNvSpPr>
          <p:nvPr>
            <p:ph type="sldNum" sz="quarter" idx="12"/>
          </p:nvPr>
        </p:nvSpPr>
        <p:spPr/>
        <p:txBody>
          <a:bodyPr/>
          <a:lstStyle>
            <a:lvl1pPr>
              <a:defRPr/>
            </a:lvl1pPr>
          </a:lstStyle>
          <a:p>
            <a:pPr>
              <a:defRPr/>
            </a:pPr>
            <a:fld id="{2F6E7202-593F-40D9-860B-7A27060B5CBA}"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6"/>
          <p:cNvSpPr>
            <a:spLocks noGrp="1" noChangeArrowheads="1"/>
          </p:cNvSpPr>
          <p:nvPr>
            <p:ph type="sldNum" sz="quarter" idx="12"/>
          </p:nvPr>
        </p:nvSpPr>
        <p:spPr/>
        <p:txBody>
          <a:bodyPr/>
          <a:lstStyle>
            <a:lvl1pPr>
              <a:defRPr/>
            </a:lvl1pPr>
          </a:lstStyle>
          <a:p>
            <a:pPr>
              <a:defRPr/>
            </a:pPr>
            <a:fld id="{1206C26F-785B-48D0-B9D2-A67914D77401}"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6"/>
          <p:cNvSpPr>
            <a:spLocks noGrp="1" noChangeArrowheads="1"/>
          </p:cNvSpPr>
          <p:nvPr>
            <p:ph type="sldNum" sz="quarter" idx="12"/>
          </p:nvPr>
        </p:nvSpPr>
        <p:spPr/>
        <p:txBody>
          <a:bodyPr/>
          <a:lstStyle>
            <a:lvl1pPr>
              <a:defRPr/>
            </a:lvl1pPr>
          </a:lstStyle>
          <a:p>
            <a:pPr>
              <a:defRPr/>
            </a:pPr>
            <a:fld id="{837F3B98-5E72-4F46-A2B0-BC9393688FC4}"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7E9C7234-7D2B-4F90-BF2A-EDFB7D348A65}"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46075"/>
            <a:ext cx="2057400" cy="578008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346075"/>
            <a:ext cx="6052930" cy="5780088"/>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C35DD44E-1CDD-40CB-BF63-465639B10061}"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竖版">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7606D684-1CCF-4149-8C7C-FE432B5BE363}"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1" name="日期占位符 6"/>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8"/>
          <p:cNvSpPr>
            <a:spLocks noGrp="1" noChangeArrowheads="1"/>
          </p:cNvSpPr>
          <p:nvPr>
            <p:ph type="sldNum" sz="quarter" idx="12"/>
          </p:nvPr>
        </p:nvSpPr>
        <p:spPr/>
        <p:txBody>
          <a:bodyPr/>
          <a:lstStyle>
            <a:lvl1pPr>
              <a:defRPr/>
            </a:lvl1pPr>
          </a:lstStyle>
          <a:p>
            <a:pPr>
              <a:defRPr/>
            </a:pPr>
            <a:fld id="{B33914E4-9C64-4C50-BFA9-AA79A61C9009}"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6"/>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8"/>
          <p:cNvSpPr>
            <a:spLocks noGrp="1" noChangeArrowheads="1"/>
          </p:cNvSpPr>
          <p:nvPr>
            <p:ph type="sldNum" sz="quarter" idx="12"/>
          </p:nvPr>
        </p:nvSpPr>
        <p:spPr/>
        <p:txBody>
          <a:bodyPr/>
          <a:lstStyle>
            <a:lvl1pPr>
              <a:defRPr/>
            </a:lvl1pPr>
          </a:lstStyle>
          <a:p>
            <a:pPr>
              <a:defRPr/>
            </a:pPr>
            <a:fld id="{EE944B5A-0F78-413E-9D4D-EC17467197AA}"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日期占位符 6"/>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8"/>
          <p:cNvSpPr>
            <a:spLocks noGrp="1" noChangeArrowheads="1"/>
          </p:cNvSpPr>
          <p:nvPr>
            <p:ph type="sldNum" sz="quarter" idx="12"/>
          </p:nvPr>
        </p:nvSpPr>
        <p:spPr/>
        <p:txBody>
          <a:bodyPr/>
          <a:lstStyle>
            <a:lvl1pPr>
              <a:defRPr/>
            </a:lvl1pPr>
          </a:lstStyle>
          <a:p>
            <a:pPr>
              <a:defRPr/>
            </a:pPr>
            <a:fld id="{9B16F307-CAB1-4B3E-A65C-B6A6DECEFBE8}"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6"/>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8"/>
          <p:cNvSpPr>
            <a:spLocks noGrp="1" noChangeArrowheads="1"/>
          </p:cNvSpPr>
          <p:nvPr>
            <p:ph type="sldNum" sz="quarter" idx="12"/>
          </p:nvPr>
        </p:nvSpPr>
        <p:spPr/>
        <p:txBody>
          <a:bodyPr/>
          <a:lstStyle>
            <a:lvl1pPr>
              <a:defRPr/>
            </a:lvl1pPr>
          </a:lstStyle>
          <a:p>
            <a:pPr>
              <a:defRPr/>
            </a:pPr>
            <a:fld id="{DCB72848-CCBB-4DA4-BEB5-89986DD21F9D}"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8"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9"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10"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11"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3"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6"/>
          <p:cNvSpPr>
            <a:spLocks noGrp="1" noChangeArrowheads="1"/>
          </p:cNvSpPr>
          <p:nvPr>
            <p:ph type="dt" sz="half" idx="10"/>
          </p:nvPr>
        </p:nvSpPr>
        <p:spPr/>
        <p:txBody>
          <a:bodyPr/>
          <a:lstStyle>
            <a:lvl1pPr>
              <a:defRPr/>
            </a:lvl1pPr>
          </a:lstStyle>
          <a:p>
            <a:pPr>
              <a:defRPr/>
            </a:pPr>
            <a:endParaRPr lang="zh-CN" altLang="en-US"/>
          </a:p>
        </p:txBody>
      </p:sp>
      <p:sp>
        <p:nvSpPr>
          <p:cNvPr id="1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16" name="灯片编号占位符 8"/>
          <p:cNvSpPr>
            <a:spLocks noGrp="1" noChangeArrowheads="1"/>
          </p:cNvSpPr>
          <p:nvPr>
            <p:ph type="sldNum" sz="quarter" idx="12"/>
          </p:nvPr>
        </p:nvSpPr>
        <p:spPr/>
        <p:txBody>
          <a:bodyPr/>
          <a:lstStyle>
            <a:lvl1pPr>
              <a:defRPr/>
            </a:lvl1pPr>
          </a:lstStyle>
          <a:p>
            <a:pPr>
              <a:defRPr/>
            </a:pPr>
            <a:fld id="{D5523326-8C5B-4EEF-ACF2-944F79DE7024}"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4"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5"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6"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7"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9"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10" name="日期占位符 6"/>
          <p:cNvSpPr>
            <a:spLocks noGrp="1" noChangeArrowheads="1"/>
          </p:cNvSpPr>
          <p:nvPr>
            <p:ph type="dt" sz="half" idx="10"/>
          </p:nvPr>
        </p:nvSpPr>
        <p:spPr/>
        <p:txBody>
          <a:bodyPr/>
          <a:lstStyle>
            <a:lvl1pPr>
              <a:defRPr/>
            </a:lvl1pPr>
          </a:lstStyle>
          <a:p>
            <a:pPr>
              <a:defRPr/>
            </a:pPr>
            <a:endParaRPr lang="zh-CN" altLang="en-US"/>
          </a:p>
        </p:txBody>
      </p:sp>
      <p:sp>
        <p:nvSpPr>
          <p:cNvPr id="11"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12" name="灯片编号占位符 8"/>
          <p:cNvSpPr>
            <a:spLocks noGrp="1" noChangeArrowheads="1"/>
          </p:cNvSpPr>
          <p:nvPr>
            <p:ph type="sldNum" sz="quarter" idx="12"/>
          </p:nvPr>
        </p:nvSpPr>
        <p:spPr/>
        <p:txBody>
          <a:bodyPr/>
          <a:lstStyle>
            <a:lvl1pPr>
              <a:defRPr/>
            </a:lvl1pPr>
          </a:lstStyle>
          <a:p>
            <a:pPr>
              <a:defRPr/>
            </a:pPr>
            <a:fld id="{82D57525-43CB-464D-B780-470F335232D4}"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3"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4"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5"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8"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9" name="日期占位符 6"/>
          <p:cNvSpPr>
            <a:spLocks noGrp="1" noChangeArrowheads="1"/>
          </p:cNvSpPr>
          <p:nvPr>
            <p:ph type="dt" sz="half" idx="10"/>
          </p:nvPr>
        </p:nvSpPr>
        <p:spPr/>
        <p:txBody>
          <a:bodyPr/>
          <a:lstStyle>
            <a:lvl1pPr>
              <a:defRPr/>
            </a:lvl1pPr>
          </a:lstStyle>
          <a:p>
            <a:pPr>
              <a:defRPr/>
            </a:pPr>
            <a:endParaRPr lang="zh-CN" altLang="en-US"/>
          </a:p>
        </p:txBody>
      </p:sp>
      <p:sp>
        <p:nvSpPr>
          <p:cNvPr id="10"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11" name="灯片编号占位符 8"/>
          <p:cNvSpPr>
            <a:spLocks noGrp="1" noChangeArrowheads="1"/>
          </p:cNvSpPr>
          <p:nvPr>
            <p:ph type="sldNum" sz="quarter" idx="12"/>
          </p:nvPr>
        </p:nvSpPr>
        <p:spPr/>
        <p:txBody>
          <a:bodyPr/>
          <a:lstStyle>
            <a:lvl1pPr>
              <a:defRPr/>
            </a:lvl1pPr>
          </a:lstStyle>
          <a:p>
            <a:pPr>
              <a:defRPr/>
            </a:pPr>
            <a:fld id="{D341BF9B-36DB-4EA5-BC88-2F415327C175}"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2" name="日期占位符 6"/>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8"/>
          <p:cNvSpPr>
            <a:spLocks noGrp="1" noChangeArrowheads="1"/>
          </p:cNvSpPr>
          <p:nvPr>
            <p:ph type="sldNum" sz="quarter" idx="12"/>
          </p:nvPr>
        </p:nvSpPr>
        <p:spPr/>
        <p:txBody>
          <a:bodyPr/>
          <a:lstStyle>
            <a:lvl1pPr>
              <a:defRPr/>
            </a:lvl1pPr>
          </a:lstStyle>
          <a:p>
            <a:pPr>
              <a:defRPr/>
            </a:pPr>
            <a:fld id="{F512ED7D-83CC-4E55-93F4-49179804EB0A}"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2" name="日期占位符 6"/>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8"/>
          <p:cNvSpPr>
            <a:spLocks noGrp="1" noChangeArrowheads="1"/>
          </p:cNvSpPr>
          <p:nvPr>
            <p:ph type="sldNum" sz="quarter" idx="12"/>
          </p:nvPr>
        </p:nvSpPr>
        <p:spPr/>
        <p:txBody>
          <a:bodyPr/>
          <a:lstStyle>
            <a:lvl1pPr>
              <a:defRPr/>
            </a:lvl1pPr>
          </a:lstStyle>
          <a:p>
            <a:pPr>
              <a:defRPr/>
            </a:pPr>
            <a:fld id="{AE3A78FA-4AAE-4D0F-BF8C-9EF49E0008E4}"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17B297B3-6103-45B6-90E2-1A7759FBB66C}" type="slidenum">
              <a:rPr lang="en-US" altLang="zh-CN"/>
            </a:fld>
            <a:endParaRPr lang="zh-CN">
              <a:cs typeface="+mn-cs"/>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6"/>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8"/>
          <p:cNvSpPr>
            <a:spLocks noGrp="1" noChangeArrowheads="1"/>
          </p:cNvSpPr>
          <p:nvPr>
            <p:ph type="sldNum" sz="quarter" idx="12"/>
          </p:nvPr>
        </p:nvSpPr>
        <p:spPr/>
        <p:txBody>
          <a:bodyPr/>
          <a:lstStyle>
            <a:lvl1pPr>
              <a:defRPr/>
            </a:lvl1pPr>
          </a:lstStyle>
          <a:p>
            <a:pPr>
              <a:defRPr/>
            </a:pPr>
            <a:fld id="{E68344BA-46F1-4BF8-8F90-B244FEAF34F9}"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竖版">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6"/>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8"/>
          <p:cNvSpPr>
            <a:spLocks noGrp="1" noChangeArrowheads="1"/>
          </p:cNvSpPr>
          <p:nvPr>
            <p:ph type="sldNum" sz="quarter" idx="12"/>
          </p:nvPr>
        </p:nvSpPr>
        <p:spPr/>
        <p:txBody>
          <a:bodyPr/>
          <a:lstStyle>
            <a:lvl1pPr>
              <a:defRPr/>
            </a:lvl1pPr>
          </a:lstStyle>
          <a:p>
            <a:pPr>
              <a:defRPr/>
            </a:pPr>
            <a:fld id="{A1D0AE13-16A6-49E9-8C7E-4064354437E4}"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1" name="日期占位符 2"/>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4"/>
          <p:cNvSpPr>
            <a:spLocks noGrp="1" noChangeArrowheads="1"/>
          </p:cNvSpPr>
          <p:nvPr>
            <p:ph type="sldNum" sz="quarter" idx="12"/>
          </p:nvPr>
        </p:nvSpPr>
        <p:spPr/>
        <p:txBody>
          <a:bodyPr/>
          <a:lstStyle>
            <a:lvl1pPr>
              <a:defRPr/>
            </a:lvl1pPr>
          </a:lstStyle>
          <a:p>
            <a:pPr>
              <a:defRPr/>
            </a:pPr>
            <a:fld id="{D756D95A-BA6E-418E-952F-457844D1A7B3}"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2"/>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4"/>
          <p:cNvSpPr>
            <a:spLocks noGrp="1" noChangeArrowheads="1"/>
          </p:cNvSpPr>
          <p:nvPr>
            <p:ph type="sldNum" sz="quarter" idx="12"/>
          </p:nvPr>
        </p:nvSpPr>
        <p:spPr/>
        <p:txBody>
          <a:bodyPr/>
          <a:lstStyle>
            <a:lvl1pPr>
              <a:defRPr/>
            </a:lvl1pPr>
          </a:lstStyle>
          <a:p>
            <a:pPr>
              <a:defRPr/>
            </a:pPr>
            <a:fld id="{214054B1-FA81-4907-A835-9B73D61EFEE9}"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日期占位符 2"/>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4"/>
          <p:cNvSpPr>
            <a:spLocks noGrp="1" noChangeArrowheads="1"/>
          </p:cNvSpPr>
          <p:nvPr>
            <p:ph type="sldNum" sz="quarter" idx="12"/>
          </p:nvPr>
        </p:nvSpPr>
        <p:spPr/>
        <p:txBody>
          <a:bodyPr/>
          <a:lstStyle>
            <a:lvl1pPr>
              <a:defRPr/>
            </a:lvl1pPr>
          </a:lstStyle>
          <a:p>
            <a:pPr>
              <a:defRPr/>
            </a:pPr>
            <a:fld id="{9E1BA8FA-1369-4F40-8357-4629AC8CAAA8}"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2"/>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4"/>
          <p:cNvSpPr>
            <a:spLocks noGrp="1" noChangeArrowheads="1"/>
          </p:cNvSpPr>
          <p:nvPr>
            <p:ph type="sldNum" sz="quarter" idx="12"/>
          </p:nvPr>
        </p:nvSpPr>
        <p:spPr/>
        <p:txBody>
          <a:bodyPr/>
          <a:lstStyle>
            <a:lvl1pPr>
              <a:defRPr/>
            </a:lvl1pPr>
          </a:lstStyle>
          <a:p>
            <a:pPr>
              <a:defRPr/>
            </a:pPr>
            <a:fld id="{2A5D7588-8110-4982-BBAC-615A7E37306A}"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8"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9"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10"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11"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3"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2"/>
          <p:cNvSpPr>
            <a:spLocks noGrp="1" noChangeArrowheads="1"/>
          </p:cNvSpPr>
          <p:nvPr>
            <p:ph type="dt" sz="half" idx="10"/>
          </p:nvPr>
        </p:nvSpPr>
        <p:spPr/>
        <p:txBody>
          <a:bodyPr/>
          <a:lstStyle>
            <a:lvl1pPr>
              <a:defRPr/>
            </a:lvl1pPr>
          </a:lstStyle>
          <a:p>
            <a:pPr>
              <a:defRPr/>
            </a:pPr>
            <a:endParaRPr lang="zh-CN" altLang="en-US"/>
          </a:p>
        </p:txBody>
      </p:sp>
      <p:sp>
        <p:nvSpPr>
          <p:cNvPr id="1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16" name="灯片编号占位符 4"/>
          <p:cNvSpPr>
            <a:spLocks noGrp="1" noChangeArrowheads="1"/>
          </p:cNvSpPr>
          <p:nvPr>
            <p:ph type="sldNum" sz="quarter" idx="12"/>
          </p:nvPr>
        </p:nvSpPr>
        <p:spPr/>
        <p:txBody>
          <a:bodyPr/>
          <a:lstStyle>
            <a:lvl1pPr>
              <a:defRPr/>
            </a:lvl1pPr>
          </a:lstStyle>
          <a:p>
            <a:pPr>
              <a:defRPr/>
            </a:pPr>
            <a:fld id="{5E0E2145-5866-474A-95F6-993C0FA210DB}"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4"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5"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6"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7"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9"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10" name="日期占位符 2"/>
          <p:cNvSpPr>
            <a:spLocks noGrp="1" noChangeArrowheads="1"/>
          </p:cNvSpPr>
          <p:nvPr>
            <p:ph type="dt" sz="half" idx="10"/>
          </p:nvPr>
        </p:nvSpPr>
        <p:spPr/>
        <p:txBody>
          <a:bodyPr/>
          <a:lstStyle>
            <a:lvl1pPr>
              <a:defRPr/>
            </a:lvl1pPr>
          </a:lstStyle>
          <a:p>
            <a:pPr>
              <a:defRPr/>
            </a:pPr>
            <a:endParaRPr lang="zh-CN" altLang="en-US"/>
          </a:p>
        </p:txBody>
      </p:sp>
      <p:sp>
        <p:nvSpPr>
          <p:cNvPr id="11"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12" name="灯片编号占位符 4"/>
          <p:cNvSpPr>
            <a:spLocks noGrp="1" noChangeArrowheads="1"/>
          </p:cNvSpPr>
          <p:nvPr>
            <p:ph type="sldNum" sz="quarter" idx="12"/>
          </p:nvPr>
        </p:nvSpPr>
        <p:spPr/>
        <p:txBody>
          <a:bodyPr/>
          <a:lstStyle>
            <a:lvl1pPr>
              <a:defRPr/>
            </a:lvl1pPr>
          </a:lstStyle>
          <a:p>
            <a:pPr>
              <a:defRPr/>
            </a:pPr>
            <a:fld id="{29E88903-68E3-40AC-8AA1-236F816BCD83}"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3"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4"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5"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8"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9" name="日期占位符 2"/>
          <p:cNvSpPr>
            <a:spLocks noGrp="1" noChangeArrowheads="1"/>
          </p:cNvSpPr>
          <p:nvPr>
            <p:ph type="dt" sz="half" idx="10"/>
          </p:nvPr>
        </p:nvSpPr>
        <p:spPr/>
        <p:txBody>
          <a:bodyPr/>
          <a:lstStyle>
            <a:lvl1pPr>
              <a:defRPr/>
            </a:lvl1pPr>
          </a:lstStyle>
          <a:p>
            <a:pPr>
              <a:defRPr/>
            </a:pPr>
            <a:endParaRPr lang="zh-CN" altLang="en-US"/>
          </a:p>
        </p:txBody>
      </p:sp>
      <p:sp>
        <p:nvSpPr>
          <p:cNvPr id="10"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11" name="灯片编号占位符 4"/>
          <p:cNvSpPr>
            <a:spLocks noGrp="1" noChangeArrowheads="1"/>
          </p:cNvSpPr>
          <p:nvPr>
            <p:ph type="sldNum" sz="quarter" idx="12"/>
          </p:nvPr>
        </p:nvSpPr>
        <p:spPr/>
        <p:txBody>
          <a:bodyPr/>
          <a:lstStyle>
            <a:lvl1pPr>
              <a:defRPr/>
            </a:lvl1pPr>
          </a:lstStyle>
          <a:p>
            <a:pPr>
              <a:defRPr/>
            </a:pPr>
            <a:fld id="{C6E546E8-9BCD-494A-B409-C9693757EE72}"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2" name="日期占位符 2"/>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4"/>
          <p:cNvSpPr>
            <a:spLocks noGrp="1" noChangeArrowheads="1"/>
          </p:cNvSpPr>
          <p:nvPr>
            <p:ph type="sldNum" sz="quarter" idx="12"/>
          </p:nvPr>
        </p:nvSpPr>
        <p:spPr/>
        <p:txBody>
          <a:bodyPr/>
          <a:lstStyle>
            <a:lvl1pPr>
              <a:defRPr/>
            </a:lvl1pPr>
          </a:lstStyle>
          <a:p>
            <a:pPr>
              <a:defRPr/>
            </a:pPr>
            <a:fld id="{A7BC1C40-FFF8-4C0C-BA71-0FADAB2FC6D7}"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BE66EEA2-F9BA-42E6-ADDC-F4DA77E43796}" type="slidenum">
              <a:rPr lang="en-US" altLang="zh-CN"/>
            </a:fld>
            <a:endParaRPr lang="zh-CN">
              <a:cs typeface="+mn-cs"/>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2" name="日期占位符 2"/>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4"/>
          <p:cNvSpPr>
            <a:spLocks noGrp="1" noChangeArrowheads="1"/>
          </p:cNvSpPr>
          <p:nvPr>
            <p:ph type="sldNum" sz="quarter" idx="12"/>
          </p:nvPr>
        </p:nvSpPr>
        <p:spPr/>
        <p:txBody>
          <a:bodyPr/>
          <a:lstStyle>
            <a:lvl1pPr>
              <a:defRPr/>
            </a:lvl1pPr>
          </a:lstStyle>
          <a:p>
            <a:pPr>
              <a:defRPr/>
            </a:pPr>
            <a:fld id="{00DEF79F-43B5-4EC0-8895-9F28793486E1}"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2"/>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4"/>
          <p:cNvSpPr>
            <a:spLocks noGrp="1" noChangeArrowheads="1"/>
          </p:cNvSpPr>
          <p:nvPr>
            <p:ph type="sldNum" sz="quarter" idx="12"/>
          </p:nvPr>
        </p:nvSpPr>
        <p:spPr/>
        <p:txBody>
          <a:bodyPr/>
          <a:lstStyle>
            <a:lvl1pPr>
              <a:defRPr/>
            </a:lvl1pPr>
          </a:lstStyle>
          <a:p>
            <a:pPr>
              <a:defRPr/>
            </a:pPr>
            <a:fld id="{CF7A1578-4D64-4155-81E3-EE21437B8C11}"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竖版">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2"/>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4"/>
          <p:cNvSpPr>
            <a:spLocks noGrp="1" noChangeArrowheads="1"/>
          </p:cNvSpPr>
          <p:nvPr>
            <p:ph type="sldNum" sz="quarter" idx="12"/>
          </p:nvPr>
        </p:nvSpPr>
        <p:spPr/>
        <p:txBody>
          <a:bodyPr/>
          <a:lstStyle>
            <a:lvl1pPr>
              <a:defRPr/>
            </a:lvl1pPr>
          </a:lstStyle>
          <a:p>
            <a:pPr>
              <a:defRPr/>
            </a:pPr>
            <a:fld id="{472D7263-94CF-4B51-90FC-47097BCC3CF9}"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1" name="日期占位符 1"/>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3"/>
          <p:cNvSpPr>
            <a:spLocks noGrp="1" noChangeArrowheads="1"/>
          </p:cNvSpPr>
          <p:nvPr>
            <p:ph type="sldNum" sz="quarter" idx="12"/>
          </p:nvPr>
        </p:nvSpPr>
        <p:spPr/>
        <p:txBody>
          <a:bodyPr/>
          <a:lstStyle>
            <a:lvl1pPr>
              <a:defRPr/>
            </a:lvl1pPr>
          </a:lstStyle>
          <a:p>
            <a:pPr>
              <a:defRPr/>
            </a:pPr>
            <a:fld id="{71A5498B-6966-475D-965B-995CBB18BBF6}"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1"/>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3"/>
          <p:cNvSpPr>
            <a:spLocks noGrp="1" noChangeArrowheads="1"/>
          </p:cNvSpPr>
          <p:nvPr>
            <p:ph type="sldNum" sz="quarter" idx="12"/>
          </p:nvPr>
        </p:nvSpPr>
        <p:spPr/>
        <p:txBody>
          <a:bodyPr/>
          <a:lstStyle>
            <a:lvl1pPr>
              <a:defRPr/>
            </a:lvl1pPr>
          </a:lstStyle>
          <a:p>
            <a:pPr>
              <a:defRPr/>
            </a:pPr>
            <a:fld id="{1D8FB648-0759-4709-B336-DBEC1B873446}"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日期占位符 1"/>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3"/>
          <p:cNvSpPr>
            <a:spLocks noGrp="1" noChangeArrowheads="1"/>
          </p:cNvSpPr>
          <p:nvPr>
            <p:ph type="sldNum" sz="quarter" idx="12"/>
          </p:nvPr>
        </p:nvSpPr>
        <p:spPr/>
        <p:txBody>
          <a:bodyPr/>
          <a:lstStyle>
            <a:lvl1pPr>
              <a:defRPr/>
            </a:lvl1pPr>
          </a:lstStyle>
          <a:p>
            <a:pPr>
              <a:defRPr/>
            </a:pPr>
            <a:fld id="{B06A6833-B145-4BEA-A288-2370C33BA188}"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1"/>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3"/>
          <p:cNvSpPr>
            <a:spLocks noGrp="1" noChangeArrowheads="1"/>
          </p:cNvSpPr>
          <p:nvPr>
            <p:ph type="sldNum" sz="quarter" idx="12"/>
          </p:nvPr>
        </p:nvSpPr>
        <p:spPr/>
        <p:txBody>
          <a:bodyPr/>
          <a:lstStyle>
            <a:lvl1pPr>
              <a:defRPr/>
            </a:lvl1pPr>
          </a:lstStyle>
          <a:p>
            <a:pPr>
              <a:defRPr/>
            </a:pPr>
            <a:fld id="{90DC6CE2-88A3-4D9D-9A94-DFF8481F737A}"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8"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9"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10"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11"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3"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1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16" name="灯片编号占位符 3"/>
          <p:cNvSpPr>
            <a:spLocks noGrp="1" noChangeArrowheads="1"/>
          </p:cNvSpPr>
          <p:nvPr>
            <p:ph type="sldNum" sz="quarter" idx="12"/>
          </p:nvPr>
        </p:nvSpPr>
        <p:spPr/>
        <p:txBody>
          <a:bodyPr/>
          <a:lstStyle>
            <a:lvl1pPr>
              <a:defRPr/>
            </a:lvl1pPr>
          </a:lstStyle>
          <a:p>
            <a:pPr>
              <a:defRPr/>
            </a:pPr>
            <a:fld id="{F69D82BD-2575-4244-A209-37773E0B74DA}"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4"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5"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6"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7"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9"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10" name="日期占位符 1"/>
          <p:cNvSpPr>
            <a:spLocks noGrp="1" noChangeArrowheads="1"/>
          </p:cNvSpPr>
          <p:nvPr>
            <p:ph type="dt" sz="half" idx="10"/>
          </p:nvPr>
        </p:nvSpPr>
        <p:spPr/>
        <p:txBody>
          <a:bodyPr/>
          <a:lstStyle>
            <a:lvl1pPr>
              <a:defRPr/>
            </a:lvl1pPr>
          </a:lstStyle>
          <a:p>
            <a:pPr>
              <a:defRPr/>
            </a:pPr>
            <a:endParaRPr lang="zh-CN" altLang="en-US"/>
          </a:p>
        </p:txBody>
      </p:sp>
      <p:sp>
        <p:nvSpPr>
          <p:cNvPr id="11"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12" name="灯片编号占位符 3"/>
          <p:cNvSpPr>
            <a:spLocks noGrp="1" noChangeArrowheads="1"/>
          </p:cNvSpPr>
          <p:nvPr>
            <p:ph type="sldNum" sz="quarter" idx="12"/>
          </p:nvPr>
        </p:nvSpPr>
        <p:spPr/>
        <p:txBody>
          <a:bodyPr/>
          <a:lstStyle>
            <a:lvl1pPr>
              <a:defRPr/>
            </a:lvl1pPr>
          </a:lstStyle>
          <a:p>
            <a:pPr>
              <a:defRPr/>
            </a:pPr>
            <a:fld id="{B34F3621-DA18-4B1E-95FC-8C41609EDC8A}"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3"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4"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5"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8"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9" name="日期占位符 1"/>
          <p:cNvSpPr>
            <a:spLocks noGrp="1" noChangeArrowheads="1"/>
          </p:cNvSpPr>
          <p:nvPr>
            <p:ph type="dt" sz="half" idx="10"/>
          </p:nvPr>
        </p:nvSpPr>
        <p:spPr/>
        <p:txBody>
          <a:bodyPr/>
          <a:lstStyle>
            <a:lvl1pPr>
              <a:defRPr/>
            </a:lvl1pPr>
          </a:lstStyle>
          <a:p>
            <a:pPr>
              <a:defRPr/>
            </a:pPr>
            <a:endParaRPr lang="zh-CN" altLang="en-US"/>
          </a:p>
        </p:txBody>
      </p:sp>
      <p:sp>
        <p:nvSpPr>
          <p:cNvPr id="10"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11" name="灯片编号占位符 3"/>
          <p:cNvSpPr>
            <a:spLocks noGrp="1" noChangeArrowheads="1"/>
          </p:cNvSpPr>
          <p:nvPr>
            <p:ph type="sldNum" sz="quarter" idx="12"/>
          </p:nvPr>
        </p:nvSpPr>
        <p:spPr/>
        <p:txBody>
          <a:bodyPr/>
          <a:lstStyle>
            <a:lvl1pPr>
              <a:defRPr/>
            </a:lvl1pPr>
          </a:lstStyle>
          <a:p>
            <a:pPr>
              <a:defRPr/>
            </a:pPr>
            <a:fld id="{3A5FB73B-EAEB-414A-8DCA-097F94ADA69E}"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5B92CA83-E36B-448E-B323-C674A58CF1E7}" type="slidenum">
              <a:rPr lang="en-US" altLang="zh-CN"/>
            </a:fld>
            <a:endParaRPr lang="zh-CN">
              <a:cs typeface="+mn-cs"/>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2" name="日期占位符 1"/>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3"/>
          <p:cNvSpPr>
            <a:spLocks noGrp="1" noChangeArrowheads="1"/>
          </p:cNvSpPr>
          <p:nvPr>
            <p:ph type="sldNum" sz="quarter" idx="12"/>
          </p:nvPr>
        </p:nvSpPr>
        <p:spPr/>
        <p:txBody>
          <a:bodyPr/>
          <a:lstStyle>
            <a:lvl1pPr>
              <a:defRPr/>
            </a:lvl1pPr>
          </a:lstStyle>
          <a:p>
            <a:pPr>
              <a:defRPr/>
            </a:pPr>
            <a:fld id="{8C4C2062-760A-4AC3-9D75-F9B8814607F1}"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2" name="日期占位符 1"/>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3"/>
          <p:cNvSpPr>
            <a:spLocks noGrp="1" noChangeArrowheads="1"/>
          </p:cNvSpPr>
          <p:nvPr>
            <p:ph type="sldNum" sz="quarter" idx="12"/>
          </p:nvPr>
        </p:nvSpPr>
        <p:spPr/>
        <p:txBody>
          <a:bodyPr/>
          <a:lstStyle>
            <a:lvl1pPr>
              <a:defRPr/>
            </a:lvl1pPr>
          </a:lstStyle>
          <a:p>
            <a:pPr>
              <a:defRPr/>
            </a:pPr>
            <a:fld id="{02A8A2F0-800C-4043-914B-76594C26937C}"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1"/>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3"/>
          <p:cNvSpPr>
            <a:spLocks noGrp="1" noChangeArrowheads="1"/>
          </p:cNvSpPr>
          <p:nvPr>
            <p:ph type="sldNum" sz="quarter" idx="12"/>
          </p:nvPr>
        </p:nvSpPr>
        <p:spPr/>
        <p:txBody>
          <a:bodyPr/>
          <a:lstStyle>
            <a:lvl1pPr>
              <a:defRPr/>
            </a:lvl1pPr>
          </a:lstStyle>
          <a:p>
            <a:pPr>
              <a:defRPr/>
            </a:pPr>
            <a:fld id="{BF44E3CB-3A57-429F-8741-FA5874CADD9E}"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竖版">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1"/>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3"/>
          <p:cNvSpPr>
            <a:spLocks noGrp="1" noChangeArrowheads="1"/>
          </p:cNvSpPr>
          <p:nvPr>
            <p:ph type="sldNum" sz="quarter" idx="12"/>
          </p:nvPr>
        </p:nvSpPr>
        <p:spPr/>
        <p:txBody>
          <a:bodyPr/>
          <a:lstStyle>
            <a:lvl1pPr>
              <a:defRPr/>
            </a:lvl1pPr>
          </a:lstStyle>
          <a:p>
            <a:pPr>
              <a:defRPr/>
            </a:pPr>
            <a:fld id="{6C584970-61D9-4D77-8A88-606DAFB7F9B7}"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5C0058B6-9341-4066-989F-29F3497D33A6}"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F9219668-4343-4B18-AC7F-D2CA4B256320}"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A2128601-34A9-4FC6-9B7B-386E09D926D7}"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6"/>
          <p:cNvSpPr>
            <a:spLocks noGrp="1" noChangeArrowheads="1"/>
          </p:cNvSpPr>
          <p:nvPr>
            <p:ph type="sldNum" sz="quarter" idx="12"/>
          </p:nvPr>
        </p:nvSpPr>
        <p:spPr/>
        <p:txBody>
          <a:bodyPr/>
          <a:lstStyle>
            <a:lvl1pPr>
              <a:defRPr/>
            </a:lvl1pPr>
          </a:lstStyle>
          <a:p>
            <a:pPr>
              <a:defRPr/>
            </a:pPr>
            <a:fld id="{A4D15838-34B3-4191-9D84-3562F76553B2}"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8"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9"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10"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11"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3"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6" name="灯片编号占位符 6"/>
          <p:cNvSpPr>
            <a:spLocks noGrp="1" noChangeArrowheads="1"/>
          </p:cNvSpPr>
          <p:nvPr>
            <p:ph type="sldNum" sz="quarter" idx="12"/>
          </p:nvPr>
        </p:nvSpPr>
        <p:spPr/>
        <p:txBody>
          <a:bodyPr/>
          <a:lstStyle>
            <a:lvl1pPr>
              <a:defRPr/>
            </a:lvl1pPr>
          </a:lstStyle>
          <a:p>
            <a:pPr>
              <a:defRPr/>
            </a:pPr>
            <a:fld id="{0442D41D-93CE-4105-B791-7E7F887025C3}"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4"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5"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6"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7"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9"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10"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1"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2" name="灯片编号占位符 6"/>
          <p:cNvSpPr>
            <a:spLocks noGrp="1" noChangeArrowheads="1"/>
          </p:cNvSpPr>
          <p:nvPr>
            <p:ph type="sldNum" sz="quarter" idx="12"/>
          </p:nvPr>
        </p:nvSpPr>
        <p:spPr/>
        <p:txBody>
          <a:bodyPr/>
          <a:lstStyle>
            <a:lvl1pPr>
              <a:defRPr/>
            </a:lvl1pPr>
          </a:lstStyle>
          <a:p>
            <a:pPr>
              <a:defRPr/>
            </a:pPr>
            <a:fld id="{498B570A-1CCE-49F3-BC78-ED39DCED9471}"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1"/>
          <p:cNvSpPr>
            <a:spLocks noGrp="1" noChangeArrowheads="1"/>
          </p:cNvSpPr>
          <p:nvPr>
            <p:ph type="dt" sz="half" idx="10"/>
          </p:nvPr>
        </p:nvSpPr>
        <p:spPr/>
        <p:txBody>
          <a:bodyPr/>
          <a:lstStyle>
            <a:lvl1pPr>
              <a:defRPr/>
            </a:lvl1pPr>
          </a:lstStyle>
          <a:p>
            <a:pPr>
              <a:defRPr/>
            </a:pPr>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AABB89E0-AAE3-44E9-9F7B-8F4C0F442969}" type="slidenum">
              <a:rPr lang="en-US" altLang="zh-CN"/>
            </a:fld>
            <a:endParaRPr lang="zh-CN">
              <a:cs typeface="+mn-cs"/>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3"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4"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5"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8"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9"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0"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1" name="灯片编号占位符 6"/>
          <p:cNvSpPr>
            <a:spLocks noGrp="1" noChangeArrowheads="1"/>
          </p:cNvSpPr>
          <p:nvPr>
            <p:ph type="sldNum" sz="quarter" idx="12"/>
          </p:nvPr>
        </p:nvSpPr>
        <p:spPr/>
        <p:txBody>
          <a:bodyPr/>
          <a:lstStyle>
            <a:lvl1pPr>
              <a:defRPr/>
            </a:lvl1pPr>
          </a:lstStyle>
          <a:p>
            <a:pPr>
              <a:defRPr/>
            </a:pPr>
            <a:fld id="{D2A5EF93-08DE-4283-A692-0F8C77E3E0F7}"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6"/>
          <p:cNvSpPr>
            <a:spLocks noGrp="1" noChangeArrowheads="1"/>
          </p:cNvSpPr>
          <p:nvPr>
            <p:ph type="sldNum" sz="quarter" idx="12"/>
          </p:nvPr>
        </p:nvSpPr>
        <p:spPr/>
        <p:txBody>
          <a:bodyPr/>
          <a:lstStyle>
            <a:lvl1pPr>
              <a:defRPr/>
            </a:lvl1pPr>
          </a:lstStyle>
          <a:p>
            <a:pPr>
              <a:defRPr/>
            </a:pPr>
            <a:fld id="{A5843B43-967D-4EBB-BD4A-C7BA5C471413}"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6"/>
          <p:cNvSpPr>
            <a:spLocks noGrp="1" noChangeArrowheads="1"/>
          </p:cNvSpPr>
          <p:nvPr>
            <p:ph type="sldNum" sz="quarter" idx="12"/>
          </p:nvPr>
        </p:nvSpPr>
        <p:spPr/>
        <p:txBody>
          <a:bodyPr/>
          <a:lstStyle>
            <a:lvl1pPr>
              <a:defRPr/>
            </a:lvl1pPr>
          </a:lstStyle>
          <a:p>
            <a:pPr>
              <a:defRPr/>
            </a:pPr>
            <a:fld id="{068C3F31-B43B-43E3-BBE1-BBF2C21D3D1A}"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C78AF49B-5421-4DD1-88D0-5740D02140E3}"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竖版">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045EE4B4-933D-4C56-8D08-925173F6BFF3}"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7489E0B8-4C77-4A13-8F35-CEF858E211D9}"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D8B267A5-2916-48F7-93A1-38BDCCA7BE31}"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EABEAE5E-BB83-4F2E-8DD4-7A25C500C95E}"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6"/>
          <p:cNvSpPr>
            <a:spLocks noGrp="1" noChangeArrowheads="1"/>
          </p:cNvSpPr>
          <p:nvPr>
            <p:ph type="sldNum" sz="quarter" idx="12"/>
          </p:nvPr>
        </p:nvSpPr>
        <p:spPr/>
        <p:txBody>
          <a:bodyPr/>
          <a:lstStyle>
            <a:lvl1pPr>
              <a:defRPr/>
            </a:lvl1pPr>
          </a:lstStyle>
          <a:p>
            <a:pPr>
              <a:defRPr/>
            </a:pPr>
            <a:fld id="{B8590097-956B-429C-A770-7609C04E66D3}"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8"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9"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10"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11"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3"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6" name="灯片编号占位符 6"/>
          <p:cNvSpPr>
            <a:spLocks noGrp="1" noChangeArrowheads="1"/>
          </p:cNvSpPr>
          <p:nvPr>
            <p:ph type="sldNum" sz="quarter" idx="12"/>
          </p:nvPr>
        </p:nvSpPr>
        <p:spPr/>
        <p:txBody>
          <a:bodyPr/>
          <a:lstStyle>
            <a:lvl1pPr>
              <a:defRPr/>
            </a:lvl1pPr>
          </a:lstStyle>
          <a:p>
            <a:pPr>
              <a:defRPr/>
            </a:pPr>
            <a:fld id="{D9FE592B-C040-4F11-BB5C-F518359202DF}"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1"/>
          <p:cNvSpPr>
            <a:spLocks noGrp="1" noChangeArrowheads="1"/>
          </p:cNvSpPr>
          <p:nvPr>
            <p:ph type="dt" sz="half" idx="10"/>
          </p:nvPr>
        </p:nvSpPr>
        <p:spPr/>
        <p:txBody>
          <a:bodyPr/>
          <a:lstStyle>
            <a:lvl1pPr>
              <a:defRPr/>
            </a:lvl1pPr>
          </a:lstStyle>
          <a:p>
            <a:pPr>
              <a:defRPr/>
            </a:pPr>
            <a:endParaRPr lang="zh-CN" altLang="en-US"/>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pPr>
              <a:defRPr/>
            </a:pPr>
            <a:fld id="{05C73516-42E3-4338-B1D6-201F6043EACE}" type="slidenum">
              <a:rPr lang="en-US" altLang="zh-CN"/>
            </a:fld>
            <a:endParaRPr lang="zh-CN">
              <a:cs typeface="+mn-cs"/>
            </a:endParaRP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4"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5"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6"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7"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9"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10"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1"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2" name="灯片编号占位符 6"/>
          <p:cNvSpPr>
            <a:spLocks noGrp="1" noChangeArrowheads="1"/>
          </p:cNvSpPr>
          <p:nvPr>
            <p:ph type="sldNum" sz="quarter" idx="12"/>
          </p:nvPr>
        </p:nvSpPr>
        <p:spPr/>
        <p:txBody>
          <a:bodyPr/>
          <a:lstStyle>
            <a:lvl1pPr>
              <a:defRPr/>
            </a:lvl1pPr>
          </a:lstStyle>
          <a:p>
            <a:pPr>
              <a:defRPr/>
            </a:pPr>
            <a:fld id="{D3F5AF46-1C53-4FBC-B18D-E2AC9DB8A196}"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3"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4"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5"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8"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9"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0"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1" name="灯片编号占位符 6"/>
          <p:cNvSpPr>
            <a:spLocks noGrp="1" noChangeArrowheads="1"/>
          </p:cNvSpPr>
          <p:nvPr>
            <p:ph type="sldNum" sz="quarter" idx="12"/>
          </p:nvPr>
        </p:nvSpPr>
        <p:spPr/>
        <p:txBody>
          <a:bodyPr/>
          <a:lstStyle>
            <a:lvl1pPr>
              <a:defRPr/>
            </a:lvl1pPr>
          </a:lstStyle>
          <a:p>
            <a:pPr>
              <a:defRPr/>
            </a:pPr>
            <a:fld id="{4EA9EB4C-E1C2-4E3C-B7C7-762FDEF34FE9}"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6"/>
          <p:cNvSpPr>
            <a:spLocks noGrp="1" noChangeArrowheads="1"/>
          </p:cNvSpPr>
          <p:nvPr>
            <p:ph type="sldNum" sz="quarter" idx="12"/>
          </p:nvPr>
        </p:nvSpPr>
        <p:spPr/>
        <p:txBody>
          <a:bodyPr/>
          <a:lstStyle>
            <a:lvl1pPr>
              <a:defRPr/>
            </a:lvl1pPr>
          </a:lstStyle>
          <a:p>
            <a:pPr>
              <a:defRPr/>
            </a:pPr>
            <a:fld id="{132FBA24-6390-4E17-AD77-1DA30B5DC1FD}"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6"/>
          <p:cNvSpPr>
            <a:spLocks noGrp="1" noChangeArrowheads="1"/>
          </p:cNvSpPr>
          <p:nvPr>
            <p:ph type="sldNum" sz="quarter" idx="12"/>
          </p:nvPr>
        </p:nvSpPr>
        <p:spPr/>
        <p:txBody>
          <a:bodyPr/>
          <a:lstStyle>
            <a:lvl1pPr>
              <a:defRPr/>
            </a:lvl1pPr>
          </a:lstStyle>
          <a:p>
            <a:pPr>
              <a:defRPr/>
            </a:pPr>
            <a:fld id="{9FEA5693-A193-4BAD-A8BC-AA6FB3EDF599}"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AF222B01-16B1-4EC4-A817-5FFFCB67FFEE}"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竖版">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86314EAC-66BA-405E-8F77-956EDD543A73}"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2C83CF29-9D61-4474-9D2B-D2F2AF26919E}"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E77C616D-254F-4B38-A178-AF60FB8E1EA7}"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91F14B30-1A1D-4C17-9457-4FD52F6ED900}"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5335ACA8-761F-4FBA-86EE-CE6F97AEA39E}"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1"/>
          <p:cNvSpPr>
            <a:spLocks noGrp="1" noChangeArrowheads="1"/>
          </p:cNvSpPr>
          <p:nvPr>
            <p:ph type="dt" sz="half" idx="10"/>
          </p:nvPr>
        </p:nvSpPr>
        <p:spPr/>
        <p:txBody>
          <a:bodyPr/>
          <a:lstStyle>
            <a:lvl1pPr>
              <a:defRPr/>
            </a:lvl1pPr>
          </a:lstStyle>
          <a:p>
            <a:pPr>
              <a:defRPr/>
            </a:pPr>
            <a:endParaRPr lang="zh-CN" altLang="en-US"/>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pPr>
              <a:defRPr/>
            </a:pPr>
            <a:fld id="{4661514E-D7E8-4AD4-A095-36326F8C4A49}" type="slidenum">
              <a:rPr lang="en-US" altLang="zh-CN"/>
            </a:fld>
            <a:endParaRPr lang="zh-CN">
              <a:cs typeface="+mn-cs"/>
            </a:endParaRP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8"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9"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10"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11"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3"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6" name="灯片编号占位符 5"/>
          <p:cNvSpPr>
            <a:spLocks noGrp="1" noChangeArrowheads="1"/>
          </p:cNvSpPr>
          <p:nvPr>
            <p:ph type="sldNum" sz="quarter" idx="12"/>
          </p:nvPr>
        </p:nvSpPr>
        <p:spPr/>
        <p:txBody>
          <a:bodyPr/>
          <a:lstStyle>
            <a:lvl1pPr>
              <a:defRPr/>
            </a:lvl1pPr>
          </a:lstStyle>
          <a:p>
            <a:pPr>
              <a:defRPr/>
            </a:pPr>
            <a:fld id="{FF9F942D-1FC5-4746-92E1-D9E2CE20FBB1}"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4"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5"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6"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7"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9"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10"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1"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2" name="灯片编号占位符 5"/>
          <p:cNvSpPr>
            <a:spLocks noGrp="1" noChangeArrowheads="1"/>
          </p:cNvSpPr>
          <p:nvPr>
            <p:ph type="sldNum" sz="quarter" idx="12"/>
          </p:nvPr>
        </p:nvSpPr>
        <p:spPr/>
        <p:txBody>
          <a:bodyPr/>
          <a:lstStyle>
            <a:lvl1pPr>
              <a:defRPr/>
            </a:lvl1pPr>
          </a:lstStyle>
          <a:p>
            <a:pPr>
              <a:defRPr/>
            </a:pPr>
            <a:fld id="{E2248323-0A60-4D05-9880-F933A83C5DAE}"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3"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4"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5"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8"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9"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0"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1" name="灯片编号占位符 5"/>
          <p:cNvSpPr>
            <a:spLocks noGrp="1" noChangeArrowheads="1"/>
          </p:cNvSpPr>
          <p:nvPr>
            <p:ph type="sldNum" sz="quarter" idx="12"/>
          </p:nvPr>
        </p:nvSpPr>
        <p:spPr/>
        <p:txBody>
          <a:bodyPr/>
          <a:lstStyle>
            <a:lvl1pPr>
              <a:defRPr/>
            </a:lvl1pPr>
          </a:lstStyle>
          <a:p>
            <a:pPr>
              <a:defRPr/>
            </a:pPr>
            <a:fld id="{3C0BA18A-09DB-4BB8-A9F1-E0C52BF687B3}"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18A390B4-DC11-4C04-ACA4-C211DE97209B}"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A181CA02-59E4-44CC-A4DA-023FC97A5B39}"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50B5B169-2A92-4D1A-972C-0667B4F206F2}"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竖版">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652A90C8-3A9A-42C0-9AAD-2D1AC7382F01}"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64F66E5F-8C15-4F2C-9352-1615548D3586}"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10649DAD-0F45-47C1-8C2B-2FA8B7D9162B}"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0A236CDE-AF06-4FC2-9A71-7249C3C92BEA}"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endParaRPr lang="zh-CN" altLang="en-US"/>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pPr>
              <a:defRPr/>
            </a:pPr>
            <a:fld id="{B78C5B11-FFD6-451C-AE29-7A7766DBAB49}" type="slidenum">
              <a:rPr lang="en-US" altLang="zh-CN"/>
            </a:fld>
            <a:endParaRPr lang="zh-CN">
              <a:cs typeface="+mn-cs"/>
            </a:endParaRP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3E1917CB-5C0C-4562-BF60-C4A07AAE04F9}"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8"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9"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10"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11"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3"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6" name="灯片编号占位符 5"/>
          <p:cNvSpPr>
            <a:spLocks noGrp="1" noChangeArrowheads="1"/>
          </p:cNvSpPr>
          <p:nvPr>
            <p:ph type="sldNum" sz="quarter" idx="12"/>
          </p:nvPr>
        </p:nvSpPr>
        <p:spPr/>
        <p:txBody>
          <a:bodyPr/>
          <a:lstStyle>
            <a:lvl1pPr>
              <a:defRPr/>
            </a:lvl1pPr>
          </a:lstStyle>
          <a:p>
            <a:pPr>
              <a:defRPr/>
            </a:pPr>
            <a:fld id="{CA2EAFEC-D031-427F-8165-F92D4AD49E64}"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4"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5"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6"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7"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9"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10"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1"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2" name="灯片编号占位符 5"/>
          <p:cNvSpPr>
            <a:spLocks noGrp="1" noChangeArrowheads="1"/>
          </p:cNvSpPr>
          <p:nvPr>
            <p:ph type="sldNum" sz="quarter" idx="12"/>
          </p:nvPr>
        </p:nvSpPr>
        <p:spPr/>
        <p:txBody>
          <a:bodyPr/>
          <a:lstStyle>
            <a:lvl1pPr>
              <a:defRPr/>
            </a:lvl1pPr>
          </a:lstStyle>
          <a:p>
            <a:pPr>
              <a:defRPr/>
            </a:pPr>
            <a:fld id="{C673156D-71F0-406A-A0EA-AE50A19E4BE1}"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3"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4"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5"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8"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9"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0"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1" name="灯片编号占位符 5"/>
          <p:cNvSpPr>
            <a:spLocks noGrp="1" noChangeArrowheads="1"/>
          </p:cNvSpPr>
          <p:nvPr>
            <p:ph type="sldNum" sz="quarter" idx="12"/>
          </p:nvPr>
        </p:nvSpPr>
        <p:spPr/>
        <p:txBody>
          <a:bodyPr/>
          <a:lstStyle>
            <a:lvl1pPr>
              <a:defRPr/>
            </a:lvl1pPr>
          </a:lstStyle>
          <a:p>
            <a:pPr>
              <a:defRPr/>
            </a:pPr>
            <a:fld id="{61AFD277-CB9C-4866-88CA-48CAFDA15149}"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504BA75C-6AED-438D-87E7-597E9423DBF7}"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479600C9-9E0D-41B1-A14C-EBEFF40073B4}"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EA38E7B3-EE28-4776-93E0-B403EA1AD293}"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竖版">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494182E3-C279-409C-988D-006C62A4E920}"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EF08274A-240F-4350-BF57-03FB17EC5B45}"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1"/>
          <p:cNvSpPr>
            <a:spLocks noGrp="1" noChangeArrowheads="1"/>
          </p:cNvSpPr>
          <p:nvPr>
            <p:ph type="dt" sz="half" idx="10"/>
          </p:nvPr>
        </p:nvSpPr>
        <p:spPr/>
        <p:txBody>
          <a:bodyPr/>
          <a:lstStyle>
            <a:lvl1pPr>
              <a:defRPr/>
            </a:lvl1pPr>
          </a:lstStyle>
          <a:p>
            <a:pPr>
              <a:defRPr/>
            </a:pPr>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362DC3B0-F238-4E6C-BACD-F311569FDB64}" type="slidenum">
              <a:rPr lang="en-US" altLang="zh-CN"/>
            </a:fld>
            <a:endParaRPr lang="zh-CN">
              <a:cs typeface="+mn-cs"/>
            </a:endParaRP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1"/>
          <p:cNvSpPr>
            <a:spLocks noGrp="1" noChangeArrowheads="1"/>
          </p:cNvSpPr>
          <p:nvPr>
            <p:ph type="dt" sz="half" idx="10"/>
          </p:nvPr>
        </p:nvSpPr>
        <p:spPr/>
        <p:txBody>
          <a:bodyPr/>
          <a:lstStyle>
            <a:lvl1pPr>
              <a:defRPr/>
            </a:lvl1pPr>
          </a:lstStyle>
          <a:p>
            <a:pPr>
              <a:defRPr/>
            </a:pPr>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3E8149C0-EC02-41A9-9826-694912231CE9}" type="slidenum">
              <a:rPr lang="en-US" altLang="zh-CN"/>
            </a:fld>
            <a:endParaRPr lang="zh-CN">
              <a:cs typeface="+mn-cs"/>
            </a:endParaRP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E1ED6F0B-B27A-4384-A0A5-7D772FE9629C}" type="slidenum">
              <a:rPr lang="en-US" altLang="zh-CN"/>
            </a:fld>
            <a:endParaRPr lang="zh-CN">
              <a:cs typeface="+mn-cs"/>
            </a:endParaRP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961A7DF-605A-4862-A748-64ADAF11D96A}" type="slidenum">
              <a:rPr lang="zh-CN" altLang="en-US"/>
            </a:fld>
            <a:endParaRPr lang="zh-CN" altLang="en-US">
              <a:cs typeface="+mn-cs"/>
            </a:endParaRPr>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547F8BE-7D60-4393-90C3-0D9E60286D4B}" type="slidenum">
              <a:rPr lang="zh-CN" altLang="en-US"/>
            </a:fld>
            <a:endParaRPr lang="zh-CN" altLang="en-US">
              <a:cs typeface="+mn-cs"/>
            </a:endParaRPr>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D1DC1D0-5891-41AC-A147-CE42F5EA912F}" type="slidenum">
              <a:rPr lang="zh-CN" altLang="en-US"/>
            </a:fld>
            <a:endParaRPr lang="zh-CN" altLang="en-US">
              <a:cs typeface="+mn-cs"/>
            </a:endParaRPr>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73D1E4F-1A1C-4599-995B-7B62D6BB13DE}" type="slidenum">
              <a:rPr lang="zh-CN" altLang="en-US"/>
            </a:fld>
            <a:endParaRPr lang="zh-CN" altLang="en-US">
              <a:cs typeface="+mn-cs"/>
            </a:endParaRPr>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noChangeArrowheads="1"/>
          </p:cNvSpPr>
          <p:nvPr>
            <p:ph type="dt" sz="half" idx="10"/>
          </p:nvPr>
        </p:nvSpPr>
        <p:spPr/>
        <p:txBody>
          <a:bodyPr/>
          <a:lstStyle>
            <a:lvl1pPr>
              <a:defRPr/>
            </a:lvl1pPr>
          </a:lstStyle>
          <a:p>
            <a:pPr>
              <a:defRPr/>
            </a:pPr>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C99A759D-6465-448F-A271-EF1B89F95E63}" type="slidenum">
              <a:rPr lang="zh-CN" altLang="en-US"/>
            </a:fld>
            <a:endParaRPr lang="zh-CN" altLang="en-US">
              <a:cs typeface="+mn-cs"/>
            </a:endParaRP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3"/>
          <p:cNvSpPr>
            <a:spLocks noGrp="1" noChangeArrowheads="1"/>
          </p:cNvSpPr>
          <p:nvPr>
            <p:ph type="dt" sz="half" idx="10"/>
          </p:nvPr>
        </p:nvSpPr>
        <p:spPr/>
        <p:txBody>
          <a:bodyPr/>
          <a:lstStyle>
            <a:lvl1pPr>
              <a:defRPr/>
            </a:lvl1pPr>
          </a:lstStyle>
          <a:p>
            <a:pPr>
              <a:defRPr/>
            </a:pPr>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1785794F-542B-43F0-842B-21699835C527}" type="slidenum">
              <a:rPr lang="zh-CN" altLang="en-US"/>
            </a:fld>
            <a:endParaRPr lang="zh-CN" altLang="en-US">
              <a:cs typeface="+mn-cs"/>
            </a:endParaRP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0F662B1A-8186-4FF0-8934-054D27637954}" type="slidenum">
              <a:rPr lang="zh-CN" altLang="en-US"/>
            </a:fld>
            <a:endParaRPr lang="zh-CN" altLang="en-US">
              <a:cs typeface="+mn-cs"/>
            </a:endParaRP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8F4E2A9-9BBA-4B19-B528-C26887B99C5E}" type="slidenum">
              <a:rPr lang="zh-CN" altLang="en-US"/>
            </a:fld>
            <a:endParaRPr lang="zh-CN" altLang="en-US">
              <a:cs typeface="+mn-cs"/>
            </a:endParaRP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B43A10C-E682-4746-A4F2-A1B7EFF6C3C4}" type="slidenum">
              <a:rPr lang="zh-CN" altLang="en-US"/>
            </a:fld>
            <a:endParaRPr lang="zh-CN" altLang="en-US">
              <a:cs typeface="+mn-cs"/>
            </a:endParaRP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6B55188-C108-4874-94F5-DC8D8AD848EF}" type="slidenum">
              <a:rPr lang="zh-CN" altLang="en-US"/>
            </a:fld>
            <a:endParaRPr lang="zh-CN" altLang="en-US">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66045C56-D21D-4EB7-B1C9-2FAE997EDE37}" type="slidenum">
              <a:rPr lang="en-US" altLang="zh-CN"/>
            </a:fld>
            <a:endParaRPr lang="zh-CN">
              <a:cs typeface="+mn-cs"/>
            </a:endParaRP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1D06A54-6E32-4D7A-9EC0-9F69525AE28E}" type="slidenum">
              <a:rPr lang="zh-CN" altLang="en-US"/>
            </a:fld>
            <a:endParaRPr lang="zh-CN" altLang="en-US">
              <a:cs typeface="+mn-cs"/>
            </a:endParaRP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C1315F3-280E-4B53-9E44-C492DE7D2711}" type="slidenum">
              <a:rPr lang="zh-CN" altLang="en-US"/>
            </a:fld>
            <a:endParaRPr lang="zh-CN" altLang="en-US">
              <a:cs typeface="+mn-cs"/>
            </a:endParaRP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7D6BC91-F1A5-472C-97CD-62225613E1C7}" type="slidenum">
              <a:rPr lang="zh-CN" altLang="en-US"/>
            </a:fld>
            <a:endParaRPr lang="zh-CN" altLang="en-US">
              <a:cs typeface="+mn-cs"/>
            </a:endParaRP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8989307-6265-4E73-9FDF-5249140139B8}" type="slidenum">
              <a:rPr lang="zh-CN" altLang="en-US"/>
            </a:fld>
            <a:endParaRPr lang="zh-CN" altLang="en-US">
              <a:cs typeface="+mn-cs"/>
            </a:endParaRP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F0058133-8726-4730-A826-A38A14322B76}" type="slidenum">
              <a:rPr lang="zh-CN" altLang="en-US"/>
            </a:fld>
            <a:endParaRPr lang="zh-CN" altLang="en-US">
              <a:cs typeface="+mn-cs"/>
            </a:endParaRP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noChangeArrowheads="1"/>
          </p:cNvSpPr>
          <p:nvPr>
            <p:ph type="dt" sz="half" idx="10"/>
          </p:nvPr>
        </p:nvSpPr>
        <p:spPr/>
        <p:txBody>
          <a:bodyPr/>
          <a:lstStyle>
            <a:lvl1pPr>
              <a:defRPr/>
            </a:lvl1pPr>
          </a:lstStyle>
          <a:p>
            <a:pPr>
              <a:defRPr/>
            </a:pPr>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912EE23A-C6DD-4C5C-B574-3C61036CD951}" type="slidenum">
              <a:rPr lang="zh-CN" altLang="en-US"/>
            </a:fld>
            <a:endParaRPr lang="zh-CN" altLang="en-US">
              <a:cs typeface="+mn-cs"/>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3"/>
          <p:cNvSpPr>
            <a:spLocks noGrp="1" noChangeArrowheads="1"/>
          </p:cNvSpPr>
          <p:nvPr>
            <p:ph type="dt" sz="half" idx="10"/>
          </p:nvPr>
        </p:nvSpPr>
        <p:spPr/>
        <p:txBody>
          <a:bodyPr/>
          <a:lstStyle>
            <a:lvl1pPr>
              <a:defRPr/>
            </a:lvl1pPr>
          </a:lstStyle>
          <a:p>
            <a:pPr>
              <a:defRPr/>
            </a:pPr>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21147F4A-C862-4D5E-B033-137A059DF0BA}" type="slidenum">
              <a:rPr lang="zh-CN" altLang="en-US"/>
            </a:fld>
            <a:endParaRPr lang="zh-CN" altLang="en-US">
              <a:cs typeface="+mn-cs"/>
            </a:endParaRP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B4AE2188-FB1A-40E6-BD37-A6E0D20EFB70}" type="slidenum">
              <a:rPr lang="zh-CN" altLang="en-US"/>
            </a:fld>
            <a:endParaRPr lang="zh-CN" altLang="en-US">
              <a:cs typeface="+mn-cs"/>
            </a:endParaRP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DE861A2-0891-45BF-9AEB-071868732588}" type="slidenum">
              <a:rPr lang="zh-CN" altLang="en-US"/>
            </a:fld>
            <a:endParaRPr lang="zh-CN" altLang="en-US">
              <a:cs typeface="+mn-cs"/>
            </a:endParaRP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F1103111-A089-4223-B90F-613917C08B94}" type="slidenum">
              <a:rPr lang="zh-CN" altLang="en-US"/>
            </a:fld>
            <a:endParaRPr lang="zh-CN" altLang="en-US">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2D3DD1F7-CA87-4E74-AB99-E54D4E1FFEA1}" type="slidenum">
              <a:rPr lang="zh-CN" altLang="en-US"/>
            </a:fld>
            <a:endParaRPr lang="zh-CN" altLang="en-US">
              <a:cs typeface="+mn-cs"/>
            </a:endParaRP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4E4D935-C57A-409F-B40E-CD624321F264}" type="slidenum">
              <a:rPr lang="zh-CN" altLang="en-US"/>
            </a:fld>
            <a:endParaRPr lang="zh-CN" altLang="en-US">
              <a:cs typeface="+mn-cs"/>
            </a:endParaRP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F6F1BE5-DC6B-4B32-A5CE-31D9666B1B36}" type="slidenum">
              <a:rPr lang="zh-CN" altLang="en-US"/>
            </a:fld>
            <a:endParaRPr lang="zh-CN" altLang="en-US">
              <a:cs typeface="+mn-cs"/>
            </a:endParaRP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B87B0E7-BC1F-4D3E-B608-32B729B5B52A}" type="slidenum">
              <a:rPr lang="zh-CN" altLang="en-US"/>
            </a:fld>
            <a:endParaRPr lang="zh-CN" altLang="en-US">
              <a:cs typeface="+mn-cs"/>
            </a:endParaRP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64D25B9-7AC2-48F5-808B-017E71E16A9C}" type="slidenum">
              <a:rPr lang="zh-CN" altLang="en-US"/>
            </a:fld>
            <a:endParaRPr lang="zh-CN" altLang="en-US">
              <a:cs typeface="+mn-cs"/>
            </a:endParaRP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28C3BD9-0E6B-4527-BE7F-609B9C4D692B}" type="slidenum">
              <a:rPr lang="zh-CN" altLang="en-US"/>
            </a:fld>
            <a:endParaRPr lang="zh-CN" altLang="en-US">
              <a:cs typeface="+mn-cs"/>
            </a:endParaRP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CA1B91F6-57F1-4E74-B271-9F643F06DA51}" type="slidenum">
              <a:rPr lang="zh-CN" altLang="en-US"/>
            </a:fld>
            <a:endParaRPr lang="zh-CN" altLang="en-US">
              <a:cs typeface="+mn-cs"/>
            </a:endParaRPr>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noChangeArrowheads="1"/>
          </p:cNvSpPr>
          <p:nvPr>
            <p:ph type="dt" sz="half" idx="10"/>
          </p:nvPr>
        </p:nvSpPr>
        <p:spPr/>
        <p:txBody>
          <a:bodyPr/>
          <a:lstStyle>
            <a:lvl1pPr>
              <a:defRPr/>
            </a:lvl1pPr>
          </a:lstStyle>
          <a:p>
            <a:pPr>
              <a:defRPr/>
            </a:pPr>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D6AC805B-C362-428F-931E-EFD5F601FCA2}" type="slidenum">
              <a:rPr lang="zh-CN" altLang="en-US"/>
            </a:fld>
            <a:endParaRPr lang="zh-CN" altLang="en-US">
              <a:cs typeface="+mn-cs"/>
            </a:endParaRPr>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3"/>
          <p:cNvSpPr>
            <a:spLocks noGrp="1" noChangeArrowheads="1"/>
          </p:cNvSpPr>
          <p:nvPr>
            <p:ph type="dt" sz="half" idx="10"/>
          </p:nvPr>
        </p:nvSpPr>
        <p:spPr/>
        <p:txBody>
          <a:bodyPr/>
          <a:lstStyle>
            <a:lvl1pPr>
              <a:defRPr/>
            </a:lvl1pPr>
          </a:lstStyle>
          <a:p>
            <a:pPr>
              <a:defRPr/>
            </a:pPr>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8AFE7388-E823-4F74-A3E0-4EE3217B7955}" type="slidenum">
              <a:rPr lang="zh-CN" altLang="en-US"/>
            </a:fld>
            <a:endParaRPr lang="zh-CN" altLang="en-US">
              <a:cs typeface="+mn-cs"/>
            </a:endParaRPr>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12393195-8F98-462D-B410-A75A85776FFA}" type="slidenum">
              <a:rPr lang="zh-CN" altLang="en-US"/>
            </a:fld>
            <a:endParaRPr lang="zh-CN" altLang="en-US">
              <a:cs typeface="+mn-cs"/>
            </a:endParaRPr>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F75E411-9835-4D41-AD57-BDBAB7B4A8AA}" type="slidenum">
              <a:rPr lang="zh-CN" altLang="en-US"/>
            </a:fld>
            <a:endParaRPr lang="zh-CN" altLang="en-US">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8CD255D1-C5EB-4C27-ACAD-F441B010617F}" type="slidenum">
              <a:rPr lang="zh-CN" altLang="en-US"/>
            </a:fld>
            <a:endParaRPr lang="zh-CN" altLang="en-US">
              <a:cs typeface="+mn-cs"/>
            </a:endParaRP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7955C55-8261-4A6B-803C-F7707DAF09AE}" type="slidenum">
              <a:rPr lang="zh-CN" altLang="en-US"/>
            </a:fld>
            <a:endParaRPr lang="zh-CN" altLang="en-US">
              <a:cs typeface="+mn-cs"/>
            </a:endParaRPr>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E670B44-B18D-46ED-A611-E33D1A9153B1}" type="slidenum">
              <a:rPr lang="zh-CN" altLang="en-US"/>
            </a:fld>
            <a:endParaRPr lang="zh-CN" altLang="en-US">
              <a:cs typeface="+mn-cs"/>
            </a:endParaRPr>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A26CBDD-51A1-4A34-ABB9-47358C5F0F80}" type="slidenum">
              <a:rPr lang="zh-CN" altLang="en-US"/>
            </a:fld>
            <a:endParaRPr lang="zh-CN" altLang="en-US">
              <a:cs typeface="+mn-cs"/>
            </a:endParaRP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8EB43200-7018-4C75-8713-C020F3AADF94}" type="slidenum">
              <a:rPr lang="zh-CN" altLang="en-US"/>
            </a:fld>
            <a:endParaRPr lang="zh-CN" altLang="en-US">
              <a:cs typeface="+mn-cs"/>
            </a:endParaRP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11F41FAA-03B4-42CC-A68D-07A0191B2A99}" type="slidenum">
              <a:rPr lang="zh-CN" altLang="en-US"/>
            </a:fld>
            <a:endParaRPr lang="zh-CN" altLang="en-US">
              <a:cs typeface="+mn-cs"/>
            </a:endParaRP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891A4DC6-3A33-408F-B6CC-325604E716CB}" type="slidenum">
              <a:rPr lang="zh-CN" altLang="en-US"/>
            </a:fld>
            <a:endParaRPr lang="zh-CN" altLang="en-US">
              <a:cs typeface="+mn-cs"/>
            </a:endParaRP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noChangeArrowheads="1"/>
          </p:cNvSpPr>
          <p:nvPr>
            <p:ph type="dt" sz="half" idx="10"/>
          </p:nvPr>
        </p:nvSpPr>
        <p:spPr/>
        <p:txBody>
          <a:bodyPr/>
          <a:lstStyle>
            <a:lvl1pPr>
              <a:defRPr/>
            </a:lvl1pPr>
          </a:lstStyle>
          <a:p>
            <a:pPr>
              <a:defRPr/>
            </a:pPr>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2F2D4DC2-B604-4E2C-B5E7-0D29718411A9}" type="slidenum">
              <a:rPr lang="zh-CN" altLang="en-US"/>
            </a:fld>
            <a:endParaRPr lang="zh-CN" altLang="en-US">
              <a:cs typeface="+mn-cs"/>
            </a:endParaRPr>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4"/>
          <p:cNvSpPr>
            <a:spLocks noGrp="1" noChangeArrowheads="1"/>
          </p:cNvSpPr>
          <p:nvPr>
            <p:ph type="dt" sz="half" idx="10"/>
          </p:nvPr>
        </p:nvSpPr>
        <p:spPr/>
        <p:txBody>
          <a:bodyPr/>
          <a:lstStyle>
            <a:lvl1pPr>
              <a:defRPr/>
            </a:lvl1pPr>
          </a:lstStyle>
          <a:p>
            <a:pPr>
              <a:defRPr/>
            </a:pPr>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92A6D228-B20B-4F7E-B6A4-8FE269389315}" type="slidenum">
              <a:rPr lang="zh-CN" altLang="en-US"/>
            </a:fld>
            <a:endParaRPr lang="zh-CN" altLang="en-US">
              <a:cs typeface="+mn-cs"/>
            </a:endParaRPr>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4"/>
          <p:cNvSpPr>
            <a:spLocks noGrp="1" noChangeArrowheads="1"/>
          </p:cNvSpPr>
          <p:nvPr>
            <p:ph type="dt" sz="half" idx="10"/>
          </p:nvPr>
        </p:nvSpPr>
        <p:spPr/>
        <p:txBody>
          <a:bodyPr/>
          <a:lstStyle>
            <a:lvl1pPr>
              <a:defRPr/>
            </a:lvl1pPr>
          </a:lstStyle>
          <a:p>
            <a:pPr>
              <a:defRPr/>
            </a:pPr>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8EBB105E-3A5F-4897-9C4E-06F0A94A38EA}" type="slidenum">
              <a:rPr lang="zh-CN" altLang="en-US"/>
            </a:fld>
            <a:endParaRPr lang="zh-CN" altLang="en-US">
              <a:cs typeface="+mn-cs"/>
            </a:endParaRP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6EAC3A7B-55ED-4938-837B-88E2A6E0B855}" type="slidenum">
              <a:rPr lang="zh-CN" altLang="en-US"/>
            </a:fld>
            <a:endParaRPr lang="zh-CN" altLang="en-US">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043F84A6-EBA8-4958-B7D4-E719AFB2533D}" type="slidenum">
              <a:rPr lang="zh-CN" altLang="en-US"/>
            </a:fld>
            <a:endParaRPr lang="zh-CN" altLang="en-US">
              <a:cs typeface="+mn-cs"/>
            </a:endParaRP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noChangeArrowheads="1"/>
          </p:cNvSpPr>
          <p:nvPr>
            <p:ph type="dt" sz="half" idx="10"/>
          </p:nvPr>
        </p:nvSpPr>
        <p:spPr/>
        <p:txBody>
          <a:bodyPr/>
          <a:lstStyle>
            <a:lvl1pPr>
              <a:defRPr/>
            </a:lvl1pPr>
          </a:lstStyle>
          <a:p>
            <a:pPr>
              <a:defRPr/>
            </a:pPr>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A22796F9-38DF-484C-AFB8-13A31E0A1F6B}" type="slidenum">
              <a:rPr lang="zh-CN" altLang="en-US"/>
            </a:fld>
            <a:endParaRPr lang="zh-CN" altLang="en-US">
              <a:cs typeface="+mn-cs"/>
            </a:endParaRP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noChangeArrowheads="1"/>
          </p:cNvSpPr>
          <p:nvPr>
            <p:ph type="dt" sz="half" idx="10"/>
          </p:nvPr>
        </p:nvSpPr>
        <p:spPr/>
        <p:txBody>
          <a:bodyPr/>
          <a:lstStyle>
            <a:lvl1pPr>
              <a:defRPr/>
            </a:lvl1pPr>
          </a:lstStyle>
          <a:p>
            <a:pPr>
              <a:defRPr/>
            </a:pPr>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9529B840-FAB9-40F6-8E6B-899F0C8DDF59}" type="slidenum">
              <a:rPr lang="zh-CN" altLang="en-US"/>
            </a:fld>
            <a:endParaRPr lang="zh-CN" altLang="en-US">
              <a:cs typeface="+mn-cs"/>
            </a:endParaRP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B34302BC-C878-4366-BD8C-414607B8D226}" type="slidenum">
              <a:rPr lang="zh-CN" altLang="en-US"/>
            </a:fld>
            <a:endParaRPr lang="zh-CN" altLang="en-US">
              <a:cs typeface="+mn-cs"/>
            </a:endParaRP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5513E729-45C1-4727-A92E-CCE586CFAE13}" type="slidenum">
              <a:rPr lang="zh-CN" altLang="en-US"/>
            </a:fld>
            <a:endParaRPr lang="zh-CN" altLang="en-US">
              <a:cs typeface="+mn-cs"/>
            </a:endParaRP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6"/>
          <p:cNvSpPr>
            <a:spLocks noGrp="1" noChangeArrowheads="1"/>
          </p:cNvSpPr>
          <p:nvPr>
            <p:ph type="dt" sz="half" idx="10"/>
          </p:nvPr>
        </p:nvSpPr>
        <p:spPr/>
        <p:txBody>
          <a:bodyPr/>
          <a:lstStyle>
            <a:lvl1pPr>
              <a:defRPr/>
            </a:lvl1pPr>
          </a:lstStyle>
          <a:p>
            <a:pPr>
              <a:defRPr/>
            </a:pPr>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C5CEB14E-E0F0-4EFB-AF3C-E4D8583352C7}" type="slidenum">
              <a:rPr lang="zh-CN" altLang="en-US"/>
            </a:fld>
            <a:endParaRPr lang="zh-CN" altLang="en-US">
              <a:cs typeface="+mn-cs"/>
            </a:endParaRPr>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6"/>
          <p:cNvSpPr>
            <a:spLocks noGrp="1" noChangeArrowheads="1"/>
          </p:cNvSpPr>
          <p:nvPr>
            <p:ph type="dt" sz="half" idx="10"/>
          </p:nvPr>
        </p:nvSpPr>
        <p:spPr/>
        <p:txBody>
          <a:bodyPr/>
          <a:lstStyle>
            <a:lvl1pPr>
              <a:defRPr/>
            </a:lvl1pPr>
          </a:lstStyle>
          <a:p>
            <a:pPr>
              <a:defRPr/>
            </a:pPr>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D9C4DB43-F228-4B24-85BF-832CDCE83865}" type="slidenum">
              <a:rPr lang="zh-CN" altLang="en-US"/>
            </a:fld>
            <a:endParaRPr lang="zh-CN" altLang="en-US">
              <a:cs typeface="+mn-cs"/>
            </a:endParaRPr>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6"/>
          <p:cNvSpPr>
            <a:spLocks noGrp="1" noChangeArrowheads="1"/>
          </p:cNvSpPr>
          <p:nvPr>
            <p:ph type="dt" sz="half" idx="10"/>
          </p:nvPr>
        </p:nvSpPr>
        <p:spPr/>
        <p:txBody>
          <a:bodyPr/>
          <a:lstStyle>
            <a:lvl1pPr>
              <a:defRPr/>
            </a:lvl1pPr>
          </a:lstStyle>
          <a:p>
            <a:pPr>
              <a:defRPr/>
            </a:pPr>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0FF8A324-AD4B-4943-934C-96CD77B5CBBF}" type="slidenum">
              <a:rPr lang="zh-CN" altLang="en-US"/>
            </a:fld>
            <a:endParaRPr lang="zh-CN" altLang="en-US">
              <a:cs typeface="+mn-cs"/>
            </a:endParaRP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6"/>
          <p:cNvSpPr>
            <a:spLocks noGrp="1" noChangeArrowheads="1"/>
          </p:cNvSpPr>
          <p:nvPr>
            <p:ph type="dt" sz="half" idx="10"/>
          </p:nvPr>
        </p:nvSpPr>
        <p:spPr/>
        <p:txBody>
          <a:bodyPr/>
          <a:lstStyle>
            <a:lvl1pPr>
              <a:defRPr/>
            </a:lvl1pPr>
          </a:lstStyle>
          <a:p>
            <a:pPr>
              <a:defRPr/>
            </a:pPr>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DE3A9409-7DAD-47FA-B954-44D4A22964F2}" type="slidenum">
              <a:rPr lang="zh-CN" altLang="en-US"/>
            </a:fld>
            <a:endParaRPr lang="zh-CN" altLang="en-US">
              <a:cs typeface="+mn-cs"/>
            </a:endParaRP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noChangeArrowheads="1"/>
          </p:cNvSpPr>
          <p:nvPr>
            <p:ph type="dt" sz="half" idx="10"/>
          </p:nvPr>
        </p:nvSpPr>
        <p:spPr/>
        <p:txBody>
          <a:bodyPr/>
          <a:lstStyle>
            <a:lvl1pPr>
              <a:defRPr/>
            </a:lvl1pPr>
          </a:lstStyle>
          <a:p>
            <a:pPr>
              <a:defRPr/>
            </a:pPr>
            <a:endParaRPr lang="zh-CN" altLang="en-US"/>
          </a:p>
        </p:txBody>
      </p:sp>
      <p:sp>
        <p:nvSpPr>
          <p:cNvPr id="8"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p:txBody>
          <a:bodyPr/>
          <a:lstStyle>
            <a:lvl1pPr>
              <a:defRPr/>
            </a:lvl1pPr>
          </a:lstStyle>
          <a:p>
            <a:pPr>
              <a:defRPr/>
            </a:pPr>
            <a:fld id="{E928D766-55BC-4003-A73F-FDF35224C181}" type="slidenum">
              <a:rPr lang="zh-CN" altLang="en-US"/>
            </a:fld>
            <a:endParaRPr lang="zh-CN" altLang="en-US">
              <a:cs typeface="+mn-cs"/>
            </a:endParaRPr>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6"/>
          <p:cNvSpPr>
            <a:spLocks noGrp="1" noChangeArrowheads="1"/>
          </p:cNvSpPr>
          <p:nvPr>
            <p:ph type="dt" sz="half" idx="10"/>
          </p:nvPr>
        </p:nvSpPr>
        <p:spPr/>
        <p:txBody>
          <a:bodyPr/>
          <a:lstStyle>
            <a:lvl1pPr>
              <a:defRPr/>
            </a:lvl1pPr>
          </a:lstStyle>
          <a:p>
            <a:pPr>
              <a:defRPr/>
            </a:pPr>
            <a:endParaRPr lang="zh-CN" altLang="en-US"/>
          </a:p>
        </p:txBody>
      </p:sp>
      <p:sp>
        <p:nvSpPr>
          <p:cNvPr id="4"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p:txBody>
          <a:bodyPr/>
          <a:lstStyle>
            <a:lvl1pPr>
              <a:defRPr/>
            </a:lvl1pPr>
          </a:lstStyle>
          <a:p>
            <a:pPr>
              <a:defRPr/>
            </a:pPr>
            <a:fld id="{D45BF500-8991-43A4-9A54-D4F90DC1E839}" type="slidenum">
              <a:rPr lang="zh-CN" altLang="en-US"/>
            </a:fld>
            <a:endParaRPr lang="zh-CN" altLang="en-US">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1"/>
          <p:cNvSpPr>
            <a:spLocks noGrp="1" noChangeArrowheads="1"/>
          </p:cNvSpPr>
          <p:nvPr>
            <p:ph type="dt" sz="half" idx="10"/>
          </p:nvPr>
        </p:nvSpPr>
        <p:spPr/>
        <p:txBody>
          <a:bodyPr/>
          <a:lstStyle>
            <a:lvl1pPr>
              <a:defRPr/>
            </a:lvl1pPr>
          </a:lstStyle>
          <a:p>
            <a:pPr>
              <a:defRPr/>
            </a:pPr>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9296AD8E-B5B2-4023-BD6E-1D90F5DF6111}" type="slidenum">
              <a:rPr lang="zh-CN" altLang="en-US"/>
            </a:fld>
            <a:endParaRPr lang="zh-CN" altLang="en-US">
              <a:cs typeface="+mn-cs"/>
            </a:endParaRP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p:txBody>
          <a:bodyPr/>
          <a:lstStyle>
            <a:lvl1pPr>
              <a:defRPr/>
            </a:lvl1pPr>
          </a:lstStyle>
          <a:p>
            <a:pPr>
              <a:defRPr/>
            </a:pPr>
            <a:endParaRPr lang="zh-CN" altLang="en-US"/>
          </a:p>
        </p:txBody>
      </p:sp>
      <p:sp>
        <p:nvSpPr>
          <p:cNvPr id="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p:txBody>
          <a:bodyPr/>
          <a:lstStyle>
            <a:lvl1pPr>
              <a:defRPr/>
            </a:lvl1pPr>
          </a:lstStyle>
          <a:p>
            <a:pPr>
              <a:defRPr/>
            </a:pPr>
            <a:fld id="{288C8663-5484-4E66-BFD3-6D9E54A9BFBD}" type="slidenum">
              <a:rPr lang="zh-CN" altLang="en-US"/>
            </a:fld>
            <a:endParaRPr lang="zh-CN" altLang="en-US">
              <a:cs typeface="+mn-cs"/>
            </a:endParaRPr>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6"/>
          <p:cNvSpPr>
            <a:spLocks noGrp="1" noChangeArrowheads="1"/>
          </p:cNvSpPr>
          <p:nvPr>
            <p:ph type="dt" sz="half" idx="10"/>
          </p:nvPr>
        </p:nvSpPr>
        <p:spPr/>
        <p:txBody>
          <a:bodyPr/>
          <a:lstStyle>
            <a:lvl1pPr>
              <a:defRPr/>
            </a:lvl1pPr>
          </a:lstStyle>
          <a:p>
            <a:pPr>
              <a:defRPr/>
            </a:pPr>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440EC3AF-3459-4D3D-8933-8ECE41916BCE}" type="slidenum">
              <a:rPr lang="zh-CN" altLang="en-US"/>
            </a:fld>
            <a:endParaRPr lang="zh-CN" altLang="en-US">
              <a:cs typeface="+mn-cs"/>
            </a:endParaRP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6"/>
          <p:cNvSpPr>
            <a:spLocks noGrp="1" noChangeArrowheads="1"/>
          </p:cNvSpPr>
          <p:nvPr>
            <p:ph type="dt" sz="half" idx="10"/>
          </p:nvPr>
        </p:nvSpPr>
        <p:spPr/>
        <p:txBody>
          <a:bodyPr/>
          <a:lstStyle>
            <a:lvl1pPr>
              <a:defRPr/>
            </a:lvl1pPr>
          </a:lstStyle>
          <a:p>
            <a:pPr>
              <a:defRPr/>
            </a:pPr>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50529DCD-81C4-439B-9171-9CDB8630F6FD}" type="slidenum">
              <a:rPr lang="zh-CN" altLang="en-US"/>
            </a:fld>
            <a:endParaRPr lang="zh-CN" altLang="en-US">
              <a:cs typeface="+mn-cs"/>
            </a:endParaRP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6"/>
          <p:cNvSpPr>
            <a:spLocks noGrp="1" noChangeArrowheads="1"/>
          </p:cNvSpPr>
          <p:nvPr>
            <p:ph type="dt" sz="half" idx="10"/>
          </p:nvPr>
        </p:nvSpPr>
        <p:spPr/>
        <p:txBody>
          <a:bodyPr/>
          <a:lstStyle>
            <a:lvl1pPr>
              <a:defRPr/>
            </a:lvl1pPr>
          </a:lstStyle>
          <a:p>
            <a:pPr>
              <a:defRPr/>
            </a:pPr>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9EB6604B-D479-4FC1-9BCB-0BB57787B292}" type="slidenum">
              <a:rPr lang="zh-CN" altLang="en-US"/>
            </a:fld>
            <a:endParaRPr lang="zh-CN" altLang="en-US">
              <a:cs typeface="+mn-cs"/>
            </a:endParaRPr>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6"/>
          <p:cNvSpPr>
            <a:spLocks noGrp="1" noChangeArrowheads="1"/>
          </p:cNvSpPr>
          <p:nvPr>
            <p:ph type="dt" sz="half" idx="10"/>
          </p:nvPr>
        </p:nvSpPr>
        <p:spPr/>
        <p:txBody>
          <a:bodyPr/>
          <a:lstStyle>
            <a:lvl1pPr>
              <a:defRPr/>
            </a:lvl1pPr>
          </a:lstStyle>
          <a:p>
            <a:pPr>
              <a:defRPr/>
            </a:pPr>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9FDF2950-7E34-4DBF-A206-2C011440ACC9}" type="slidenum">
              <a:rPr lang="zh-CN" altLang="en-US"/>
            </a:fld>
            <a:endParaRPr lang="zh-CN" altLang="en-US">
              <a:cs typeface="+mn-cs"/>
            </a:endParaRPr>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2"/>
          <p:cNvSpPr>
            <a:spLocks noGrp="1" noChangeArrowheads="1"/>
          </p:cNvSpPr>
          <p:nvPr>
            <p:ph type="dt" sz="half" idx="10"/>
          </p:nvPr>
        </p:nvSpPr>
        <p:spPr/>
        <p:txBody>
          <a:bodyPr/>
          <a:lstStyle>
            <a:lvl1pPr>
              <a:defRPr/>
            </a:lvl1pPr>
          </a:lstStyle>
          <a:p>
            <a:pPr>
              <a:defRPr/>
            </a:pPr>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DFCBE8F9-290A-4C8E-9876-EAA509306DC0}" type="slidenum">
              <a:rPr lang="zh-CN" altLang="en-US"/>
            </a:fld>
            <a:endParaRPr lang="zh-CN" altLang="en-US">
              <a:cs typeface="+mn-cs"/>
            </a:endParaRPr>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2"/>
          <p:cNvSpPr>
            <a:spLocks noGrp="1" noChangeArrowheads="1"/>
          </p:cNvSpPr>
          <p:nvPr>
            <p:ph type="dt" sz="half" idx="10"/>
          </p:nvPr>
        </p:nvSpPr>
        <p:spPr/>
        <p:txBody>
          <a:bodyPr/>
          <a:lstStyle>
            <a:lvl1pPr>
              <a:defRPr/>
            </a:lvl1pPr>
          </a:lstStyle>
          <a:p>
            <a:pPr>
              <a:defRPr/>
            </a:pPr>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72E55F72-C9C1-4A12-A8B1-FCD13BB0C339}" type="slidenum">
              <a:rPr lang="zh-CN" altLang="en-US"/>
            </a:fld>
            <a:endParaRPr lang="zh-CN" altLang="en-US">
              <a:cs typeface="+mn-cs"/>
            </a:endParaRPr>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2"/>
          <p:cNvSpPr>
            <a:spLocks noGrp="1" noChangeArrowheads="1"/>
          </p:cNvSpPr>
          <p:nvPr>
            <p:ph type="dt" sz="half" idx="10"/>
          </p:nvPr>
        </p:nvSpPr>
        <p:spPr/>
        <p:txBody>
          <a:bodyPr/>
          <a:lstStyle>
            <a:lvl1pPr>
              <a:defRPr/>
            </a:lvl1pPr>
          </a:lstStyle>
          <a:p>
            <a:pPr>
              <a:defRPr/>
            </a:pPr>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D0DE0BBF-286D-4797-95FD-9A02EA29F1E0}" type="slidenum">
              <a:rPr lang="zh-CN" altLang="en-US"/>
            </a:fld>
            <a:endParaRPr lang="zh-CN" altLang="en-US">
              <a:cs typeface="+mn-cs"/>
            </a:endParaRPr>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2"/>
          <p:cNvSpPr>
            <a:spLocks noGrp="1" noChangeArrowheads="1"/>
          </p:cNvSpPr>
          <p:nvPr>
            <p:ph type="dt" sz="half" idx="10"/>
          </p:nvPr>
        </p:nvSpPr>
        <p:spPr/>
        <p:txBody>
          <a:bodyPr/>
          <a:lstStyle>
            <a:lvl1pPr>
              <a:defRPr/>
            </a:lvl1pPr>
          </a:lstStyle>
          <a:p>
            <a:pPr>
              <a:defRPr/>
            </a:pPr>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45F2C9D9-9176-4EE5-8E73-2E0CE0D0183C}" type="slidenum">
              <a:rPr lang="zh-CN" altLang="en-US"/>
            </a:fld>
            <a:endParaRPr lang="zh-CN" altLang="en-US">
              <a:cs typeface="+mn-cs"/>
            </a:endParaRPr>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2"/>
          <p:cNvSpPr>
            <a:spLocks noGrp="1" noChangeArrowheads="1"/>
          </p:cNvSpPr>
          <p:nvPr>
            <p:ph type="dt" sz="half" idx="10"/>
          </p:nvPr>
        </p:nvSpPr>
        <p:spPr/>
        <p:txBody>
          <a:bodyPr/>
          <a:lstStyle>
            <a:lvl1pPr>
              <a:defRPr/>
            </a:lvl1pPr>
          </a:lstStyle>
          <a:p>
            <a:pPr>
              <a:defRPr/>
            </a:pPr>
            <a:endParaRPr lang="zh-CN" altLang="en-US"/>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89BD8A1B-02F0-4BA8-BAE8-36C600B5EE92}" type="slidenum">
              <a:rPr lang="zh-CN" altLang="en-US"/>
            </a:fld>
            <a:endParaRPr lang="zh-CN" altLang="en-US">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1"/>
          <p:cNvSpPr>
            <a:spLocks noGrp="1" noChangeArrowheads="1"/>
          </p:cNvSpPr>
          <p:nvPr>
            <p:ph type="dt" sz="half" idx="10"/>
          </p:nvPr>
        </p:nvSpPr>
        <p:spPr/>
        <p:txBody>
          <a:bodyPr/>
          <a:lstStyle>
            <a:lvl1pPr>
              <a:defRPr/>
            </a:lvl1pPr>
          </a:lstStyle>
          <a:p>
            <a:pPr>
              <a:defRPr/>
            </a:pPr>
            <a:endParaRPr lang="zh-CN" altLang="en-US"/>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pPr>
              <a:defRPr/>
            </a:pPr>
            <a:fld id="{08BDA100-688C-49CF-BEF1-1B0550D26F58}" type="slidenum">
              <a:rPr lang="zh-CN" altLang="en-US"/>
            </a:fld>
            <a:endParaRPr lang="zh-CN" altLang="en-US">
              <a:cs typeface="+mn-cs"/>
            </a:endParaRP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2"/>
          <p:cNvSpPr>
            <a:spLocks noGrp="1" noChangeArrowheads="1"/>
          </p:cNvSpPr>
          <p:nvPr>
            <p:ph type="dt" sz="half" idx="10"/>
          </p:nvPr>
        </p:nvSpPr>
        <p:spPr/>
        <p:txBody>
          <a:bodyPr/>
          <a:lstStyle>
            <a:lvl1pPr>
              <a:defRPr/>
            </a:lvl1pPr>
          </a:lstStyle>
          <a:p>
            <a:pPr>
              <a:defRPr/>
            </a:pPr>
            <a:endParaRPr lang="zh-CN" altLang="en-US"/>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A7A721E1-1D1D-499E-8E8F-56754E3E6B50}" type="slidenum">
              <a:rPr lang="zh-CN" altLang="en-US"/>
            </a:fld>
            <a:endParaRPr lang="zh-CN" altLang="en-US">
              <a:cs typeface="+mn-cs"/>
            </a:endParaRPr>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endParaRPr lang="zh-CN" altLang="en-US"/>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0EA6C12B-14E2-4EBF-B56C-1ED982211433}" type="slidenum">
              <a:rPr lang="zh-CN" altLang="en-US"/>
            </a:fld>
            <a:endParaRPr lang="zh-CN" altLang="en-US">
              <a:cs typeface="+mn-cs"/>
            </a:endParaRPr>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2"/>
          <p:cNvSpPr>
            <a:spLocks noGrp="1" noChangeArrowheads="1"/>
          </p:cNvSpPr>
          <p:nvPr>
            <p:ph type="dt" sz="half" idx="10"/>
          </p:nvPr>
        </p:nvSpPr>
        <p:spPr/>
        <p:txBody>
          <a:bodyPr/>
          <a:lstStyle>
            <a:lvl1pPr>
              <a:defRPr/>
            </a:lvl1pPr>
          </a:lstStyle>
          <a:p>
            <a:pPr>
              <a:defRPr/>
            </a:pPr>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89ADFF9D-99CF-4B2F-9766-E26FE0942349}" type="slidenum">
              <a:rPr lang="zh-CN" altLang="en-US"/>
            </a:fld>
            <a:endParaRPr lang="zh-CN" altLang="en-US">
              <a:cs typeface="+mn-cs"/>
            </a:endParaRPr>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2"/>
          <p:cNvSpPr>
            <a:spLocks noGrp="1" noChangeArrowheads="1"/>
          </p:cNvSpPr>
          <p:nvPr>
            <p:ph type="dt" sz="half" idx="10"/>
          </p:nvPr>
        </p:nvSpPr>
        <p:spPr/>
        <p:txBody>
          <a:bodyPr/>
          <a:lstStyle>
            <a:lvl1pPr>
              <a:defRPr/>
            </a:lvl1pPr>
          </a:lstStyle>
          <a:p>
            <a:pPr>
              <a:defRPr/>
            </a:pPr>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6C97F470-4EF6-4464-98E0-3ABB0CA3AE53}" type="slidenum">
              <a:rPr lang="zh-CN" altLang="en-US"/>
            </a:fld>
            <a:endParaRPr lang="zh-CN" altLang="en-US">
              <a:cs typeface="+mn-cs"/>
            </a:endParaRPr>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2"/>
          <p:cNvSpPr>
            <a:spLocks noGrp="1" noChangeArrowheads="1"/>
          </p:cNvSpPr>
          <p:nvPr>
            <p:ph type="dt" sz="half" idx="10"/>
          </p:nvPr>
        </p:nvSpPr>
        <p:spPr/>
        <p:txBody>
          <a:bodyPr/>
          <a:lstStyle>
            <a:lvl1pPr>
              <a:defRPr/>
            </a:lvl1pPr>
          </a:lstStyle>
          <a:p>
            <a:pPr>
              <a:defRPr/>
            </a:pPr>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1DB2F629-A8AE-4630-81A0-F228A01DC016}" type="slidenum">
              <a:rPr lang="zh-CN" altLang="en-US"/>
            </a:fld>
            <a:endParaRPr lang="zh-CN" altLang="en-US">
              <a:cs typeface="+mn-cs"/>
            </a:endParaRPr>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2"/>
          <p:cNvSpPr>
            <a:spLocks noGrp="1" noChangeArrowheads="1"/>
          </p:cNvSpPr>
          <p:nvPr>
            <p:ph type="dt" sz="half" idx="10"/>
          </p:nvPr>
        </p:nvSpPr>
        <p:spPr/>
        <p:txBody>
          <a:bodyPr/>
          <a:lstStyle>
            <a:lvl1pPr>
              <a:defRPr/>
            </a:lvl1pPr>
          </a:lstStyle>
          <a:p>
            <a:pPr>
              <a:defRPr/>
            </a:pPr>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4B459EF7-10B3-49E8-8282-825EB88EE0C2}" type="slidenum">
              <a:rPr lang="zh-CN" altLang="en-US"/>
            </a:fld>
            <a:endParaRPr lang="zh-CN" altLang="en-US">
              <a:cs typeface="+mn-cs"/>
            </a:endParaRPr>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1C7C933-A38C-4A84-8B59-49CE55077340}" type="slidenum">
              <a:rPr lang="zh-CN" altLang="en-US"/>
            </a:fld>
            <a:endParaRPr lang="zh-CN" altLang="en-US">
              <a:cs typeface="+mn-cs"/>
            </a:endParaRPr>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8F2FFE4E-9987-4C49-A58A-D16BBB8A82D4}" type="slidenum">
              <a:rPr lang="zh-CN" altLang="en-US"/>
            </a:fld>
            <a:endParaRPr lang="zh-CN" altLang="en-US">
              <a:cs typeface="+mn-cs"/>
            </a:endParaRPr>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2A77F4F-5F09-47EB-82EB-E67FE67A7F10}" type="slidenum">
              <a:rPr lang="zh-CN" altLang="en-US"/>
            </a:fld>
            <a:endParaRPr lang="zh-CN" altLang="en-US">
              <a:cs typeface="+mn-cs"/>
            </a:endParaRPr>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noChangeArrowheads="1"/>
          </p:cNvSpPr>
          <p:nvPr>
            <p:ph type="dt" sz="half" idx="10"/>
          </p:nvPr>
        </p:nvSpPr>
        <p:spPr/>
        <p:txBody>
          <a:bodyPr/>
          <a:lstStyle>
            <a:lvl1pPr>
              <a:defRPr/>
            </a:lvl1pPr>
          </a:lstStyle>
          <a:p>
            <a:pPr>
              <a:defRPr/>
            </a:pPr>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35EBD380-2F98-4038-92CC-461A6B2A7804}" type="slidenum">
              <a:rPr lang="zh-CN" altLang="en-US"/>
            </a:fld>
            <a:endParaRPr lang="zh-CN" altLang="en-US">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1"/>
          <p:cNvSpPr>
            <a:spLocks noGrp="1" noChangeArrowheads="1"/>
          </p:cNvSpPr>
          <p:nvPr>
            <p:ph type="dt" sz="half" idx="10"/>
          </p:nvPr>
        </p:nvSpPr>
        <p:spPr/>
        <p:txBody>
          <a:bodyPr/>
          <a:lstStyle>
            <a:lvl1pPr>
              <a:defRPr/>
            </a:lvl1pPr>
          </a:lstStyle>
          <a:p>
            <a:pPr>
              <a:defRPr/>
            </a:pPr>
            <a:endParaRPr lang="zh-CN" altLang="en-US"/>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pPr>
              <a:defRPr/>
            </a:pPr>
            <a:fld id="{C7794A1A-5316-42AD-A0A5-822F97FCE817}" type="slidenum">
              <a:rPr lang="zh-CN" altLang="en-US"/>
            </a:fld>
            <a:endParaRPr lang="zh-CN" altLang="en-US">
              <a:cs typeface="+mn-cs"/>
            </a:endParaRP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4"/>
          <p:cNvSpPr>
            <a:spLocks noGrp="1" noChangeArrowheads="1"/>
          </p:cNvSpPr>
          <p:nvPr>
            <p:ph type="dt" sz="half" idx="10"/>
          </p:nvPr>
        </p:nvSpPr>
        <p:spPr/>
        <p:txBody>
          <a:bodyPr/>
          <a:lstStyle>
            <a:lvl1pPr>
              <a:defRPr/>
            </a:lvl1pPr>
          </a:lstStyle>
          <a:p>
            <a:pPr>
              <a:defRPr/>
            </a:pPr>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0C014F0F-E073-479D-A447-9D73D3DA3605}" type="slidenum">
              <a:rPr lang="zh-CN" altLang="en-US"/>
            </a:fld>
            <a:endParaRPr lang="zh-CN" altLang="en-US">
              <a:cs typeface="+mn-cs"/>
            </a:endParaRPr>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4"/>
          <p:cNvSpPr>
            <a:spLocks noGrp="1" noChangeArrowheads="1"/>
          </p:cNvSpPr>
          <p:nvPr>
            <p:ph type="dt" sz="half" idx="10"/>
          </p:nvPr>
        </p:nvSpPr>
        <p:spPr/>
        <p:txBody>
          <a:bodyPr/>
          <a:lstStyle>
            <a:lvl1pPr>
              <a:defRPr/>
            </a:lvl1pPr>
          </a:lstStyle>
          <a:p>
            <a:pPr>
              <a:defRPr/>
            </a:pPr>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6BBD8382-0D07-4E28-AE30-BD56B825E756}" type="slidenum">
              <a:rPr lang="zh-CN" altLang="en-US"/>
            </a:fld>
            <a:endParaRPr lang="zh-CN" altLang="en-US">
              <a:cs typeface="+mn-cs"/>
            </a:endParaRPr>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57E37682-045B-40DB-8399-1BC8FF9F60B9}" type="slidenum">
              <a:rPr lang="zh-CN" altLang="en-US"/>
            </a:fld>
            <a:endParaRPr lang="zh-CN" altLang="en-US">
              <a:cs typeface="+mn-cs"/>
            </a:endParaRPr>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noChangeArrowheads="1"/>
          </p:cNvSpPr>
          <p:nvPr>
            <p:ph type="dt" sz="half" idx="10"/>
          </p:nvPr>
        </p:nvSpPr>
        <p:spPr/>
        <p:txBody>
          <a:bodyPr/>
          <a:lstStyle>
            <a:lvl1pPr>
              <a:defRPr/>
            </a:lvl1pPr>
          </a:lstStyle>
          <a:p>
            <a:pPr>
              <a:defRPr/>
            </a:pPr>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43CD831A-C3D4-4677-AF2A-CA9AEC75C996}" type="slidenum">
              <a:rPr lang="zh-CN" altLang="en-US"/>
            </a:fld>
            <a:endParaRPr lang="zh-CN" altLang="en-US">
              <a:cs typeface="+mn-cs"/>
            </a:endParaRPr>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noChangeArrowheads="1"/>
          </p:cNvSpPr>
          <p:nvPr>
            <p:ph type="dt" sz="half" idx="10"/>
          </p:nvPr>
        </p:nvSpPr>
        <p:spPr/>
        <p:txBody>
          <a:bodyPr/>
          <a:lstStyle>
            <a:lvl1pPr>
              <a:defRPr/>
            </a:lvl1pPr>
          </a:lstStyle>
          <a:p>
            <a:pPr>
              <a:defRPr/>
            </a:pPr>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710C6B4F-D0AC-45A8-93BE-F764C1F9E8EC}" type="slidenum">
              <a:rPr lang="zh-CN" altLang="en-US"/>
            </a:fld>
            <a:endParaRPr lang="zh-CN" altLang="en-US">
              <a:cs typeface="+mn-cs"/>
            </a:endParaRPr>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9B2D829C-F9BA-4875-989E-3118E1665323}" type="slidenum">
              <a:rPr lang="zh-CN" altLang="en-US"/>
            </a:fld>
            <a:endParaRPr lang="zh-CN" altLang="en-US">
              <a:cs typeface="+mn-cs"/>
            </a:endParaRPr>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D4135791-F752-4F6D-B3B5-813C5243BACD}" type="slidenum">
              <a:rPr lang="zh-CN" altLang="en-US"/>
            </a:fld>
            <a:endParaRPr lang="zh-CN" altLang="en-US">
              <a:cs typeface="+mn-cs"/>
            </a:endParaRPr>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D7AE8B13-834C-4A45-82B9-ECA6E30B48F9}" type="slidenum">
              <a:rPr lang="zh-CN" altLang="en-US"/>
            </a:fld>
            <a:endParaRPr lang="zh-CN" altLang="en-US">
              <a:cs typeface="+mn-cs"/>
            </a:endParaRPr>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E64F73FE-2EE7-4605-8762-3F72D4A56E35}" type="slidenum">
              <a:rPr lang="zh-CN" altLang="en-US"/>
            </a:fld>
            <a:endParaRPr lang="zh-CN" altLang="en-US">
              <a:cs typeface="+mn-cs"/>
            </a:endParaRPr>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835BE33E-DB35-4EB6-8BD5-C465F89DFE3B}" type="slidenum">
              <a:rPr lang="zh-CN" altLang="en-US"/>
            </a:fld>
            <a:endParaRPr lang="zh-CN" altLang="en-US">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1"/>
          <p:cNvSpPr>
            <a:spLocks noGrp="1" noChangeArrowheads="1"/>
          </p:cNvSpPr>
          <p:nvPr>
            <p:ph type="dt" sz="half" idx="10"/>
          </p:nvPr>
        </p:nvSpPr>
        <p:spPr/>
        <p:txBody>
          <a:bodyPr/>
          <a:lstStyle>
            <a:lvl1pPr>
              <a:defRPr/>
            </a:lvl1pPr>
          </a:lstStyle>
          <a:p>
            <a:pPr>
              <a:defRPr/>
            </a:pPr>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06DACD6A-0316-4F5C-97C2-350C3511E3C8}"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endParaRPr lang="zh-CN" altLang="en-US"/>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pPr>
              <a:defRPr/>
            </a:pPr>
            <a:fld id="{52D5543E-B61A-4F08-8C5E-3174E559A392}" type="slidenum">
              <a:rPr lang="zh-CN" altLang="en-US"/>
            </a:fld>
            <a:endParaRPr lang="zh-CN" altLang="en-US">
              <a:cs typeface="+mn-cs"/>
            </a:endParaRP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noChangeArrowheads="1"/>
          </p:cNvSpPr>
          <p:nvPr>
            <p:ph type="dt" sz="half" idx="10"/>
          </p:nvPr>
        </p:nvSpPr>
        <p:spPr/>
        <p:txBody>
          <a:bodyPr/>
          <a:lstStyle>
            <a:lvl1pPr>
              <a:defRPr/>
            </a:lvl1pPr>
          </a:lstStyle>
          <a:p>
            <a:pPr>
              <a:defRPr/>
            </a:pPr>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619D076D-A3E7-4EEF-AB51-5DA2C3C32B50}" type="slidenum">
              <a:rPr lang="zh-CN" altLang="en-US"/>
            </a:fld>
            <a:endParaRPr lang="zh-CN" altLang="en-US">
              <a:cs typeface="+mn-cs"/>
            </a:endParaRPr>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4"/>
          <p:cNvSpPr>
            <a:spLocks noGrp="1" noChangeArrowheads="1"/>
          </p:cNvSpPr>
          <p:nvPr>
            <p:ph type="dt" sz="half" idx="10"/>
          </p:nvPr>
        </p:nvSpPr>
        <p:spPr/>
        <p:txBody>
          <a:bodyPr/>
          <a:lstStyle>
            <a:lvl1pPr>
              <a:defRPr/>
            </a:lvl1pPr>
          </a:lstStyle>
          <a:p>
            <a:pPr>
              <a:defRPr/>
            </a:pPr>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A73E01E7-3774-4709-9DA6-EA4333A60223}" type="slidenum">
              <a:rPr lang="zh-CN" altLang="en-US"/>
            </a:fld>
            <a:endParaRPr lang="zh-CN" altLang="en-US">
              <a:cs typeface="+mn-cs"/>
            </a:endParaRPr>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4"/>
          <p:cNvSpPr>
            <a:spLocks noGrp="1" noChangeArrowheads="1"/>
          </p:cNvSpPr>
          <p:nvPr>
            <p:ph type="dt" sz="half" idx="10"/>
          </p:nvPr>
        </p:nvSpPr>
        <p:spPr/>
        <p:txBody>
          <a:bodyPr/>
          <a:lstStyle>
            <a:lvl1pPr>
              <a:defRPr/>
            </a:lvl1pPr>
          </a:lstStyle>
          <a:p>
            <a:pPr>
              <a:defRPr/>
            </a:pPr>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8AD96FE4-20BD-4BBF-9CEA-DF0C9D680257}" type="slidenum">
              <a:rPr lang="zh-CN" altLang="en-US"/>
            </a:fld>
            <a:endParaRPr lang="zh-CN" altLang="en-US">
              <a:cs typeface="+mn-cs"/>
            </a:endParaRPr>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13C675CA-DDC7-4E7E-BBFC-B94F46E89FAE}" type="slidenum">
              <a:rPr lang="zh-CN" altLang="en-US"/>
            </a:fld>
            <a:endParaRPr lang="zh-CN" altLang="en-US">
              <a:cs typeface="+mn-cs"/>
            </a:endParaRPr>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noChangeArrowheads="1"/>
          </p:cNvSpPr>
          <p:nvPr>
            <p:ph type="dt" sz="half" idx="10"/>
          </p:nvPr>
        </p:nvSpPr>
        <p:spPr/>
        <p:txBody>
          <a:bodyPr/>
          <a:lstStyle>
            <a:lvl1pPr>
              <a:defRPr/>
            </a:lvl1pPr>
          </a:lstStyle>
          <a:p>
            <a:pPr>
              <a:defRPr/>
            </a:pPr>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45ECC23C-6615-4D6D-8FF3-8F1F84DC201D}" type="slidenum">
              <a:rPr lang="zh-CN" altLang="en-US"/>
            </a:fld>
            <a:endParaRPr lang="zh-CN" altLang="en-US">
              <a:cs typeface="+mn-cs"/>
            </a:endParaRPr>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noChangeArrowheads="1"/>
          </p:cNvSpPr>
          <p:nvPr>
            <p:ph type="dt" sz="half" idx="10"/>
          </p:nvPr>
        </p:nvSpPr>
        <p:spPr/>
        <p:txBody>
          <a:bodyPr/>
          <a:lstStyle>
            <a:lvl1pPr>
              <a:defRPr/>
            </a:lvl1pPr>
          </a:lstStyle>
          <a:p>
            <a:pPr>
              <a:defRPr/>
            </a:pPr>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1056D3AB-AFEC-4E05-9966-CD38BA427CDA}" type="slidenum">
              <a:rPr lang="zh-CN" altLang="en-US"/>
            </a:fld>
            <a:endParaRPr lang="zh-CN" altLang="en-US">
              <a:cs typeface="+mn-cs"/>
            </a:endParaRPr>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AA3A850E-B871-4A4A-A355-29DD1FEB52FF}" type="slidenum">
              <a:rPr lang="zh-CN" altLang="en-US"/>
            </a:fld>
            <a:endParaRPr lang="zh-CN" altLang="en-US">
              <a:cs typeface="+mn-cs"/>
            </a:endParaRPr>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798D763D-9080-4636-9367-36D0EB29F1AB}" type="slidenum">
              <a:rPr lang="zh-CN" altLang="en-US"/>
            </a:fld>
            <a:endParaRPr lang="zh-CN" altLang="en-US">
              <a:cs typeface="+mn-cs"/>
            </a:endParaRPr>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360B555-890E-4E46-B85C-3E220AF01E6D}" type="slidenum">
              <a:rPr lang="zh-CN" altLang="en-US"/>
            </a:fld>
            <a:endParaRPr lang="zh-CN" altLang="en-US">
              <a:cs typeface="+mn-cs"/>
            </a:endParaRPr>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E0C540F-0E0B-4328-B00D-CEC35D26B77D}" type="slidenum">
              <a:rPr lang="zh-CN" altLang="en-US"/>
            </a:fld>
            <a:endParaRPr lang="zh-CN" altLang="en-US">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1"/>
          <p:cNvSpPr>
            <a:spLocks noGrp="1" noChangeArrowheads="1"/>
          </p:cNvSpPr>
          <p:nvPr>
            <p:ph type="dt" sz="half" idx="10"/>
          </p:nvPr>
        </p:nvSpPr>
        <p:spPr/>
        <p:txBody>
          <a:bodyPr/>
          <a:lstStyle>
            <a:lvl1pPr>
              <a:defRPr/>
            </a:lvl1pPr>
          </a:lstStyle>
          <a:p>
            <a:pPr>
              <a:defRPr/>
            </a:pPr>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AA1D7335-A039-4054-8E38-F6483D8B4160}" type="slidenum">
              <a:rPr lang="zh-CN" altLang="en-US"/>
            </a:fld>
            <a:endParaRPr lang="zh-CN" altLang="en-US">
              <a:cs typeface="+mn-cs"/>
            </a:endParaRPr>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1E9C9E7-1AB4-4615-8F3A-A846AFE6025B}" type="slidenum">
              <a:rPr lang="zh-CN" altLang="en-US"/>
            </a:fld>
            <a:endParaRPr lang="zh-CN" altLang="en-US">
              <a:cs typeface="+mn-cs"/>
            </a:endParaRPr>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7C3B8BA7-030F-4C15-9098-3C3AF124E539}" type="slidenum">
              <a:rPr lang="zh-CN" altLang="en-US"/>
            </a:fld>
            <a:endParaRPr lang="zh-CN" altLang="en-US">
              <a:cs typeface="+mn-cs"/>
            </a:endParaRPr>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noChangeArrowheads="1"/>
          </p:cNvSpPr>
          <p:nvPr>
            <p:ph type="dt" sz="half" idx="10"/>
          </p:nvPr>
        </p:nvSpPr>
        <p:spPr/>
        <p:txBody>
          <a:bodyPr/>
          <a:lstStyle>
            <a:lvl1pPr>
              <a:defRPr/>
            </a:lvl1pPr>
          </a:lstStyle>
          <a:p>
            <a:pPr>
              <a:defRPr/>
            </a:pPr>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5471E307-4093-44FC-805E-C9E701315C5E}" type="slidenum">
              <a:rPr lang="zh-CN" altLang="en-US"/>
            </a:fld>
            <a:endParaRPr lang="zh-CN" altLang="en-US">
              <a:cs typeface="+mn-cs"/>
            </a:endParaRPr>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3"/>
          <p:cNvSpPr>
            <a:spLocks noGrp="1" noChangeArrowheads="1"/>
          </p:cNvSpPr>
          <p:nvPr>
            <p:ph type="dt" sz="half" idx="10"/>
          </p:nvPr>
        </p:nvSpPr>
        <p:spPr/>
        <p:txBody>
          <a:bodyPr/>
          <a:lstStyle>
            <a:lvl1pPr>
              <a:defRPr/>
            </a:lvl1pPr>
          </a:lstStyle>
          <a:p>
            <a:pPr>
              <a:defRPr/>
            </a:pPr>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683C8AF9-DA74-4E44-970B-61EE5F1C48F9}" type="slidenum">
              <a:rPr lang="zh-CN" altLang="en-US"/>
            </a:fld>
            <a:endParaRPr lang="zh-CN" altLang="en-US">
              <a:cs typeface="+mn-cs"/>
            </a:endParaRPr>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AB0BA8CA-AA41-442A-AF94-FA56295D7E42}" type="slidenum">
              <a:rPr lang="zh-CN" altLang="en-US"/>
            </a:fld>
            <a:endParaRPr lang="zh-CN" altLang="en-US">
              <a:cs typeface="+mn-cs"/>
            </a:endParaRPr>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9FA853E-A397-4F44-BA56-F25C379AC201}" type="slidenum">
              <a:rPr lang="zh-CN" altLang="en-US"/>
            </a:fld>
            <a:endParaRPr lang="zh-CN" altLang="en-US">
              <a:cs typeface="+mn-cs"/>
            </a:endParaRPr>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8B4F55B-B042-48A6-AA0A-72582371F5B8}" type="slidenum">
              <a:rPr lang="zh-CN" altLang="en-US"/>
            </a:fld>
            <a:endParaRPr lang="zh-CN" altLang="en-US">
              <a:cs typeface="+mn-cs"/>
            </a:endParaRPr>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AB63BBE-0953-43CA-9600-784D820F36D0}" type="slidenum">
              <a:rPr lang="zh-CN" altLang="en-US"/>
            </a:fld>
            <a:endParaRPr lang="zh-CN" altLang="en-US">
              <a:cs typeface="+mn-cs"/>
            </a:endParaRPr>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3AFAABF-AA57-4613-813A-70488AA246F9}" type="slidenum">
              <a:rPr lang="zh-CN" altLang="en-US"/>
            </a:fld>
            <a:endParaRPr lang="zh-CN" altLang="en-US">
              <a:cs typeface="+mn-cs"/>
            </a:endParaRPr>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4F34B5C-B81D-4D22-B0D8-D5D06717C661}" type="slidenum">
              <a:rPr lang="zh-CN" altLang="en-US"/>
            </a:fld>
            <a:endParaRPr lang="zh-CN" altLang="en-US">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1"/>
          <p:cNvSpPr>
            <a:spLocks noGrp="1" noChangeArrowheads="1"/>
          </p:cNvSpPr>
          <p:nvPr>
            <p:ph type="dt" sz="half" idx="10"/>
          </p:nvPr>
        </p:nvSpPr>
        <p:spPr/>
        <p:txBody>
          <a:bodyPr/>
          <a:lstStyle>
            <a:lvl1pPr>
              <a:defRPr/>
            </a:lvl1pPr>
          </a:lstStyle>
          <a:p>
            <a:pPr>
              <a:defRPr/>
            </a:pPr>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2DD38341-D066-4D17-90FC-A94F68DF51FE}" type="slidenum">
              <a:rPr lang="zh-CN" altLang="en-US"/>
            </a:fld>
            <a:endParaRPr lang="zh-CN" altLang="en-US">
              <a:cs typeface="+mn-cs"/>
            </a:endParaRPr>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C33F749-8D01-4AC9-A736-91F7BE4D6F2F}" type="slidenum">
              <a:rPr lang="zh-CN" altLang="en-US"/>
            </a:fld>
            <a:endParaRPr lang="zh-CN" altLang="en-US">
              <a:cs typeface="+mn-cs"/>
            </a:endParaRPr>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A222465-9A05-491B-9FE7-5224E9937234}" type="slidenum">
              <a:rPr lang="zh-CN" altLang="en-US"/>
            </a:fld>
            <a:endParaRPr lang="zh-CN" altLang="en-US">
              <a:cs typeface="+mn-cs"/>
            </a:endParaRPr>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77764C6-E791-4C72-9C9D-D90F63A5054B}" type="slidenum">
              <a:rPr lang="zh-CN" altLang="en-US"/>
            </a:fld>
            <a:endParaRPr lang="zh-CN" altLang="en-US">
              <a:cs typeface="+mn-cs"/>
            </a:endParaRPr>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noChangeArrowheads="1"/>
          </p:cNvSpPr>
          <p:nvPr>
            <p:ph type="dt" sz="half" idx="10"/>
          </p:nvPr>
        </p:nvSpPr>
        <p:spPr/>
        <p:txBody>
          <a:bodyPr/>
          <a:lstStyle>
            <a:lvl1pPr>
              <a:defRPr/>
            </a:lvl1pPr>
          </a:lstStyle>
          <a:p>
            <a:pPr>
              <a:defRPr/>
            </a:pPr>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1E7F66C6-6883-4299-9F52-63F8E75DBE8D}" type="slidenum">
              <a:rPr lang="zh-CN" altLang="en-US"/>
            </a:fld>
            <a:endParaRPr lang="zh-CN" altLang="en-US">
              <a:cs typeface="+mn-cs"/>
            </a:endParaRPr>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3"/>
          <p:cNvSpPr>
            <a:spLocks noGrp="1" noChangeArrowheads="1"/>
          </p:cNvSpPr>
          <p:nvPr>
            <p:ph type="dt" sz="half" idx="10"/>
          </p:nvPr>
        </p:nvSpPr>
        <p:spPr/>
        <p:txBody>
          <a:bodyPr/>
          <a:lstStyle>
            <a:lvl1pPr>
              <a:defRPr/>
            </a:lvl1pPr>
          </a:lstStyle>
          <a:p>
            <a:pPr>
              <a:defRPr/>
            </a:pPr>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FBF70225-5128-43DD-AD6E-A759788945C8}" type="slidenum">
              <a:rPr lang="zh-CN" altLang="en-US"/>
            </a:fld>
            <a:endParaRPr lang="zh-CN" altLang="en-US">
              <a:cs typeface="+mn-cs"/>
            </a:endParaRPr>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6CDE2DCF-0F18-4753-817A-1CC569E790A4}" type="slidenum">
              <a:rPr lang="zh-CN" altLang="en-US"/>
            </a:fld>
            <a:endParaRPr lang="zh-CN" altLang="en-US">
              <a:cs typeface="+mn-cs"/>
            </a:endParaRPr>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CDA501BA-8260-4E60-8728-C04797F78B3E}" type="slidenum">
              <a:rPr lang="zh-CN" altLang="en-US"/>
            </a:fld>
            <a:endParaRPr lang="zh-CN" altLang="en-US">
              <a:cs typeface="+mn-cs"/>
            </a:endParaRPr>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E587807-D46C-45DD-9C02-44945BC8D0AA}" type="slidenum">
              <a:rPr lang="zh-CN" altLang="en-US"/>
            </a:fld>
            <a:endParaRPr lang="zh-CN" altLang="en-US">
              <a:cs typeface="+mn-cs"/>
            </a:endParaRPr>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622AC48-DA0E-4D81-9B63-A840B9F4BE46}" type="slidenum">
              <a:rPr lang="zh-CN" altLang="en-US"/>
            </a:fld>
            <a:endParaRPr lang="zh-CN" altLang="en-US">
              <a:cs typeface="+mn-cs"/>
            </a:endParaRPr>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0B1F4FA-39B3-4B56-A8F9-8E357BEF57DC}" type="slidenum">
              <a:rPr lang="zh-CN" altLang="en-US"/>
            </a:fld>
            <a:endParaRPr lang="zh-CN" altLang="en-US">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294D905A-AF45-4A80-B34D-7F37EED4468A}" type="slidenum">
              <a:rPr lang="zh-CN" altLang="en-US"/>
            </a:fld>
            <a:endParaRPr lang="zh-CN" altLang="en-US">
              <a:cs typeface="+mn-cs"/>
            </a:endParaRPr>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D3C95329-9301-4ED4-950B-93EB95EE4F57}"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ABE0BECE-0394-4CC1-9260-0E24857C217E}"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C242D03B-AD85-43F2-98C6-58C92F9E83DB}"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2768B968-F90A-4AFA-8F7E-F9B57A549B7B}"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8"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9"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10"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11"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3"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6" name="灯片编号占位符 5"/>
          <p:cNvSpPr>
            <a:spLocks noGrp="1" noChangeArrowheads="1"/>
          </p:cNvSpPr>
          <p:nvPr>
            <p:ph type="sldNum" sz="quarter" idx="12"/>
          </p:nvPr>
        </p:nvSpPr>
        <p:spPr/>
        <p:txBody>
          <a:bodyPr/>
          <a:lstStyle>
            <a:lvl1pPr>
              <a:defRPr/>
            </a:lvl1pPr>
          </a:lstStyle>
          <a:p>
            <a:pPr>
              <a:defRPr/>
            </a:pPr>
            <a:fld id="{1368A346-FE6B-411A-B1F6-A9B3326CD26C}"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4"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5"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6"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7"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9"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10"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1"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2" name="灯片编号占位符 5"/>
          <p:cNvSpPr>
            <a:spLocks noGrp="1" noChangeArrowheads="1"/>
          </p:cNvSpPr>
          <p:nvPr>
            <p:ph type="sldNum" sz="quarter" idx="12"/>
          </p:nvPr>
        </p:nvSpPr>
        <p:spPr/>
        <p:txBody>
          <a:bodyPr/>
          <a:lstStyle>
            <a:lvl1pPr>
              <a:defRPr/>
            </a:lvl1pPr>
          </a:lstStyle>
          <a:p>
            <a:pPr>
              <a:defRPr/>
            </a:pPr>
            <a:fld id="{D86E4984-DAA5-4D98-A5AC-CBC5944E6907}"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3"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4"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5"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8"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9"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0"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1" name="灯片编号占位符 5"/>
          <p:cNvSpPr>
            <a:spLocks noGrp="1" noChangeArrowheads="1"/>
          </p:cNvSpPr>
          <p:nvPr>
            <p:ph type="sldNum" sz="quarter" idx="12"/>
          </p:nvPr>
        </p:nvSpPr>
        <p:spPr/>
        <p:txBody>
          <a:bodyPr/>
          <a:lstStyle>
            <a:lvl1pPr>
              <a:defRPr/>
            </a:lvl1pPr>
          </a:lstStyle>
          <a:p>
            <a:pPr>
              <a:defRPr/>
            </a:pPr>
            <a:fld id="{4DDE3661-EE9E-46ED-9D4C-33624B9C72D6}"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F8AA0EF9-705E-4D99-A682-A1823B2CA289}"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D3FFC35D-601E-4EB5-97D6-7231A15D8679}"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3EDDDD28-8AC7-4B80-B44D-BD58852D999C}"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B011803E-342F-41E9-9962-0D246C65217F}" type="slidenum">
              <a:rPr lang="zh-CN" altLang="en-US"/>
            </a:fld>
            <a:endParaRPr lang="zh-CN" altLang="en-US">
              <a:cs typeface="+mn-cs"/>
            </a:endParaRPr>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竖版">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37B7EAFD-FDF0-4AA8-8A3A-4D7CC3B97C74}"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13E78EB3-DCE0-4E0F-B9F5-54ABFA243119}"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F573B8F8-DA41-4C01-8351-0EB13B3D9332}"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14016BA5-2B4C-41BD-91C9-79622B150DCB}"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3BB2BE91-1895-4D4E-87AB-2A3E60A89E8D}"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8"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9"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10"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11"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3"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6" name="灯片编号占位符 5"/>
          <p:cNvSpPr>
            <a:spLocks noGrp="1" noChangeArrowheads="1"/>
          </p:cNvSpPr>
          <p:nvPr>
            <p:ph type="sldNum" sz="quarter" idx="12"/>
          </p:nvPr>
        </p:nvSpPr>
        <p:spPr/>
        <p:txBody>
          <a:bodyPr/>
          <a:lstStyle>
            <a:lvl1pPr>
              <a:defRPr/>
            </a:lvl1pPr>
          </a:lstStyle>
          <a:p>
            <a:pPr>
              <a:defRPr/>
            </a:pPr>
            <a:fld id="{132A3D1C-6E77-4040-BE95-40A45E697F30}"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4"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5"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6"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7"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9"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10"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1"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2" name="灯片编号占位符 5"/>
          <p:cNvSpPr>
            <a:spLocks noGrp="1" noChangeArrowheads="1"/>
          </p:cNvSpPr>
          <p:nvPr>
            <p:ph type="sldNum" sz="quarter" idx="12"/>
          </p:nvPr>
        </p:nvSpPr>
        <p:spPr/>
        <p:txBody>
          <a:bodyPr/>
          <a:lstStyle>
            <a:lvl1pPr>
              <a:defRPr/>
            </a:lvl1pPr>
          </a:lstStyle>
          <a:p>
            <a:pPr>
              <a:defRPr/>
            </a:pPr>
            <a:fld id="{338D08AF-B9A5-44EE-B097-780A32BBAC19}"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3"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4"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5"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8"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9"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0"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1" name="灯片编号占位符 5"/>
          <p:cNvSpPr>
            <a:spLocks noGrp="1" noChangeArrowheads="1"/>
          </p:cNvSpPr>
          <p:nvPr>
            <p:ph type="sldNum" sz="quarter" idx="12"/>
          </p:nvPr>
        </p:nvSpPr>
        <p:spPr/>
        <p:txBody>
          <a:bodyPr/>
          <a:lstStyle>
            <a:lvl1pPr>
              <a:defRPr/>
            </a:lvl1pPr>
          </a:lstStyle>
          <a:p>
            <a:pPr>
              <a:defRPr/>
            </a:pPr>
            <a:fld id="{B9A8167B-6914-475F-AB68-27173392FC24}"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9D6B501D-62F1-433C-BBA6-7B13FA650057}"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C454D347-7C36-4E6A-AF35-EF98F0DD74FC}"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D3FA550B-9EC2-421D-A3AE-64C44881F8A2}"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竖版">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A2BDECCB-5FBA-4008-90E3-97FE65AA8629}"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85D780E3-C304-4E79-8B08-C5F62C0FF274}"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21722B5A-B0A9-4E44-981C-CB40B85CEACE}"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9A0A2FF8-47AF-4260-95C0-675260EA9C46}"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86B8F1AD-386E-41D0-82E7-55B458BF75E1}"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8"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9"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10"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11"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3"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6" name="灯片编号占位符 5"/>
          <p:cNvSpPr>
            <a:spLocks noGrp="1" noChangeArrowheads="1"/>
          </p:cNvSpPr>
          <p:nvPr>
            <p:ph type="sldNum" sz="quarter" idx="12"/>
          </p:nvPr>
        </p:nvSpPr>
        <p:spPr/>
        <p:txBody>
          <a:bodyPr/>
          <a:lstStyle>
            <a:lvl1pPr>
              <a:defRPr/>
            </a:lvl1pPr>
          </a:lstStyle>
          <a:p>
            <a:pPr>
              <a:defRPr/>
            </a:pPr>
            <a:fld id="{D2E5DFAC-DEA1-4F7D-AC19-E25A19ADDDB1}"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4"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5"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6"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7"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9"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10"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1"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2" name="灯片编号占位符 5"/>
          <p:cNvSpPr>
            <a:spLocks noGrp="1" noChangeArrowheads="1"/>
          </p:cNvSpPr>
          <p:nvPr>
            <p:ph type="sldNum" sz="quarter" idx="12"/>
          </p:nvPr>
        </p:nvSpPr>
        <p:spPr/>
        <p:txBody>
          <a:bodyPr/>
          <a:lstStyle>
            <a:lvl1pPr>
              <a:defRPr/>
            </a:lvl1pPr>
          </a:lstStyle>
          <a:p>
            <a:pPr>
              <a:defRPr/>
            </a:pPr>
            <a:fld id="{E8BCD8B2-61C6-4C63-B54B-24B583F6FD7B}"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3"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4"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5"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8"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9"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0"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1" name="灯片编号占位符 5"/>
          <p:cNvSpPr>
            <a:spLocks noGrp="1" noChangeArrowheads="1"/>
          </p:cNvSpPr>
          <p:nvPr>
            <p:ph type="sldNum" sz="quarter" idx="12"/>
          </p:nvPr>
        </p:nvSpPr>
        <p:spPr/>
        <p:txBody>
          <a:bodyPr/>
          <a:lstStyle>
            <a:lvl1pPr>
              <a:defRPr/>
            </a:lvl1pPr>
          </a:lstStyle>
          <a:p>
            <a:pPr>
              <a:defRPr/>
            </a:pPr>
            <a:fld id="{7C0779C2-A548-4629-83E9-EC214BB3726F}"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ED942574-783A-476B-ABC6-C0B7C34F74D0}"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AAA72B89-49E9-4A1A-BA6A-A3E3CAB1FF19}"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92E0382B-790A-4E88-A341-9C8B9877AF2A}"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竖版">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BE63BB1D-0CEE-4305-B0A6-FF2175CC7DF8}"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23FE4EE9-BF4A-413B-ADD4-6C5FF670881F}"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C8D100F8-11FD-402A-9945-902B1DEA67B0}"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33D145D4-7912-4385-8066-A563CD0FC249}"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6"/>
          <p:cNvSpPr>
            <a:spLocks noGrp="1" noChangeArrowheads="1"/>
          </p:cNvSpPr>
          <p:nvPr>
            <p:ph type="sldNum" sz="quarter" idx="12"/>
          </p:nvPr>
        </p:nvSpPr>
        <p:spPr/>
        <p:txBody>
          <a:bodyPr/>
          <a:lstStyle>
            <a:lvl1pPr>
              <a:defRPr/>
            </a:lvl1pPr>
          </a:lstStyle>
          <a:p>
            <a:pPr>
              <a:defRPr/>
            </a:pPr>
            <a:fld id="{B6153607-7C43-4137-872C-2EC090AC7479}"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8"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9"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10"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11"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3"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6" name="灯片编号占位符 6"/>
          <p:cNvSpPr>
            <a:spLocks noGrp="1" noChangeArrowheads="1"/>
          </p:cNvSpPr>
          <p:nvPr>
            <p:ph type="sldNum" sz="quarter" idx="12"/>
          </p:nvPr>
        </p:nvSpPr>
        <p:spPr/>
        <p:txBody>
          <a:bodyPr/>
          <a:lstStyle>
            <a:lvl1pPr>
              <a:defRPr/>
            </a:lvl1pPr>
          </a:lstStyle>
          <a:p>
            <a:pPr>
              <a:defRPr/>
            </a:pPr>
            <a:fld id="{284CC85F-1042-426C-BFEE-AFE7E6F14B8A}"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4"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5"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6"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7"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9"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10"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1"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2" name="灯片编号占位符 6"/>
          <p:cNvSpPr>
            <a:spLocks noGrp="1" noChangeArrowheads="1"/>
          </p:cNvSpPr>
          <p:nvPr>
            <p:ph type="sldNum" sz="quarter" idx="12"/>
          </p:nvPr>
        </p:nvSpPr>
        <p:spPr/>
        <p:txBody>
          <a:bodyPr/>
          <a:lstStyle>
            <a:lvl1pPr>
              <a:defRPr/>
            </a:lvl1pPr>
          </a:lstStyle>
          <a:p>
            <a:pPr>
              <a:defRPr/>
            </a:pPr>
            <a:fld id="{0F579793-C23B-4F7B-AD30-202471B2243F}"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3"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4"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5"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8"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9"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0"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1" name="灯片编号占位符 6"/>
          <p:cNvSpPr>
            <a:spLocks noGrp="1" noChangeArrowheads="1"/>
          </p:cNvSpPr>
          <p:nvPr>
            <p:ph type="sldNum" sz="quarter" idx="12"/>
          </p:nvPr>
        </p:nvSpPr>
        <p:spPr/>
        <p:txBody>
          <a:bodyPr/>
          <a:lstStyle>
            <a:lvl1pPr>
              <a:defRPr/>
            </a:lvl1pPr>
          </a:lstStyle>
          <a:p>
            <a:pPr>
              <a:defRPr/>
            </a:pPr>
            <a:fld id="{D83F0CA1-1152-4151-A47D-CA5EB0E542EE}"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6"/>
          <p:cNvSpPr>
            <a:spLocks noGrp="1" noChangeArrowheads="1"/>
          </p:cNvSpPr>
          <p:nvPr>
            <p:ph type="sldNum" sz="quarter" idx="12"/>
          </p:nvPr>
        </p:nvSpPr>
        <p:spPr/>
        <p:txBody>
          <a:bodyPr/>
          <a:lstStyle>
            <a:lvl1pPr>
              <a:defRPr/>
            </a:lvl1pPr>
          </a:lstStyle>
          <a:p>
            <a:pPr>
              <a:defRPr/>
            </a:pPr>
            <a:fld id="{0A5498A9-9549-44ED-8BAF-FAD6B8829994}"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6"/>
          <p:cNvSpPr>
            <a:spLocks noGrp="1" noChangeArrowheads="1"/>
          </p:cNvSpPr>
          <p:nvPr>
            <p:ph type="sldNum" sz="quarter" idx="12"/>
          </p:nvPr>
        </p:nvSpPr>
        <p:spPr/>
        <p:txBody>
          <a:bodyPr/>
          <a:lstStyle>
            <a:lvl1pPr>
              <a:defRPr/>
            </a:lvl1pPr>
          </a:lstStyle>
          <a:p>
            <a:pPr>
              <a:defRPr/>
            </a:pPr>
            <a:fld id="{3336C230-FFF5-432C-9AAB-A8727E233A0B}"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67E194B4-4AE2-4616-975C-DFBDB56887CD}"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竖版">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17C0EFDC-D25E-4F79-A99F-78095B73BD93}"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1" name="日期占位符 6"/>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8"/>
          <p:cNvSpPr>
            <a:spLocks noGrp="1" noChangeArrowheads="1"/>
          </p:cNvSpPr>
          <p:nvPr>
            <p:ph type="sldNum" sz="quarter" idx="12"/>
          </p:nvPr>
        </p:nvSpPr>
        <p:spPr/>
        <p:txBody>
          <a:bodyPr/>
          <a:lstStyle>
            <a:lvl1pPr>
              <a:defRPr/>
            </a:lvl1pPr>
          </a:lstStyle>
          <a:p>
            <a:pPr>
              <a:defRPr/>
            </a:pPr>
            <a:fld id="{EA309315-0F3F-43D7-8B33-A18DC4A54520}"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6"/>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8"/>
          <p:cNvSpPr>
            <a:spLocks noGrp="1" noChangeArrowheads="1"/>
          </p:cNvSpPr>
          <p:nvPr>
            <p:ph type="sldNum" sz="quarter" idx="12"/>
          </p:nvPr>
        </p:nvSpPr>
        <p:spPr/>
        <p:txBody>
          <a:bodyPr/>
          <a:lstStyle>
            <a:lvl1pPr>
              <a:defRPr/>
            </a:lvl1pPr>
          </a:lstStyle>
          <a:p>
            <a:pPr>
              <a:defRPr/>
            </a:pPr>
            <a:fld id="{6E15D341-A3B4-4E75-8023-DF113AB2B9AE}"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日期占位符 6"/>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8"/>
          <p:cNvSpPr>
            <a:spLocks noGrp="1" noChangeArrowheads="1"/>
          </p:cNvSpPr>
          <p:nvPr>
            <p:ph type="sldNum" sz="quarter" idx="12"/>
          </p:nvPr>
        </p:nvSpPr>
        <p:spPr/>
        <p:txBody>
          <a:bodyPr/>
          <a:lstStyle>
            <a:lvl1pPr>
              <a:defRPr/>
            </a:lvl1pPr>
          </a:lstStyle>
          <a:p>
            <a:pPr>
              <a:defRPr/>
            </a:pPr>
            <a:fld id="{B8FDB3A0-D212-4F71-99FD-6605D1BB161B}"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6"/>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8"/>
          <p:cNvSpPr>
            <a:spLocks noGrp="1" noChangeArrowheads="1"/>
          </p:cNvSpPr>
          <p:nvPr>
            <p:ph type="sldNum" sz="quarter" idx="12"/>
          </p:nvPr>
        </p:nvSpPr>
        <p:spPr/>
        <p:txBody>
          <a:bodyPr/>
          <a:lstStyle>
            <a:lvl1pPr>
              <a:defRPr/>
            </a:lvl1pPr>
          </a:lstStyle>
          <a:p>
            <a:pPr>
              <a:defRPr/>
            </a:pPr>
            <a:fld id="{5C16E548-0D78-46AD-B9F9-C0FBD978D0BA}"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8"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9"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10"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11"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3"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6"/>
          <p:cNvSpPr>
            <a:spLocks noGrp="1" noChangeArrowheads="1"/>
          </p:cNvSpPr>
          <p:nvPr>
            <p:ph type="dt" sz="half" idx="10"/>
          </p:nvPr>
        </p:nvSpPr>
        <p:spPr/>
        <p:txBody>
          <a:bodyPr/>
          <a:lstStyle>
            <a:lvl1pPr>
              <a:defRPr/>
            </a:lvl1pPr>
          </a:lstStyle>
          <a:p>
            <a:pPr>
              <a:defRPr/>
            </a:pPr>
            <a:endParaRPr lang="zh-CN" altLang="en-US"/>
          </a:p>
        </p:txBody>
      </p:sp>
      <p:sp>
        <p:nvSpPr>
          <p:cNvPr id="1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16" name="灯片编号占位符 8"/>
          <p:cNvSpPr>
            <a:spLocks noGrp="1" noChangeArrowheads="1"/>
          </p:cNvSpPr>
          <p:nvPr>
            <p:ph type="sldNum" sz="quarter" idx="12"/>
          </p:nvPr>
        </p:nvSpPr>
        <p:spPr/>
        <p:txBody>
          <a:bodyPr/>
          <a:lstStyle>
            <a:lvl1pPr>
              <a:defRPr/>
            </a:lvl1pPr>
          </a:lstStyle>
          <a:p>
            <a:pPr>
              <a:defRPr/>
            </a:pPr>
            <a:fld id="{83E53E24-2367-41AA-B99E-7C999B7F7C97}"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4"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5"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6"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7"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9"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10" name="日期占位符 6"/>
          <p:cNvSpPr>
            <a:spLocks noGrp="1" noChangeArrowheads="1"/>
          </p:cNvSpPr>
          <p:nvPr>
            <p:ph type="dt" sz="half" idx="10"/>
          </p:nvPr>
        </p:nvSpPr>
        <p:spPr/>
        <p:txBody>
          <a:bodyPr/>
          <a:lstStyle>
            <a:lvl1pPr>
              <a:defRPr/>
            </a:lvl1pPr>
          </a:lstStyle>
          <a:p>
            <a:pPr>
              <a:defRPr/>
            </a:pPr>
            <a:endParaRPr lang="zh-CN" altLang="en-US"/>
          </a:p>
        </p:txBody>
      </p:sp>
      <p:sp>
        <p:nvSpPr>
          <p:cNvPr id="11"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12" name="灯片编号占位符 8"/>
          <p:cNvSpPr>
            <a:spLocks noGrp="1" noChangeArrowheads="1"/>
          </p:cNvSpPr>
          <p:nvPr>
            <p:ph type="sldNum" sz="quarter" idx="12"/>
          </p:nvPr>
        </p:nvSpPr>
        <p:spPr/>
        <p:txBody>
          <a:bodyPr/>
          <a:lstStyle>
            <a:lvl1pPr>
              <a:defRPr/>
            </a:lvl1pPr>
          </a:lstStyle>
          <a:p>
            <a:pPr>
              <a:defRPr/>
            </a:pPr>
            <a:fld id="{5F5AAF40-F296-4986-9F5F-BCFF9BCB3244}"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3"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4"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5"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8"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9" name="日期占位符 6"/>
          <p:cNvSpPr>
            <a:spLocks noGrp="1" noChangeArrowheads="1"/>
          </p:cNvSpPr>
          <p:nvPr>
            <p:ph type="dt" sz="half" idx="10"/>
          </p:nvPr>
        </p:nvSpPr>
        <p:spPr/>
        <p:txBody>
          <a:bodyPr/>
          <a:lstStyle>
            <a:lvl1pPr>
              <a:defRPr/>
            </a:lvl1pPr>
          </a:lstStyle>
          <a:p>
            <a:pPr>
              <a:defRPr/>
            </a:pPr>
            <a:endParaRPr lang="zh-CN" altLang="en-US"/>
          </a:p>
        </p:txBody>
      </p:sp>
      <p:sp>
        <p:nvSpPr>
          <p:cNvPr id="10"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11" name="灯片编号占位符 8"/>
          <p:cNvSpPr>
            <a:spLocks noGrp="1" noChangeArrowheads="1"/>
          </p:cNvSpPr>
          <p:nvPr>
            <p:ph type="sldNum" sz="quarter" idx="12"/>
          </p:nvPr>
        </p:nvSpPr>
        <p:spPr/>
        <p:txBody>
          <a:bodyPr/>
          <a:lstStyle>
            <a:lvl1pPr>
              <a:defRPr/>
            </a:lvl1pPr>
          </a:lstStyle>
          <a:p>
            <a:pPr>
              <a:defRPr/>
            </a:pPr>
            <a:fld id="{E077DADD-F89B-49EC-8BCA-AA04AB124BD8}"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2" name="日期占位符 6"/>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8"/>
          <p:cNvSpPr>
            <a:spLocks noGrp="1" noChangeArrowheads="1"/>
          </p:cNvSpPr>
          <p:nvPr>
            <p:ph type="sldNum" sz="quarter" idx="12"/>
          </p:nvPr>
        </p:nvSpPr>
        <p:spPr/>
        <p:txBody>
          <a:bodyPr/>
          <a:lstStyle>
            <a:lvl1pPr>
              <a:defRPr/>
            </a:lvl1pPr>
          </a:lstStyle>
          <a:p>
            <a:pPr>
              <a:defRPr/>
            </a:pPr>
            <a:fld id="{FA021C53-5E52-45F0-ADE3-F28CD776134C}"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2" name="日期占位符 6"/>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8"/>
          <p:cNvSpPr>
            <a:spLocks noGrp="1" noChangeArrowheads="1"/>
          </p:cNvSpPr>
          <p:nvPr>
            <p:ph type="sldNum" sz="quarter" idx="12"/>
          </p:nvPr>
        </p:nvSpPr>
        <p:spPr/>
        <p:txBody>
          <a:bodyPr/>
          <a:lstStyle>
            <a:lvl1pPr>
              <a:defRPr/>
            </a:lvl1pPr>
          </a:lstStyle>
          <a:p>
            <a:pPr>
              <a:defRPr/>
            </a:pPr>
            <a:fld id="{8BA93200-5515-4709-BFB8-62003F3AE23D}"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6"/>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8"/>
          <p:cNvSpPr>
            <a:spLocks noGrp="1" noChangeArrowheads="1"/>
          </p:cNvSpPr>
          <p:nvPr>
            <p:ph type="sldNum" sz="quarter" idx="12"/>
          </p:nvPr>
        </p:nvSpPr>
        <p:spPr/>
        <p:txBody>
          <a:bodyPr/>
          <a:lstStyle>
            <a:lvl1pPr>
              <a:defRPr/>
            </a:lvl1pPr>
          </a:lstStyle>
          <a:p>
            <a:pPr>
              <a:defRPr/>
            </a:pPr>
            <a:fld id="{1A586EDA-32C5-4458-A2D6-62A4C09CF804}"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竖版">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6"/>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8"/>
          <p:cNvSpPr>
            <a:spLocks noGrp="1" noChangeArrowheads="1"/>
          </p:cNvSpPr>
          <p:nvPr>
            <p:ph type="sldNum" sz="quarter" idx="12"/>
          </p:nvPr>
        </p:nvSpPr>
        <p:spPr/>
        <p:txBody>
          <a:bodyPr/>
          <a:lstStyle>
            <a:lvl1pPr>
              <a:defRPr/>
            </a:lvl1pPr>
          </a:lstStyle>
          <a:p>
            <a:pPr>
              <a:defRPr/>
            </a:pPr>
            <a:fld id="{2F144E96-6324-467F-A55F-4658C9C623F9}"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1" name="日期占位符 2"/>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4"/>
          <p:cNvSpPr>
            <a:spLocks noGrp="1" noChangeArrowheads="1"/>
          </p:cNvSpPr>
          <p:nvPr>
            <p:ph type="sldNum" sz="quarter" idx="12"/>
          </p:nvPr>
        </p:nvSpPr>
        <p:spPr/>
        <p:txBody>
          <a:bodyPr/>
          <a:lstStyle>
            <a:lvl1pPr>
              <a:defRPr/>
            </a:lvl1pPr>
          </a:lstStyle>
          <a:p>
            <a:pPr>
              <a:defRPr/>
            </a:pPr>
            <a:fld id="{2AB32FF8-15F9-4AA8-A44A-F6C4E6642BE2}"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2"/>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4"/>
          <p:cNvSpPr>
            <a:spLocks noGrp="1" noChangeArrowheads="1"/>
          </p:cNvSpPr>
          <p:nvPr>
            <p:ph type="sldNum" sz="quarter" idx="12"/>
          </p:nvPr>
        </p:nvSpPr>
        <p:spPr/>
        <p:txBody>
          <a:bodyPr/>
          <a:lstStyle>
            <a:lvl1pPr>
              <a:defRPr/>
            </a:lvl1pPr>
          </a:lstStyle>
          <a:p>
            <a:pPr>
              <a:defRPr/>
            </a:pPr>
            <a:fld id="{48A360E0-61C0-47EC-825C-0428B7637435}"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日期占位符 2"/>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4"/>
          <p:cNvSpPr>
            <a:spLocks noGrp="1" noChangeArrowheads="1"/>
          </p:cNvSpPr>
          <p:nvPr>
            <p:ph type="sldNum" sz="quarter" idx="12"/>
          </p:nvPr>
        </p:nvSpPr>
        <p:spPr/>
        <p:txBody>
          <a:bodyPr/>
          <a:lstStyle>
            <a:lvl1pPr>
              <a:defRPr/>
            </a:lvl1pPr>
          </a:lstStyle>
          <a:p>
            <a:pPr>
              <a:defRPr/>
            </a:pPr>
            <a:fld id="{62B2439E-F0D9-45C7-BE7A-F43C62EB1E1E}"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2"/>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4"/>
          <p:cNvSpPr>
            <a:spLocks noGrp="1" noChangeArrowheads="1"/>
          </p:cNvSpPr>
          <p:nvPr>
            <p:ph type="sldNum" sz="quarter" idx="12"/>
          </p:nvPr>
        </p:nvSpPr>
        <p:spPr/>
        <p:txBody>
          <a:bodyPr/>
          <a:lstStyle>
            <a:lvl1pPr>
              <a:defRPr/>
            </a:lvl1pPr>
          </a:lstStyle>
          <a:p>
            <a:pPr>
              <a:defRPr/>
            </a:pPr>
            <a:fld id="{466520D7-7E5D-43F9-88F7-2D2217532566}"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8"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9"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10"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11"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3"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2"/>
          <p:cNvSpPr>
            <a:spLocks noGrp="1" noChangeArrowheads="1"/>
          </p:cNvSpPr>
          <p:nvPr>
            <p:ph type="dt" sz="half" idx="10"/>
          </p:nvPr>
        </p:nvSpPr>
        <p:spPr/>
        <p:txBody>
          <a:bodyPr/>
          <a:lstStyle>
            <a:lvl1pPr>
              <a:defRPr/>
            </a:lvl1pPr>
          </a:lstStyle>
          <a:p>
            <a:pPr>
              <a:defRPr/>
            </a:pPr>
            <a:endParaRPr lang="zh-CN" altLang="en-US"/>
          </a:p>
        </p:txBody>
      </p:sp>
      <p:sp>
        <p:nvSpPr>
          <p:cNvPr id="1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16" name="灯片编号占位符 4"/>
          <p:cNvSpPr>
            <a:spLocks noGrp="1" noChangeArrowheads="1"/>
          </p:cNvSpPr>
          <p:nvPr>
            <p:ph type="sldNum" sz="quarter" idx="12"/>
          </p:nvPr>
        </p:nvSpPr>
        <p:spPr/>
        <p:txBody>
          <a:bodyPr/>
          <a:lstStyle>
            <a:lvl1pPr>
              <a:defRPr/>
            </a:lvl1pPr>
          </a:lstStyle>
          <a:p>
            <a:pPr>
              <a:defRPr/>
            </a:pPr>
            <a:fld id="{C15DC3C5-1EFE-4C4C-8822-5DDE2C4BFEEF}"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4"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5"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6"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7"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9"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10" name="日期占位符 2"/>
          <p:cNvSpPr>
            <a:spLocks noGrp="1" noChangeArrowheads="1"/>
          </p:cNvSpPr>
          <p:nvPr>
            <p:ph type="dt" sz="half" idx="10"/>
          </p:nvPr>
        </p:nvSpPr>
        <p:spPr/>
        <p:txBody>
          <a:bodyPr/>
          <a:lstStyle>
            <a:lvl1pPr>
              <a:defRPr/>
            </a:lvl1pPr>
          </a:lstStyle>
          <a:p>
            <a:pPr>
              <a:defRPr/>
            </a:pPr>
            <a:endParaRPr lang="zh-CN" altLang="en-US"/>
          </a:p>
        </p:txBody>
      </p:sp>
      <p:sp>
        <p:nvSpPr>
          <p:cNvPr id="11"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12" name="灯片编号占位符 4"/>
          <p:cNvSpPr>
            <a:spLocks noGrp="1" noChangeArrowheads="1"/>
          </p:cNvSpPr>
          <p:nvPr>
            <p:ph type="sldNum" sz="quarter" idx="12"/>
          </p:nvPr>
        </p:nvSpPr>
        <p:spPr/>
        <p:txBody>
          <a:bodyPr/>
          <a:lstStyle>
            <a:lvl1pPr>
              <a:defRPr/>
            </a:lvl1pPr>
          </a:lstStyle>
          <a:p>
            <a:pPr>
              <a:defRPr/>
            </a:pPr>
            <a:fld id="{5D84DF45-C82D-45DB-937D-CF205EE9BEF5}"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3"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4"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5"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8"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9" name="日期占位符 2"/>
          <p:cNvSpPr>
            <a:spLocks noGrp="1" noChangeArrowheads="1"/>
          </p:cNvSpPr>
          <p:nvPr>
            <p:ph type="dt" sz="half" idx="10"/>
          </p:nvPr>
        </p:nvSpPr>
        <p:spPr/>
        <p:txBody>
          <a:bodyPr/>
          <a:lstStyle>
            <a:lvl1pPr>
              <a:defRPr/>
            </a:lvl1pPr>
          </a:lstStyle>
          <a:p>
            <a:pPr>
              <a:defRPr/>
            </a:pPr>
            <a:endParaRPr lang="zh-CN" altLang="en-US"/>
          </a:p>
        </p:txBody>
      </p:sp>
      <p:sp>
        <p:nvSpPr>
          <p:cNvPr id="10"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11" name="灯片编号占位符 4"/>
          <p:cNvSpPr>
            <a:spLocks noGrp="1" noChangeArrowheads="1"/>
          </p:cNvSpPr>
          <p:nvPr>
            <p:ph type="sldNum" sz="quarter" idx="12"/>
          </p:nvPr>
        </p:nvSpPr>
        <p:spPr/>
        <p:txBody>
          <a:bodyPr/>
          <a:lstStyle>
            <a:lvl1pPr>
              <a:defRPr/>
            </a:lvl1pPr>
          </a:lstStyle>
          <a:p>
            <a:pPr>
              <a:defRPr/>
            </a:pPr>
            <a:fld id="{4E5CAA33-5714-4408-BB52-A184B120044D}"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2" name="日期占位符 2"/>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4"/>
          <p:cNvSpPr>
            <a:spLocks noGrp="1" noChangeArrowheads="1"/>
          </p:cNvSpPr>
          <p:nvPr>
            <p:ph type="sldNum" sz="quarter" idx="12"/>
          </p:nvPr>
        </p:nvSpPr>
        <p:spPr/>
        <p:txBody>
          <a:bodyPr/>
          <a:lstStyle>
            <a:lvl1pPr>
              <a:defRPr/>
            </a:lvl1pPr>
          </a:lstStyle>
          <a:p>
            <a:pPr>
              <a:defRPr/>
            </a:pPr>
            <a:fld id="{76AF4140-9868-4ECF-996C-80B5A31B43F4}"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2" name="日期占位符 2"/>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4"/>
          <p:cNvSpPr>
            <a:spLocks noGrp="1" noChangeArrowheads="1"/>
          </p:cNvSpPr>
          <p:nvPr>
            <p:ph type="sldNum" sz="quarter" idx="12"/>
          </p:nvPr>
        </p:nvSpPr>
        <p:spPr/>
        <p:txBody>
          <a:bodyPr/>
          <a:lstStyle>
            <a:lvl1pPr>
              <a:defRPr/>
            </a:lvl1pPr>
          </a:lstStyle>
          <a:p>
            <a:pPr>
              <a:defRPr/>
            </a:pPr>
            <a:fld id="{FF57E70A-7C48-4978-87B0-B644089C4A8B}"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2"/>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4"/>
          <p:cNvSpPr>
            <a:spLocks noGrp="1" noChangeArrowheads="1"/>
          </p:cNvSpPr>
          <p:nvPr>
            <p:ph type="sldNum" sz="quarter" idx="12"/>
          </p:nvPr>
        </p:nvSpPr>
        <p:spPr/>
        <p:txBody>
          <a:bodyPr/>
          <a:lstStyle>
            <a:lvl1pPr>
              <a:defRPr/>
            </a:lvl1pPr>
          </a:lstStyle>
          <a:p>
            <a:pPr>
              <a:defRPr/>
            </a:pPr>
            <a:fld id="{DE8505FB-BB49-4BC5-8C0C-2076A3E3FA47}"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竖版">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2"/>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4"/>
          <p:cNvSpPr>
            <a:spLocks noGrp="1" noChangeArrowheads="1"/>
          </p:cNvSpPr>
          <p:nvPr>
            <p:ph type="sldNum" sz="quarter" idx="12"/>
          </p:nvPr>
        </p:nvSpPr>
        <p:spPr/>
        <p:txBody>
          <a:bodyPr/>
          <a:lstStyle>
            <a:lvl1pPr>
              <a:defRPr/>
            </a:lvl1pPr>
          </a:lstStyle>
          <a:p>
            <a:pPr>
              <a:defRPr/>
            </a:pPr>
            <a:fld id="{4C20E4B4-4DC3-4954-9178-7EFBAE7D2F21}"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1" name="日期占位符 1"/>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3"/>
          <p:cNvSpPr>
            <a:spLocks noGrp="1" noChangeArrowheads="1"/>
          </p:cNvSpPr>
          <p:nvPr>
            <p:ph type="sldNum" sz="quarter" idx="12"/>
          </p:nvPr>
        </p:nvSpPr>
        <p:spPr/>
        <p:txBody>
          <a:bodyPr/>
          <a:lstStyle>
            <a:lvl1pPr>
              <a:defRPr/>
            </a:lvl1pPr>
          </a:lstStyle>
          <a:p>
            <a:pPr>
              <a:defRPr/>
            </a:pPr>
            <a:fld id="{13E5D3BE-8453-4727-B975-221E6D556D9C}"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1"/>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3"/>
          <p:cNvSpPr>
            <a:spLocks noGrp="1" noChangeArrowheads="1"/>
          </p:cNvSpPr>
          <p:nvPr>
            <p:ph type="sldNum" sz="quarter" idx="12"/>
          </p:nvPr>
        </p:nvSpPr>
        <p:spPr/>
        <p:txBody>
          <a:bodyPr/>
          <a:lstStyle>
            <a:lvl1pPr>
              <a:defRPr/>
            </a:lvl1pPr>
          </a:lstStyle>
          <a:p>
            <a:pPr>
              <a:defRPr/>
            </a:pPr>
            <a:fld id="{B2250510-015D-476C-B439-E5725BC10D32}"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日期占位符 1"/>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3"/>
          <p:cNvSpPr>
            <a:spLocks noGrp="1" noChangeArrowheads="1"/>
          </p:cNvSpPr>
          <p:nvPr>
            <p:ph type="sldNum" sz="quarter" idx="12"/>
          </p:nvPr>
        </p:nvSpPr>
        <p:spPr/>
        <p:txBody>
          <a:bodyPr/>
          <a:lstStyle>
            <a:lvl1pPr>
              <a:defRPr/>
            </a:lvl1pPr>
          </a:lstStyle>
          <a:p>
            <a:pPr>
              <a:defRPr/>
            </a:pPr>
            <a:fld id="{2B0E4009-E4EE-4321-8E28-7CAF0B0791B6}"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1"/>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3"/>
          <p:cNvSpPr>
            <a:spLocks noGrp="1" noChangeArrowheads="1"/>
          </p:cNvSpPr>
          <p:nvPr>
            <p:ph type="sldNum" sz="quarter" idx="12"/>
          </p:nvPr>
        </p:nvSpPr>
        <p:spPr/>
        <p:txBody>
          <a:bodyPr/>
          <a:lstStyle>
            <a:lvl1pPr>
              <a:defRPr/>
            </a:lvl1pPr>
          </a:lstStyle>
          <a:p>
            <a:pPr>
              <a:defRPr/>
            </a:pPr>
            <a:fld id="{4810E2EE-7B99-4758-8090-9F20445FFA06}"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1"/>
          <p:cNvSpPr>
            <a:spLocks noGrp="1" noChangeArrowheads="1"/>
          </p:cNvSpPr>
          <p:nvPr>
            <p:ph type="dt" sz="half" idx="10"/>
          </p:nvPr>
        </p:nvSpPr>
        <p:spPr/>
        <p:txBody>
          <a:bodyPr/>
          <a:lstStyle>
            <a:lvl1pPr>
              <a:defRPr/>
            </a:lvl1pPr>
          </a:lstStyle>
          <a:p>
            <a:pPr>
              <a:defRPr/>
            </a:pPr>
            <a:endParaRPr lang="zh-CN" altLang="en-US"/>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pPr>
              <a:defRPr/>
            </a:pPr>
            <a:fld id="{E42888D7-CD70-478B-B994-CC7DD065E614}"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8"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9"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10"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11"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3"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1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16" name="灯片编号占位符 3"/>
          <p:cNvSpPr>
            <a:spLocks noGrp="1" noChangeArrowheads="1"/>
          </p:cNvSpPr>
          <p:nvPr>
            <p:ph type="sldNum" sz="quarter" idx="12"/>
          </p:nvPr>
        </p:nvSpPr>
        <p:spPr/>
        <p:txBody>
          <a:bodyPr/>
          <a:lstStyle>
            <a:lvl1pPr>
              <a:defRPr/>
            </a:lvl1pPr>
          </a:lstStyle>
          <a:p>
            <a:pPr>
              <a:defRPr/>
            </a:pPr>
            <a:fld id="{8F3D8B67-F45D-4595-AF38-8A6F9966036D}"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4"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5"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6"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7"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9"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10" name="日期占位符 1"/>
          <p:cNvSpPr>
            <a:spLocks noGrp="1" noChangeArrowheads="1"/>
          </p:cNvSpPr>
          <p:nvPr>
            <p:ph type="dt" sz="half" idx="10"/>
          </p:nvPr>
        </p:nvSpPr>
        <p:spPr/>
        <p:txBody>
          <a:bodyPr/>
          <a:lstStyle>
            <a:lvl1pPr>
              <a:defRPr/>
            </a:lvl1pPr>
          </a:lstStyle>
          <a:p>
            <a:pPr>
              <a:defRPr/>
            </a:pPr>
            <a:endParaRPr lang="zh-CN" altLang="en-US"/>
          </a:p>
        </p:txBody>
      </p:sp>
      <p:sp>
        <p:nvSpPr>
          <p:cNvPr id="11"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12" name="灯片编号占位符 3"/>
          <p:cNvSpPr>
            <a:spLocks noGrp="1" noChangeArrowheads="1"/>
          </p:cNvSpPr>
          <p:nvPr>
            <p:ph type="sldNum" sz="quarter" idx="12"/>
          </p:nvPr>
        </p:nvSpPr>
        <p:spPr/>
        <p:txBody>
          <a:bodyPr/>
          <a:lstStyle>
            <a:lvl1pPr>
              <a:defRPr/>
            </a:lvl1pPr>
          </a:lstStyle>
          <a:p>
            <a:pPr>
              <a:defRPr/>
            </a:pPr>
            <a:fld id="{0008A8E6-61F0-4600-A195-1971E29BEAF7}"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3"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4"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5"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8"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9" name="日期占位符 1"/>
          <p:cNvSpPr>
            <a:spLocks noGrp="1" noChangeArrowheads="1"/>
          </p:cNvSpPr>
          <p:nvPr>
            <p:ph type="dt" sz="half" idx="10"/>
          </p:nvPr>
        </p:nvSpPr>
        <p:spPr/>
        <p:txBody>
          <a:bodyPr/>
          <a:lstStyle>
            <a:lvl1pPr>
              <a:defRPr/>
            </a:lvl1pPr>
          </a:lstStyle>
          <a:p>
            <a:pPr>
              <a:defRPr/>
            </a:pPr>
            <a:endParaRPr lang="zh-CN" altLang="en-US"/>
          </a:p>
        </p:txBody>
      </p:sp>
      <p:sp>
        <p:nvSpPr>
          <p:cNvPr id="10"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11" name="灯片编号占位符 3"/>
          <p:cNvSpPr>
            <a:spLocks noGrp="1" noChangeArrowheads="1"/>
          </p:cNvSpPr>
          <p:nvPr>
            <p:ph type="sldNum" sz="quarter" idx="12"/>
          </p:nvPr>
        </p:nvSpPr>
        <p:spPr/>
        <p:txBody>
          <a:bodyPr/>
          <a:lstStyle>
            <a:lvl1pPr>
              <a:defRPr/>
            </a:lvl1pPr>
          </a:lstStyle>
          <a:p>
            <a:pPr>
              <a:defRPr/>
            </a:pPr>
            <a:fld id="{7BA5D0ED-FFA3-4B45-85C9-BAED1778D488}"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2" name="日期占位符 1"/>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3"/>
          <p:cNvSpPr>
            <a:spLocks noGrp="1" noChangeArrowheads="1"/>
          </p:cNvSpPr>
          <p:nvPr>
            <p:ph type="sldNum" sz="quarter" idx="12"/>
          </p:nvPr>
        </p:nvSpPr>
        <p:spPr/>
        <p:txBody>
          <a:bodyPr/>
          <a:lstStyle>
            <a:lvl1pPr>
              <a:defRPr/>
            </a:lvl1pPr>
          </a:lstStyle>
          <a:p>
            <a:pPr>
              <a:defRPr/>
            </a:pPr>
            <a:fld id="{29417081-E4B2-492E-89AB-AEFB86CCFB96}"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2" name="日期占位符 1"/>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3"/>
          <p:cNvSpPr>
            <a:spLocks noGrp="1" noChangeArrowheads="1"/>
          </p:cNvSpPr>
          <p:nvPr>
            <p:ph type="sldNum" sz="quarter" idx="12"/>
          </p:nvPr>
        </p:nvSpPr>
        <p:spPr/>
        <p:txBody>
          <a:bodyPr/>
          <a:lstStyle>
            <a:lvl1pPr>
              <a:defRPr/>
            </a:lvl1pPr>
          </a:lstStyle>
          <a:p>
            <a:pPr>
              <a:defRPr/>
            </a:pPr>
            <a:fld id="{AEE2B768-39BC-4A28-9C86-57AE5D5B6E85}"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1"/>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3"/>
          <p:cNvSpPr>
            <a:spLocks noGrp="1" noChangeArrowheads="1"/>
          </p:cNvSpPr>
          <p:nvPr>
            <p:ph type="sldNum" sz="quarter" idx="12"/>
          </p:nvPr>
        </p:nvSpPr>
        <p:spPr/>
        <p:txBody>
          <a:bodyPr/>
          <a:lstStyle>
            <a:lvl1pPr>
              <a:defRPr/>
            </a:lvl1pPr>
          </a:lstStyle>
          <a:p>
            <a:pPr>
              <a:defRPr/>
            </a:pPr>
            <a:fld id="{CE21C4D5-453D-40B4-BD67-6BCF4CF2B842}"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竖版">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1"/>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3"/>
          <p:cNvSpPr>
            <a:spLocks noGrp="1" noChangeArrowheads="1"/>
          </p:cNvSpPr>
          <p:nvPr>
            <p:ph type="sldNum" sz="quarter" idx="12"/>
          </p:nvPr>
        </p:nvSpPr>
        <p:spPr/>
        <p:txBody>
          <a:bodyPr/>
          <a:lstStyle>
            <a:lvl1pPr>
              <a:defRPr/>
            </a:lvl1pPr>
          </a:lstStyle>
          <a:p>
            <a:pPr>
              <a:defRPr/>
            </a:pPr>
            <a:fld id="{C6A4A2F5-F303-43C0-890E-DCAE636417CB}"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D483BC11-C0FD-40A7-9CD4-EF3507667D55}"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6AE67508-C93E-48AC-BB3A-ED955F181F9B}"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F583EE45-EE60-439F-8738-E84E73C7AEF3}"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6"/>
          <p:cNvSpPr>
            <a:spLocks noGrp="1" noChangeArrowheads="1"/>
          </p:cNvSpPr>
          <p:nvPr>
            <p:ph type="sldNum" sz="quarter" idx="12"/>
          </p:nvPr>
        </p:nvSpPr>
        <p:spPr/>
        <p:txBody>
          <a:bodyPr/>
          <a:lstStyle>
            <a:lvl1pPr>
              <a:defRPr/>
            </a:lvl1pPr>
          </a:lstStyle>
          <a:p>
            <a:pPr>
              <a:defRPr/>
            </a:pPr>
            <a:fld id="{8B252275-095B-4D55-9950-187C2B5A1AAF}"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8"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9"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10"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11"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3"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6" name="灯片编号占位符 6"/>
          <p:cNvSpPr>
            <a:spLocks noGrp="1" noChangeArrowheads="1"/>
          </p:cNvSpPr>
          <p:nvPr>
            <p:ph type="sldNum" sz="quarter" idx="12"/>
          </p:nvPr>
        </p:nvSpPr>
        <p:spPr/>
        <p:txBody>
          <a:bodyPr/>
          <a:lstStyle>
            <a:lvl1pPr>
              <a:defRPr/>
            </a:lvl1pPr>
          </a:lstStyle>
          <a:p>
            <a:pPr>
              <a:defRPr/>
            </a:pPr>
            <a:fld id="{31BADD6A-C85C-4D71-9B05-AD9A88743318}"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4"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5"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6"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7"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9"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10"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1"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2" name="灯片编号占位符 6"/>
          <p:cNvSpPr>
            <a:spLocks noGrp="1" noChangeArrowheads="1"/>
          </p:cNvSpPr>
          <p:nvPr>
            <p:ph type="sldNum" sz="quarter" idx="12"/>
          </p:nvPr>
        </p:nvSpPr>
        <p:spPr/>
        <p:txBody>
          <a:bodyPr/>
          <a:lstStyle>
            <a:lvl1pPr>
              <a:defRPr/>
            </a:lvl1pPr>
          </a:lstStyle>
          <a:p>
            <a:pPr>
              <a:defRPr/>
            </a:pPr>
            <a:fld id="{92765579-07B5-4AF5-9846-1FD375B5E2B5}"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3"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4"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5"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8"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9"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0"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1" name="灯片编号占位符 6"/>
          <p:cNvSpPr>
            <a:spLocks noGrp="1" noChangeArrowheads="1"/>
          </p:cNvSpPr>
          <p:nvPr>
            <p:ph type="sldNum" sz="quarter" idx="12"/>
          </p:nvPr>
        </p:nvSpPr>
        <p:spPr/>
        <p:txBody>
          <a:bodyPr/>
          <a:lstStyle>
            <a:lvl1pPr>
              <a:defRPr/>
            </a:lvl1pPr>
          </a:lstStyle>
          <a:p>
            <a:pPr>
              <a:defRPr/>
            </a:pPr>
            <a:fld id="{C3E21A93-68D3-498B-8DD9-43B66EB6FADF}"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6"/>
          <p:cNvSpPr>
            <a:spLocks noGrp="1" noChangeArrowheads="1"/>
          </p:cNvSpPr>
          <p:nvPr>
            <p:ph type="sldNum" sz="quarter" idx="12"/>
          </p:nvPr>
        </p:nvSpPr>
        <p:spPr/>
        <p:txBody>
          <a:bodyPr/>
          <a:lstStyle>
            <a:lvl1pPr>
              <a:defRPr/>
            </a:lvl1pPr>
          </a:lstStyle>
          <a:p>
            <a:pPr>
              <a:defRPr/>
            </a:pPr>
            <a:fld id="{26834FA5-0AB0-4CE1-A48A-7B954DED8C1D}"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6"/>
          <p:cNvSpPr>
            <a:spLocks noGrp="1" noChangeArrowheads="1"/>
          </p:cNvSpPr>
          <p:nvPr>
            <p:ph type="sldNum" sz="quarter" idx="12"/>
          </p:nvPr>
        </p:nvSpPr>
        <p:spPr/>
        <p:txBody>
          <a:bodyPr/>
          <a:lstStyle>
            <a:lvl1pPr>
              <a:defRPr/>
            </a:lvl1pPr>
          </a:lstStyle>
          <a:p>
            <a:pPr>
              <a:defRPr/>
            </a:pPr>
            <a:fld id="{54B9611F-B7CE-4172-A271-D06438794612}"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F2244879-F2C6-474F-9666-982F739833DF}"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竖版">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F925FD7E-8A86-43BE-92A5-8EA9C292F5B3}"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992DC967-EDD2-4505-B243-09717A4F6802}"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3AC4DD1A-4539-47FF-8793-4A5A0CC02919}"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400467A5-ADC0-4CE5-BB98-7B321B3D8FD7}"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6"/>
          <p:cNvSpPr>
            <a:spLocks noGrp="1" noChangeArrowheads="1"/>
          </p:cNvSpPr>
          <p:nvPr>
            <p:ph type="sldNum" sz="quarter" idx="12"/>
          </p:nvPr>
        </p:nvSpPr>
        <p:spPr/>
        <p:txBody>
          <a:bodyPr/>
          <a:lstStyle>
            <a:lvl1pPr>
              <a:defRPr/>
            </a:lvl1pPr>
          </a:lstStyle>
          <a:p>
            <a:pPr>
              <a:defRPr/>
            </a:pPr>
            <a:fld id="{03F72956-385A-44AC-8AE8-D4DEDC682577}"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8"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9"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10"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11"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3"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6" name="灯片编号占位符 6"/>
          <p:cNvSpPr>
            <a:spLocks noGrp="1" noChangeArrowheads="1"/>
          </p:cNvSpPr>
          <p:nvPr>
            <p:ph type="sldNum" sz="quarter" idx="12"/>
          </p:nvPr>
        </p:nvSpPr>
        <p:spPr/>
        <p:txBody>
          <a:bodyPr/>
          <a:lstStyle>
            <a:lvl1pPr>
              <a:defRPr/>
            </a:lvl1pPr>
          </a:lstStyle>
          <a:p>
            <a:pPr>
              <a:defRPr/>
            </a:pPr>
            <a:fld id="{69842DB2-8877-4407-A39C-470810E41BF2}"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4"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5"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6"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7"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9"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10"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1"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2" name="灯片编号占位符 6"/>
          <p:cNvSpPr>
            <a:spLocks noGrp="1" noChangeArrowheads="1"/>
          </p:cNvSpPr>
          <p:nvPr>
            <p:ph type="sldNum" sz="quarter" idx="12"/>
          </p:nvPr>
        </p:nvSpPr>
        <p:spPr/>
        <p:txBody>
          <a:bodyPr/>
          <a:lstStyle>
            <a:lvl1pPr>
              <a:defRPr/>
            </a:lvl1pPr>
          </a:lstStyle>
          <a:p>
            <a:pPr>
              <a:defRPr/>
            </a:pPr>
            <a:fld id="{771944E4-E6DD-47E0-B820-18669D54F606}"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3"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4"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5"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8"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9"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0"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1" name="灯片编号占位符 6"/>
          <p:cNvSpPr>
            <a:spLocks noGrp="1" noChangeArrowheads="1"/>
          </p:cNvSpPr>
          <p:nvPr>
            <p:ph type="sldNum" sz="quarter" idx="12"/>
          </p:nvPr>
        </p:nvSpPr>
        <p:spPr/>
        <p:txBody>
          <a:bodyPr/>
          <a:lstStyle>
            <a:lvl1pPr>
              <a:defRPr/>
            </a:lvl1pPr>
          </a:lstStyle>
          <a:p>
            <a:pPr>
              <a:defRPr/>
            </a:pPr>
            <a:fld id="{427CB029-CF3B-496E-8F68-A2EB42DEC881}"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6"/>
          <p:cNvSpPr>
            <a:spLocks noGrp="1" noChangeArrowheads="1"/>
          </p:cNvSpPr>
          <p:nvPr>
            <p:ph type="sldNum" sz="quarter" idx="12"/>
          </p:nvPr>
        </p:nvSpPr>
        <p:spPr/>
        <p:txBody>
          <a:bodyPr/>
          <a:lstStyle>
            <a:lvl1pPr>
              <a:defRPr/>
            </a:lvl1pPr>
          </a:lstStyle>
          <a:p>
            <a:pPr>
              <a:defRPr/>
            </a:pPr>
            <a:fld id="{93316954-275B-4CC9-8A51-A627999D18F2}"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2"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6"/>
          <p:cNvSpPr>
            <a:spLocks noGrp="1" noChangeArrowheads="1"/>
          </p:cNvSpPr>
          <p:nvPr>
            <p:ph type="sldNum" sz="quarter" idx="12"/>
          </p:nvPr>
        </p:nvSpPr>
        <p:spPr/>
        <p:txBody>
          <a:bodyPr/>
          <a:lstStyle>
            <a:lvl1pPr>
              <a:defRPr/>
            </a:lvl1pPr>
          </a:lstStyle>
          <a:p>
            <a:pPr>
              <a:defRPr/>
            </a:pPr>
            <a:fld id="{4A04A2AC-51CB-41C0-9DBA-F9172EAC944B}"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3A5BBA0C-ACA5-4398-AF5A-12F94DDA89CB}"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竖版">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4"/>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6"/>
          <p:cNvSpPr>
            <a:spLocks noGrp="1" noChangeArrowheads="1"/>
          </p:cNvSpPr>
          <p:nvPr>
            <p:ph type="sldNum" sz="quarter" idx="12"/>
          </p:nvPr>
        </p:nvSpPr>
        <p:spPr/>
        <p:txBody>
          <a:bodyPr/>
          <a:lstStyle>
            <a:lvl1pPr>
              <a:defRPr/>
            </a:lvl1pPr>
          </a:lstStyle>
          <a:p>
            <a:pPr>
              <a:defRPr/>
            </a:pPr>
            <a:fld id="{4B8BF7D5-4887-4D60-A00C-0D811EEF5F11}"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A54DCCDB-815F-492D-817D-C00CFC223953}"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7F397CAB-7542-42EA-886D-DD3DF7A5D71F}"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B268F74B-36FF-4006-A7AC-067C282D9519}"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8355172E-8F97-4646-BD03-1D15F682A1E7}"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8"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9"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10"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11"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3"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6" name="灯片编号占位符 5"/>
          <p:cNvSpPr>
            <a:spLocks noGrp="1" noChangeArrowheads="1"/>
          </p:cNvSpPr>
          <p:nvPr>
            <p:ph type="sldNum" sz="quarter" idx="12"/>
          </p:nvPr>
        </p:nvSpPr>
        <p:spPr/>
        <p:txBody>
          <a:bodyPr/>
          <a:lstStyle>
            <a:lvl1pPr>
              <a:defRPr/>
            </a:lvl1pPr>
          </a:lstStyle>
          <a:p>
            <a:pPr>
              <a:defRPr/>
            </a:pPr>
            <a:fld id="{9FAE52C4-B4E8-4DFC-8042-B6D95ACD710E}"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4"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5"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6"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7"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9"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10"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1"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2" name="灯片编号占位符 5"/>
          <p:cNvSpPr>
            <a:spLocks noGrp="1" noChangeArrowheads="1"/>
          </p:cNvSpPr>
          <p:nvPr>
            <p:ph type="sldNum" sz="quarter" idx="12"/>
          </p:nvPr>
        </p:nvSpPr>
        <p:spPr/>
        <p:txBody>
          <a:bodyPr/>
          <a:lstStyle>
            <a:lvl1pPr>
              <a:defRPr/>
            </a:lvl1pPr>
          </a:lstStyle>
          <a:p>
            <a:pPr>
              <a:defRPr/>
            </a:pPr>
            <a:fld id="{4780DC4F-4C35-426F-966D-28FFE6297F08}"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3"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4"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5"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8"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9"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0"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1" name="灯片编号占位符 5"/>
          <p:cNvSpPr>
            <a:spLocks noGrp="1" noChangeArrowheads="1"/>
          </p:cNvSpPr>
          <p:nvPr>
            <p:ph type="sldNum" sz="quarter" idx="12"/>
          </p:nvPr>
        </p:nvSpPr>
        <p:spPr/>
        <p:txBody>
          <a:bodyPr/>
          <a:lstStyle>
            <a:lvl1pPr>
              <a:defRPr/>
            </a:lvl1pPr>
          </a:lstStyle>
          <a:p>
            <a:pPr>
              <a:defRPr/>
            </a:pPr>
            <a:fld id="{051A336C-0DA9-45CA-8445-9E301DF38638}"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1CBD4236-25AA-4CA3-AA46-9DBB13AB500B}"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17F7A522-2BED-4607-8D68-71FE3905DB93}"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AC602697-EE64-4E20-8494-EBE6B5004A93}"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竖版">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CF118C6C-A5AF-47C2-A169-7E6CCF22CC32}"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1FB765B2-81E6-4E2C-85D6-1B6990CA0760}"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A107C49B-292C-43CF-BF58-2294401FC8DC}"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59E7BE7C-8051-4E5F-A7BB-074AB4133457}"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A3FAA621-40B1-4CE2-B4C8-7B9F85CAE6D0}"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8"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9"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10"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11"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3"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6" name="灯片编号占位符 5"/>
          <p:cNvSpPr>
            <a:spLocks noGrp="1" noChangeArrowheads="1"/>
          </p:cNvSpPr>
          <p:nvPr>
            <p:ph type="sldNum" sz="quarter" idx="12"/>
          </p:nvPr>
        </p:nvSpPr>
        <p:spPr/>
        <p:txBody>
          <a:bodyPr/>
          <a:lstStyle>
            <a:lvl1pPr>
              <a:defRPr/>
            </a:lvl1pPr>
          </a:lstStyle>
          <a:p>
            <a:pPr>
              <a:defRPr/>
            </a:pPr>
            <a:fld id="{08167B79-9F45-4F42-830B-8C9AB7AD8A8D}"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4"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5"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6"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7"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9"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10"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1"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2" name="灯片编号占位符 5"/>
          <p:cNvSpPr>
            <a:spLocks noGrp="1" noChangeArrowheads="1"/>
          </p:cNvSpPr>
          <p:nvPr>
            <p:ph type="sldNum" sz="quarter" idx="12"/>
          </p:nvPr>
        </p:nvSpPr>
        <p:spPr/>
        <p:txBody>
          <a:bodyPr/>
          <a:lstStyle>
            <a:lvl1pPr>
              <a:defRPr/>
            </a:lvl1pPr>
          </a:lstStyle>
          <a:p>
            <a:pPr>
              <a:defRPr/>
            </a:pPr>
            <a:fld id="{EFA18372-AA15-4998-BB06-66AA7DD6BABA}"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3"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4"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5"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8"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9"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0"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1" name="灯片编号占位符 5"/>
          <p:cNvSpPr>
            <a:spLocks noGrp="1" noChangeArrowheads="1"/>
          </p:cNvSpPr>
          <p:nvPr>
            <p:ph type="sldNum" sz="quarter" idx="12"/>
          </p:nvPr>
        </p:nvSpPr>
        <p:spPr/>
        <p:txBody>
          <a:bodyPr/>
          <a:lstStyle>
            <a:lvl1pPr>
              <a:defRPr/>
            </a:lvl1pPr>
          </a:lstStyle>
          <a:p>
            <a:pPr>
              <a:defRPr/>
            </a:pPr>
            <a:fld id="{2FB3BD39-34AA-414E-B239-FDBB3628D22C}"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86555A19-4DB2-49A9-8F1C-DC92AE2D8644}"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1" name=""/>
        <p:cNvGrpSpPr/>
        <p:nvPr/>
      </p:nvGrpSpPr>
      <p:grpSpPr>
        <a:xfrm>
          <a:off x="0" y="0"/>
          <a:ext cx="0" cy="0"/>
          <a:chOff x="0" y="0"/>
          <a:chExt cx="0" cy="0"/>
        </a:xfrm>
      </p:grpSpPr>
      <p:pic>
        <p:nvPicPr>
          <p:cNvPr id="5"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6"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7"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8"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9"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0"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1"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4" name="灯片编号占位符 5"/>
          <p:cNvSpPr>
            <a:spLocks noGrp="1" noChangeArrowheads="1"/>
          </p:cNvSpPr>
          <p:nvPr>
            <p:ph type="sldNum" sz="quarter" idx="12"/>
          </p:nvPr>
        </p:nvSpPr>
        <p:spPr/>
        <p:txBody>
          <a:bodyPr/>
          <a:lstStyle>
            <a:lvl1pPr>
              <a:defRPr/>
            </a:lvl1pPr>
          </a:lstStyle>
          <a:p>
            <a:pPr>
              <a:defRPr/>
            </a:pPr>
            <a:fld id="{AD795BE3-C805-44C3-98B2-ACDDC3C1F886}"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D67F98E6-EB41-4DEE-821C-64F860D35D01}"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竖版">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bwMode="auto">
          <a:xfrm>
            <a:off x="0" y="1588"/>
            <a:ext cx="9144000" cy="6854825"/>
          </a:xfrm>
          <a:prstGeom prst="rect">
            <a:avLst/>
          </a:prstGeom>
          <a:noFill/>
          <a:ln w="9525">
            <a:noFill/>
            <a:miter lim="800000"/>
            <a:headEnd/>
            <a:tailEnd/>
          </a:ln>
        </p:spPr>
      </p:pic>
      <p:pic>
        <p:nvPicPr>
          <p:cNvPr id="5" name="Picture 5" descr="C:\Users\PC\Desktop\zqq\26_0013_p------3.png"/>
          <p:cNvPicPr>
            <a:picLocks noChangeAspect="1"/>
          </p:cNvPicPr>
          <p:nvPr/>
        </p:nvPicPr>
        <p:blipFill>
          <a:blip r:embed="rId3"/>
          <a:srcRect/>
          <a:stretch>
            <a:fillRect/>
          </a:stretch>
        </p:blipFill>
        <p:spPr bwMode="auto">
          <a:xfrm>
            <a:off x="0" y="2974975"/>
            <a:ext cx="8656638" cy="1998663"/>
          </a:xfrm>
          <a:prstGeom prst="rect">
            <a:avLst/>
          </a:prstGeom>
          <a:noFill/>
          <a:ln w="9525">
            <a:noFill/>
            <a:miter lim="800000"/>
            <a:headEnd/>
            <a:tailEnd/>
          </a:ln>
        </p:spPr>
      </p:pic>
      <p:pic>
        <p:nvPicPr>
          <p:cNvPr id="6" name="Picture 2" descr="C:\Users\PC\Desktop\zqq\20159_0001_-----14.png"/>
          <p:cNvPicPr>
            <a:picLocks noChangeAspect="1"/>
          </p:cNvPicPr>
          <p:nvPr/>
        </p:nvPicPr>
        <p:blipFill>
          <a:blip r:embed="rId4"/>
          <a:srcRect/>
          <a:stretch>
            <a:fillRect/>
          </a:stretch>
        </p:blipFill>
        <p:spPr bwMode="auto">
          <a:xfrm>
            <a:off x="93663" y="2974975"/>
            <a:ext cx="598487" cy="1663700"/>
          </a:xfrm>
          <a:prstGeom prst="rect">
            <a:avLst/>
          </a:prstGeom>
          <a:noFill/>
          <a:ln w="9525">
            <a:noFill/>
            <a:miter lim="800000"/>
            <a:headEnd/>
            <a:tailEnd/>
          </a:ln>
        </p:spPr>
      </p:pic>
      <p:pic>
        <p:nvPicPr>
          <p:cNvPr id="7" name="Picture 6" descr="C:\Users\PC\Desktop\zqq\20158_0011_7.png"/>
          <p:cNvPicPr>
            <a:picLocks noChangeAspect="1"/>
          </p:cNvPicPr>
          <p:nvPr/>
        </p:nvPicPr>
        <p:blipFill>
          <a:blip r:embed="rId5"/>
          <a:srcRect/>
          <a:stretch>
            <a:fillRect/>
          </a:stretch>
        </p:blipFill>
        <p:spPr bwMode="auto">
          <a:xfrm>
            <a:off x="6527800" y="665163"/>
            <a:ext cx="2616200" cy="3660775"/>
          </a:xfrm>
          <a:prstGeom prst="rect">
            <a:avLst/>
          </a:prstGeom>
          <a:noFill/>
          <a:ln w="9525">
            <a:noFill/>
            <a:miter lim="800000"/>
            <a:headEnd/>
            <a:tailEnd/>
          </a:ln>
        </p:spPr>
      </p:pic>
      <p:sp>
        <p:nvSpPr>
          <p:cNvPr id="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 name="组合 4"/>
          <p:cNvPicPr>
            <a:picLocks noChangeAspect="1" noChangeArrowheads="1"/>
          </p:cNvPicPr>
          <p:nvPr/>
        </p:nvPicPr>
        <p:blipFill>
          <a:blip r:embed="rId6"/>
          <a:srcRect/>
          <a:stretch>
            <a:fillRect/>
          </a:stretch>
        </p:blipFill>
        <p:spPr bwMode="auto">
          <a:xfrm>
            <a:off x="23813" y="5216525"/>
            <a:ext cx="6602412" cy="1792288"/>
          </a:xfrm>
          <a:prstGeom prst="rect">
            <a:avLst/>
          </a:prstGeom>
          <a:noFill/>
          <a:ln w="9525">
            <a:noFill/>
            <a:miter lim="800000"/>
            <a:headEnd/>
            <a:tailEnd/>
          </a:ln>
        </p:spPr>
      </p:pic>
      <p:pic>
        <p:nvPicPr>
          <p:cNvPr id="10" name="Picture 2" descr="C:\Users\PC\Desktop\zqq\20_0006_-----4.png"/>
          <p:cNvPicPr>
            <a:picLocks noChangeAspect="1"/>
          </p:cNvPicPr>
          <p:nvPr/>
        </p:nvPicPr>
        <p:blipFill>
          <a:blip r:embed="rId7"/>
          <a:srcRect/>
          <a:stretch>
            <a:fillRect/>
          </a:stretch>
        </p:blipFill>
        <p:spPr bwMode="auto">
          <a:xfrm>
            <a:off x="0" y="3744913"/>
            <a:ext cx="9144000" cy="1531937"/>
          </a:xfrm>
          <a:prstGeom prst="rect">
            <a:avLst/>
          </a:prstGeom>
          <a:noFill/>
          <a:ln w="9525">
            <a:noFill/>
            <a:miter lim="800000"/>
            <a:headEnd/>
            <a:tailEnd/>
          </a:ln>
        </p:spPr>
      </p:pic>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1" name="日期占位符 3"/>
          <p:cNvSpPr>
            <a:spLocks noGrp="1" noChangeArrowheads="1"/>
          </p:cNvSpPr>
          <p:nvPr>
            <p:ph type="dt" sz="half" idx="10"/>
          </p:nvPr>
        </p:nvSpPr>
        <p:spPr/>
        <p:txBody>
          <a:bodyPr/>
          <a:lstStyle>
            <a:lvl1pPr>
              <a:defRPr/>
            </a:lvl1pPr>
          </a:lstStyle>
          <a:p>
            <a:pPr>
              <a:defRPr/>
            </a:pPr>
            <a:endParaRPr lang="zh-CN" altLang="en-US"/>
          </a:p>
        </p:txBody>
      </p:sp>
      <p:sp>
        <p:nvSpPr>
          <p:cNvPr id="12"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3" name="灯片编号占位符 5"/>
          <p:cNvSpPr>
            <a:spLocks noGrp="1" noChangeArrowheads="1"/>
          </p:cNvSpPr>
          <p:nvPr>
            <p:ph type="sldNum" sz="quarter" idx="12"/>
          </p:nvPr>
        </p:nvSpPr>
        <p:spPr/>
        <p:txBody>
          <a:bodyPr/>
          <a:lstStyle>
            <a:lvl1pPr>
              <a:defRPr/>
            </a:lvl1pPr>
          </a:lstStyle>
          <a:p>
            <a:pPr>
              <a:defRPr/>
            </a:pPr>
            <a:fld id="{443AF7C9-ACF7-4F7C-8A96-F39C2EEEE082}" type="slidenum">
              <a:rPr lang="zh-CN" altLang="en-US"/>
            </a:fld>
            <a:endParaRPr lang="zh-CN" alt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2"/>
          <p:cNvSpPr>
            <a:spLocks noGrp="1"/>
          </p:cNvSpPr>
          <p:nvPr>
            <p:ph type="dt" sz="half" idx="10"/>
          </p:nvPr>
        </p:nvSpPr>
        <p:spPr/>
        <p:txBody>
          <a:bodyPr/>
          <a:lstStyle>
            <a:lvl1pPr>
              <a:defRPr/>
            </a:lvl1pPr>
          </a:lstStyle>
          <a:p>
            <a:pPr>
              <a:defRPr/>
            </a:pPr>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FCF53ACE-099B-4E63-9473-53C09F174970}" type="slidenum">
              <a:rPr lang="zh-CN" altLang="en-US"/>
            </a:fld>
            <a:endParaRPr lang="zh-CN" altLang="en-US">
              <a:cs typeface="+mn-cs"/>
            </a:endParaRPr>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2"/>
          <p:cNvSpPr>
            <a:spLocks noGrp="1"/>
          </p:cNvSpPr>
          <p:nvPr>
            <p:ph type="dt" sz="half" idx="10"/>
          </p:nvPr>
        </p:nvSpPr>
        <p:spPr/>
        <p:txBody>
          <a:bodyPr/>
          <a:lstStyle>
            <a:lvl1pPr>
              <a:defRPr/>
            </a:lvl1pPr>
          </a:lstStyle>
          <a:p>
            <a:pPr>
              <a:defRPr/>
            </a:pPr>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AE257363-304C-4B31-9541-6AFAFB6DDA74}" type="slidenum">
              <a:rPr lang="zh-CN" altLang="en-US"/>
            </a:fld>
            <a:endParaRPr lang="zh-CN" altLang="en-US">
              <a:cs typeface="+mn-cs"/>
            </a:endParaRPr>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2"/>
          <p:cNvSpPr>
            <a:spLocks noGrp="1"/>
          </p:cNvSpPr>
          <p:nvPr>
            <p:ph type="dt" sz="half" idx="10"/>
          </p:nvPr>
        </p:nvSpPr>
        <p:spPr/>
        <p:txBody>
          <a:bodyPr/>
          <a:lstStyle>
            <a:lvl1pPr>
              <a:defRPr/>
            </a:lvl1pPr>
          </a:lstStyle>
          <a:p>
            <a:pPr>
              <a:defRPr/>
            </a:pPr>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1DBB3FAB-5E68-4054-95C6-777EB2D4E0BE}" type="slidenum">
              <a:rPr lang="zh-CN" altLang="en-US"/>
            </a:fld>
            <a:endParaRPr lang="zh-CN" altLang="en-US">
              <a:cs typeface="+mn-cs"/>
            </a:endParaRPr>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2"/>
          <p:cNvSpPr>
            <a:spLocks noGrp="1"/>
          </p:cNvSpPr>
          <p:nvPr>
            <p:ph type="dt" sz="half" idx="10"/>
          </p:nvPr>
        </p:nvSpPr>
        <p:spPr/>
        <p:txBody>
          <a:bodyPr/>
          <a:lstStyle>
            <a:lvl1pPr>
              <a:defRPr/>
            </a:lvl1pPr>
          </a:lstStyle>
          <a:p>
            <a:pPr>
              <a:defRPr/>
            </a:pPr>
            <a:endParaRPr lang="zh-CN" altLang="en-US"/>
          </a:p>
        </p:txBody>
      </p:sp>
      <p:sp>
        <p:nvSpPr>
          <p:cNvPr id="6" name="页脚占位符 3"/>
          <p:cNvSpPr>
            <a:spLocks noGrp="1"/>
          </p:cNvSpPr>
          <p:nvPr>
            <p:ph type="ftr" sz="quarter" idx="11"/>
          </p:nvPr>
        </p:nvSpPr>
        <p:spPr/>
        <p:txBody>
          <a:bodyPr/>
          <a:lstStyle>
            <a:lvl1pPr>
              <a:defRPr/>
            </a:lvl1pPr>
          </a:lstStyle>
          <a:p>
            <a:pPr>
              <a:defRPr/>
            </a:pPr>
            <a:endParaRPr lang="zh-CN" altLang="en-US"/>
          </a:p>
        </p:txBody>
      </p:sp>
      <p:sp>
        <p:nvSpPr>
          <p:cNvPr id="7" name="灯片编号占位符 4"/>
          <p:cNvSpPr>
            <a:spLocks noGrp="1"/>
          </p:cNvSpPr>
          <p:nvPr>
            <p:ph type="sldNum" sz="quarter" idx="12"/>
          </p:nvPr>
        </p:nvSpPr>
        <p:spPr/>
        <p:txBody>
          <a:bodyPr/>
          <a:lstStyle>
            <a:lvl1pPr>
              <a:defRPr/>
            </a:lvl1pPr>
          </a:lstStyle>
          <a:p>
            <a:pPr>
              <a:defRPr/>
            </a:pPr>
            <a:fld id="{0E1DA5B9-E482-4D5D-BB77-F7B30E0E5C00}" type="slidenum">
              <a:rPr lang="zh-CN" altLang="en-US"/>
            </a:fld>
            <a:endParaRPr lang="zh-CN" altLang="en-US">
              <a:cs typeface="+mn-cs"/>
            </a:endParaRPr>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2"/>
          <p:cNvSpPr>
            <a:spLocks noGrp="1"/>
          </p:cNvSpPr>
          <p:nvPr>
            <p:ph type="dt" sz="half" idx="10"/>
          </p:nvPr>
        </p:nvSpPr>
        <p:spPr/>
        <p:txBody>
          <a:bodyPr/>
          <a:lstStyle>
            <a:lvl1pPr>
              <a:defRPr/>
            </a:lvl1pPr>
          </a:lstStyle>
          <a:p>
            <a:pPr>
              <a:defRPr/>
            </a:pPr>
            <a:endParaRPr lang="zh-CN" altLang="en-US"/>
          </a:p>
        </p:txBody>
      </p:sp>
      <p:sp>
        <p:nvSpPr>
          <p:cNvPr id="8" name="页脚占位符 3"/>
          <p:cNvSpPr>
            <a:spLocks noGrp="1"/>
          </p:cNvSpPr>
          <p:nvPr>
            <p:ph type="ftr" sz="quarter" idx="11"/>
          </p:nvPr>
        </p:nvSpPr>
        <p:spPr/>
        <p:txBody>
          <a:bodyPr/>
          <a:lstStyle>
            <a:lvl1pPr>
              <a:defRPr/>
            </a:lvl1pPr>
          </a:lstStyle>
          <a:p>
            <a:pPr>
              <a:defRPr/>
            </a:pPr>
            <a:endParaRPr lang="zh-CN" altLang="en-US"/>
          </a:p>
        </p:txBody>
      </p:sp>
      <p:sp>
        <p:nvSpPr>
          <p:cNvPr id="9" name="灯片编号占位符 4"/>
          <p:cNvSpPr>
            <a:spLocks noGrp="1"/>
          </p:cNvSpPr>
          <p:nvPr>
            <p:ph type="sldNum" sz="quarter" idx="12"/>
          </p:nvPr>
        </p:nvSpPr>
        <p:spPr/>
        <p:txBody>
          <a:bodyPr/>
          <a:lstStyle>
            <a:lvl1pPr>
              <a:defRPr/>
            </a:lvl1pPr>
          </a:lstStyle>
          <a:p>
            <a:pPr>
              <a:defRPr/>
            </a:pPr>
            <a:fld id="{09DC9809-36BC-4446-9CC0-E6145788EE2A}" type="slidenum">
              <a:rPr lang="zh-CN" altLang="en-US"/>
            </a:fld>
            <a:endParaRPr lang="zh-CN" altLang="en-US">
              <a:cs typeface="+mn-cs"/>
            </a:endParaRPr>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lvl1pPr>
              <a:defRPr/>
            </a:lvl1pPr>
          </a:lstStyle>
          <a:p>
            <a:pPr>
              <a:defRPr/>
            </a:pPr>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D96B9B9A-4F13-4629-9261-754AE3EFDFF3}" type="slidenum">
              <a:rPr lang="zh-CN" altLang="en-US"/>
            </a:fld>
            <a:endParaRPr lang="zh-CN" altLang="en-US">
              <a:cs typeface="+mn-cs"/>
            </a:endParaRPr>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lvl1pPr>
          </a:lstStyle>
          <a:p>
            <a:pPr>
              <a:defRPr/>
            </a:pPr>
            <a:endParaRPr lang="zh-CN" altLang="en-US"/>
          </a:p>
        </p:txBody>
      </p:sp>
      <p:sp>
        <p:nvSpPr>
          <p:cNvPr id="3" name="页脚占位符 3"/>
          <p:cNvSpPr>
            <a:spLocks noGrp="1"/>
          </p:cNvSpPr>
          <p:nvPr>
            <p:ph type="ftr" sz="quarter" idx="11"/>
          </p:nvPr>
        </p:nvSpPr>
        <p:spPr/>
        <p:txBody>
          <a:bodyPr/>
          <a:lstStyle>
            <a:lvl1pPr>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lvl1pPr>
          </a:lstStyle>
          <a:p>
            <a:pPr>
              <a:defRPr/>
            </a:pPr>
            <a:fld id="{F259FB16-6708-4B3B-BEFD-43CC90FF0DCD}" type="slidenum">
              <a:rPr lang="zh-CN" altLang="en-US"/>
            </a:fld>
            <a:endParaRPr lang="zh-CN" altLang="en-US">
              <a:cs typeface="+mn-cs"/>
            </a:endParaRPr>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2"/>
          <p:cNvSpPr>
            <a:spLocks noGrp="1"/>
          </p:cNvSpPr>
          <p:nvPr>
            <p:ph type="dt" sz="half" idx="10"/>
          </p:nvPr>
        </p:nvSpPr>
        <p:spPr/>
        <p:txBody>
          <a:bodyPr/>
          <a:lstStyle>
            <a:lvl1pPr>
              <a:defRPr/>
            </a:lvl1pPr>
          </a:lstStyle>
          <a:p>
            <a:pPr>
              <a:defRPr/>
            </a:pPr>
            <a:endParaRPr lang="zh-CN" altLang="en-US"/>
          </a:p>
        </p:txBody>
      </p:sp>
      <p:sp>
        <p:nvSpPr>
          <p:cNvPr id="6" name="页脚占位符 3"/>
          <p:cNvSpPr>
            <a:spLocks noGrp="1"/>
          </p:cNvSpPr>
          <p:nvPr>
            <p:ph type="ftr" sz="quarter" idx="11"/>
          </p:nvPr>
        </p:nvSpPr>
        <p:spPr/>
        <p:txBody>
          <a:bodyPr/>
          <a:lstStyle>
            <a:lvl1pPr>
              <a:defRPr/>
            </a:lvl1pPr>
          </a:lstStyle>
          <a:p>
            <a:pPr>
              <a:defRPr/>
            </a:pPr>
            <a:endParaRPr lang="zh-CN" altLang="en-US"/>
          </a:p>
        </p:txBody>
      </p:sp>
      <p:sp>
        <p:nvSpPr>
          <p:cNvPr id="7" name="灯片编号占位符 4"/>
          <p:cNvSpPr>
            <a:spLocks noGrp="1"/>
          </p:cNvSpPr>
          <p:nvPr>
            <p:ph type="sldNum" sz="quarter" idx="12"/>
          </p:nvPr>
        </p:nvSpPr>
        <p:spPr/>
        <p:txBody>
          <a:bodyPr/>
          <a:lstStyle>
            <a:lvl1pPr>
              <a:defRPr/>
            </a:lvl1pPr>
          </a:lstStyle>
          <a:p>
            <a:pPr>
              <a:defRPr/>
            </a:pPr>
            <a:fld id="{402725DC-BB97-4EA0-99D6-1089F06EDAA4}" type="slidenum">
              <a:rPr lang="zh-CN" altLang="en-US"/>
            </a:fld>
            <a:endParaRPr lang="zh-CN" altLang="en-US">
              <a:cs typeface="+mn-cs"/>
            </a:endParaRPr>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2"/>
          <p:cNvSpPr>
            <a:spLocks noGrp="1"/>
          </p:cNvSpPr>
          <p:nvPr>
            <p:ph type="dt" sz="half" idx="10"/>
          </p:nvPr>
        </p:nvSpPr>
        <p:spPr/>
        <p:txBody>
          <a:bodyPr/>
          <a:lstStyle>
            <a:lvl1pPr>
              <a:defRPr/>
            </a:lvl1pPr>
          </a:lstStyle>
          <a:p>
            <a:pPr>
              <a:defRPr/>
            </a:pPr>
            <a:endParaRPr lang="zh-CN" altLang="en-US"/>
          </a:p>
        </p:txBody>
      </p:sp>
      <p:sp>
        <p:nvSpPr>
          <p:cNvPr id="6" name="页脚占位符 3"/>
          <p:cNvSpPr>
            <a:spLocks noGrp="1"/>
          </p:cNvSpPr>
          <p:nvPr>
            <p:ph type="ftr" sz="quarter" idx="11"/>
          </p:nvPr>
        </p:nvSpPr>
        <p:spPr/>
        <p:txBody>
          <a:bodyPr/>
          <a:lstStyle>
            <a:lvl1pPr>
              <a:defRPr/>
            </a:lvl1pPr>
          </a:lstStyle>
          <a:p>
            <a:pPr>
              <a:defRPr/>
            </a:pPr>
            <a:endParaRPr lang="zh-CN" altLang="en-US"/>
          </a:p>
        </p:txBody>
      </p:sp>
      <p:sp>
        <p:nvSpPr>
          <p:cNvPr id="7" name="灯片编号占位符 4"/>
          <p:cNvSpPr>
            <a:spLocks noGrp="1"/>
          </p:cNvSpPr>
          <p:nvPr>
            <p:ph type="sldNum" sz="quarter" idx="12"/>
          </p:nvPr>
        </p:nvSpPr>
        <p:spPr/>
        <p:txBody>
          <a:bodyPr/>
          <a:lstStyle>
            <a:lvl1pPr>
              <a:defRPr/>
            </a:lvl1pPr>
          </a:lstStyle>
          <a:p>
            <a:pPr>
              <a:defRPr/>
            </a:pPr>
            <a:fld id="{D014B641-506A-4739-BAB5-297AE01AD9C8}" type="slidenum">
              <a:rPr lang="zh-CN" altLang="en-US"/>
            </a:fld>
            <a:endParaRPr lang="zh-CN" altLang="en-US">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2"/>
          <p:cNvSpPr>
            <a:spLocks noGrp="1"/>
          </p:cNvSpPr>
          <p:nvPr>
            <p:ph type="dt" sz="half" idx="10"/>
          </p:nvPr>
        </p:nvSpPr>
        <p:spPr/>
        <p:txBody>
          <a:bodyPr/>
          <a:lstStyle>
            <a:lvl1pPr>
              <a:defRPr/>
            </a:lvl1pPr>
          </a:lstStyle>
          <a:p>
            <a:pPr>
              <a:defRPr/>
            </a:pPr>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1F2A02DC-5A65-4C86-BC5E-C76DF2A0FD50}" type="slidenum">
              <a:rPr lang="zh-CN" altLang="en-US"/>
            </a:fld>
            <a:endParaRPr lang="zh-CN" altLang="en-US">
              <a:cs typeface="+mn-cs"/>
            </a:endParaRPr>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2"/>
          <p:cNvSpPr>
            <a:spLocks noGrp="1"/>
          </p:cNvSpPr>
          <p:nvPr>
            <p:ph type="dt" sz="half" idx="10"/>
          </p:nvPr>
        </p:nvSpPr>
        <p:spPr/>
        <p:txBody>
          <a:bodyPr/>
          <a:lstStyle>
            <a:lvl1pPr>
              <a:defRPr/>
            </a:lvl1pPr>
          </a:lstStyle>
          <a:p>
            <a:pPr>
              <a:defRPr/>
            </a:pPr>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19C27DA7-410B-49F7-933E-CA09002CC064}" type="slidenum">
              <a:rPr lang="zh-CN" altLang="en-US"/>
            </a:fld>
            <a:endParaRPr lang="zh-CN" altLang="en-US">
              <a:cs typeface="+mn-cs"/>
            </a:endParaRPr>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480B0017-4347-4AC4-B785-DB4AF181BC0C}"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CF2AD009-9835-427C-88BB-B8CB78385D81}"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984204BE-B546-4CE4-9763-575E95EA6109}"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484313"/>
            <a:ext cx="4032504" cy="464185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484313"/>
            <a:ext cx="4032504" cy="464185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1"/>
          <p:cNvSpPr>
            <a:spLocks noGrp="1" noChangeArrowheads="1"/>
          </p:cNvSpPr>
          <p:nvPr>
            <p:ph type="dt" sz="half" idx="10"/>
          </p:nvPr>
        </p:nvSpPr>
        <p:spPr/>
        <p:txBody>
          <a:bodyPr/>
          <a:lstStyle>
            <a:lvl1pPr>
              <a:defRPr/>
            </a:lvl1pPr>
          </a:lstStyle>
          <a:p>
            <a:pPr>
              <a:defRPr/>
            </a:pPr>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26C13BE1-F658-4DD2-8757-E40CC72A6339}"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1"/>
          <p:cNvSpPr>
            <a:spLocks noGrp="1" noChangeArrowheads="1"/>
          </p:cNvSpPr>
          <p:nvPr>
            <p:ph type="dt" sz="half" idx="10"/>
          </p:nvPr>
        </p:nvSpPr>
        <p:spPr/>
        <p:txBody>
          <a:bodyPr/>
          <a:lstStyle>
            <a:lvl1pPr>
              <a:defRPr/>
            </a:lvl1pPr>
          </a:lstStyle>
          <a:p>
            <a:pPr>
              <a:defRPr/>
            </a:pPr>
            <a:endParaRPr lang="zh-CN" altLang="en-US"/>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pPr>
              <a:defRPr/>
            </a:pPr>
            <a:fld id="{D890D5A0-B545-490E-A27B-1871D4A44B95}"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1"/>
          <p:cNvSpPr>
            <a:spLocks noGrp="1" noChangeArrowheads="1"/>
          </p:cNvSpPr>
          <p:nvPr>
            <p:ph type="dt" sz="half" idx="10"/>
          </p:nvPr>
        </p:nvSpPr>
        <p:spPr/>
        <p:txBody>
          <a:bodyPr/>
          <a:lstStyle>
            <a:lvl1pPr>
              <a:defRPr/>
            </a:lvl1pPr>
          </a:lstStyle>
          <a:p>
            <a:pPr>
              <a:defRPr/>
            </a:pPr>
            <a:endParaRPr lang="zh-CN" altLang="en-US"/>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pPr>
              <a:defRPr/>
            </a:pPr>
            <a:fld id="{644ED2F3-8556-442B-87D3-1385FC79CA99}"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endParaRPr lang="zh-CN" altLang="en-US"/>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pPr>
              <a:defRPr/>
            </a:pPr>
            <a:fld id="{C2BB8519-72FB-4E87-BB61-9F09422327F7}"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1"/>
          <p:cNvSpPr>
            <a:spLocks noGrp="1" noChangeArrowheads="1"/>
          </p:cNvSpPr>
          <p:nvPr>
            <p:ph type="dt" sz="half" idx="10"/>
          </p:nvPr>
        </p:nvSpPr>
        <p:spPr/>
        <p:txBody>
          <a:bodyPr/>
          <a:lstStyle>
            <a:lvl1pPr>
              <a:defRPr/>
            </a:lvl1pPr>
          </a:lstStyle>
          <a:p>
            <a:pPr>
              <a:defRPr/>
            </a:pPr>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1887DFE7-2126-4791-A2FB-335349B8C64E}"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1"/>
          <p:cNvSpPr>
            <a:spLocks noGrp="1" noChangeArrowheads="1"/>
          </p:cNvSpPr>
          <p:nvPr>
            <p:ph type="dt" sz="half" idx="10"/>
          </p:nvPr>
        </p:nvSpPr>
        <p:spPr/>
        <p:txBody>
          <a:bodyPr/>
          <a:lstStyle>
            <a:lvl1pPr>
              <a:defRPr/>
            </a:lvl1pPr>
          </a:lstStyle>
          <a:p>
            <a:pPr>
              <a:defRPr/>
            </a:pPr>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1A7270E1-16A2-480A-B362-A79EB94283F4}"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A7B87667-FC66-4F9C-8724-EBCF42650CAA}"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46075"/>
            <a:ext cx="2057400" cy="578008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346075"/>
            <a:ext cx="6052930" cy="5780088"/>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1D4B67B4-6DCA-4928-BD49-10916D3FB8D8}"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A7AC3A0D-3B4F-48A2-89A2-898383F7FCE6}"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9F6C9DC7-A239-44FE-BEAD-873900D34067}"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877B8422-8521-499D-A85A-6A984CADE7AD}"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484313"/>
            <a:ext cx="4032504" cy="464185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484313"/>
            <a:ext cx="4032504" cy="464185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1"/>
          <p:cNvSpPr>
            <a:spLocks noGrp="1" noChangeArrowheads="1"/>
          </p:cNvSpPr>
          <p:nvPr>
            <p:ph type="dt" sz="half" idx="10"/>
          </p:nvPr>
        </p:nvSpPr>
        <p:spPr/>
        <p:txBody>
          <a:bodyPr/>
          <a:lstStyle>
            <a:lvl1pPr>
              <a:defRPr/>
            </a:lvl1pPr>
          </a:lstStyle>
          <a:p>
            <a:pPr>
              <a:defRPr/>
            </a:pPr>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5C6F0624-1B4A-4EDB-B347-FCC621C9CE6A}"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1"/>
          <p:cNvSpPr>
            <a:spLocks noGrp="1" noChangeArrowheads="1"/>
          </p:cNvSpPr>
          <p:nvPr>
            <p:ph type="dt" sz="half" idx="10"/>
          </p:nvPr>
        </p:nvSpPr>
        <p:spPr/>
        <p:txBody>
          <a:bodyPr/>
          <a:lstStyle>
            <a:lvl1pPr>
              <a:defRPr/>
            </a:lvl1pPr>
          </a:lstStyle>
          <a:p>
            <a:pPr>
              <a:defRPr/>
            </a:pPr>
            <a:endParaRPr lang="zh-CN" altLang="en-US"/>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pPr>
              <a:defRPr/>
            </a:pPr>
            <a:fld id="{D0F61D0E-BF67-4343-AC1E-8E708C0CACEC}"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1"/>
          <p:cNvSpPr>
            <a:spLocks noGrp="1" noChangeArrowheads="1"/>
          </p:cNvSpPr>
          <p:nvPr>
            <p:ph type="dt" sz="half" idx="10"/>
          </p:nvPr>
        </p:nvSpPr>
        <p:spPr/>
        <p:txBody>
          <a:bodyPr/>
          <a:lstStyle>
            <a:lvl1pPr>
              <a:defRPr/>
            </a:lvl1pPr>
          </a:lstStyle>
          <a:p>
            <a:pPr>
              <a:defRPr/>
            </a:pPr>
            <a:endParaRPr lang="zh-CN" altLang="en-US"/>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pPr>
              <a:defRPr/>
            </a:pPr>
            <a:fld id="{8000CA1D-F062-4D37-8641-0868F8FFDB35}"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endParaRPr lang="zh-CN" altLang="en-US"/>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pPr>
              <a:defRPr/>
            </a:pPr>
            <a:fld id="{3E2BBAD9-46F8-41CF-BA48-F6780E2184D7}"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1"/>
          <p:cNvSpPr>
            <a:spLocks noGrp="1" noChangeArrowheads="1"/>
          </p:cNvSpPr>
          <p:nvPr>
            <p:ph type="dt" sz="half" idx="10"/>
          </p:nvPr>
        </p:nvSpPr>
        <p:spPr/>
        <p:txBody>
          <a:bodyPr/>
          <a:lstStyle>
            <a:lvl1pPr>
              <a:defRPr/>
            </a:lvl1pPr>
          </a:lstStyle>
          <a:p>
            <a:pPr>
              <a:defRPr/>
            </a:pPr>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EE1068BF-26FF-4022-80F1-450BD55BF050}"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1"/>
          <p:cNvSpPr>
            <a:spLocks noGrp="1" noChangeArrowheads="1"/>
          </p:cNvSpPr>
          <p:nvPr>
            <p:ph type="dt" sz="half" idx="10"/>
          </p:nvPr>
        </p:nvSpPr>
        <p:spPr/>
        <p:txBody>
          <a:bodyPr/>
          <a:lstStyle>
            <a:lvl1pPr>
              <a:defRPr/>
            </a:lvl1pPr>
          </a:lstStyle>
          <a:p>
            <a:pPr>
              <a:defRPr/>
            </a:pPr>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79EBD621-E2DC-41EB-A55A-87F00F3B44B3}"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2937A112-04AB-4097-B5D1-A0180F062A68}"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46075"/>
            <a:ext cx="2057400" cy="578008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346075"/>
            <a:ext cx="6052930" cy="5780088"/>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1"/>
          <p:cNvSpPr>
            <a:spLocks noGrp="1" noChangeArrowheads="1"/>
          </p:cNvSpPr>
          <p:nvPr>
            <p:ph type="dt" sz="half" idx="10"/>
          </p:nvPr>
        </p:nvSpPr>
        <p:spPr/>
        <p:txBody>
          <a:bodyPr/>
          <a:lstStyle>
            <a:lvl1pPr>
              <a:defRPr/>
            </a:lvl1pPr>
          </a:lstStyle>
          <a:p>
            <a:pPr>
              <a:defRPr/>
            </a:pPr>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A177760B-B714-4C73-8B3B-F46747A6F60B}"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1"/>
          <p:cNvSpPr>
            <a:spLocks noGrp="1" noChangeArrowheads="1"/>
          </p:cNvSpPr>
          <p:nvPr>
            <p:ph type="dt" sz="half" idx="10"/>
          </p:nvPr>
        </p:nvSpPr>
        <p:spPr/>
        <p:txBody>
          <a:bodyPr/>
          <a:lstStyle>
            <a:lvl1pPr>
              <a:defRPr/>
            </a:lvl1pPr>
          </a:lstStyle>
          <a:p>
            <a:pPr>
              <a:defRPr/>
            </a:pPr>
            <a:endParaRPr lang="zh-CN" altLang="en-US"/>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pPr>
              <a:defRPr/>
            </a:pPr>
            <a:fld id="{86E12E8A-3316-459B-A04C-F4F0D550718E}"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8A8A349-6C23-412A-872E-197AEA93419B}" type="slidenum">
              <a:rPr lang="zh-CN" altLang="en-US"/>
            </a:fld>
            <a:endParaRPr lang="zh-CN" altLang="en-US">
              <a:cs typeface="+mn-c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CB0D299-8E4C-468F-BFF9-7479092F78CE}" type="slidenum">
              <a:rPr lang="zh-CN" altLang="en-US"/>
            </a:fld>
            <a:endParaRPr lang="zh-CN" altLang="en-US">
              <a:cs typeface="+mn-c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4126976-4D57-4E39-8A99-6423D2A43C03}" type="slidenum">
              <a:rPr lang="zh-CN" altLang="en-US"/>
            </a:fld>
            <a:endParaRPr lang="zh-CN" altLang="en-US">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endParaRPr lang="zh-CN" altLang="en-US"/>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pPr>
              <a:defRPr/>
            </a:pPr>
            <a:fld id="{EE89708C-753E-4FD4-84B7-94F7CD6AC89B}"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2D250E5-0627-4CB5-82E8-692F92F928AF}" type="slidenum">
              <a:rPr lang="zh-CN" altLang="en-US"/>
            </a:fld>
            <a:endParaRPr lang="zh-CN" altLang="en-US">
              <a:cs typeface="+mn-c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noChangeArrowheads="1"/>
          </p:cNvSpPr>
          <p:nvPr>
            <p:ph type="dt" sz="half" idx="10"/>
          </p:nvPr>
        </p:nvSpPr>
        <p:spPr/>
        <p:txBody>
          <a:bodyPr/>
          <a:lstStyle>
            <a:lvl1pPr>
              <a:defRPr/>
            </a:lvl1pPr>
          </a:lstStyle>
          <a:p>
            <a:pPr>
              <a:defRPr/>
            </a:pPr>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EE67121C-A61F-46DF-8475-CE35A68CF30E}" type="slidenum">
              <a:rPr lang="zh-CN" altLang="en-US"/>
            </a:fld>
            <a:endParaRPr lang="zh-CN" altLang="en-US">
              <a:cs typeface="+mn-c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3"/>
          <p:cNvSpPr>
            <a:spLocks noGrp="1" noChangeArrowheads="1"/>
          </p:cNvSpPr>
          <p:nvPr>
            <p:ph type="dt" sz="half" idx="10"/>
          </p:nvPr>
        </p:nvSpPr>
        <p:spPr/>
        <p:txBody>
          <a:bodyPr/>
          <a:lstStyle>
            <a:lvl1pPr>
              <a:defRPr/>
            </a:lvl1pPr>
          </a:lstStyle>
          <a:p>
            <a:pPr>
              <a:defRPr/>
            </a:pPr>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543FE10F-22ED-4C2A-922D-D1B48E0F5C62}" type="slidenum">
              <a:rPr lang="zh-CN" altLang="en-US"/>
            </a:fld>
            <a:endParaRPr lang="zh-CN" altLang="en-US">
              <a:cs typeface="+mn-c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34AC3A1F-A99E-488E-81C2-5BD092E7640D}" type="slidenum">
              <a:rPr lang="zh-CN" altLang="en-US"/>
            </a:fld>
            <a:endParaRPr lang="zh-CN" altLang="en-US">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41D0EA6-E518-406F-9FAE-6E8B5244FF48}" type="slidenum">
              <a:rPr lang="zh-CN" altLang="en-US"/>
            </a:fld>
            <a:endParaRPr lang="zh-CN" altLang="en-US">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5BEAC34-F04E-456E-9878-4F9B73AF5F5A}" type="slidenum">
              <a:rPr lang="zh-CN" altLang="en-US"/>
            </a:fld>
            <a:endParaRPr lang="zh-CN" altLang="en-US">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3BC3F88-44D6-4E6F-85B0-8859F0220C92}" type="slidenum">
              <a:rPr lang="zh-CN" altLang="en-US"/>
            </a:fld>
            <a:endParaRPr lang="zh-CN" altLang="en-US">
              <a:cs typeface="+mn-c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CFFBAF9-57F1-4ACD-BCA2-3C121A983C5D}" type="slidenum">
              <a:rPr lang="zh-CN" altLang="en-US"/>
            </a:fld>
            <a:endParaRPr lang="zh-CN" altLang="en-US">
              <a:cs typeface="+mn-c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622B95C-E241-4EB2-AEC2-E9D87A2FC473}" type="slidenum">
              <a:rPr lang="zh-CN" altLang="en-US"/>
            </a:fld>
            <a:endParaRPr lang="zh-CN" altLang="en-US">
              <a:cs typeface="+mn-cs"/>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A92995E-C0C5-4759-8A12-EA7522825E51}" type="slidenum">
              <a:rPr lang="zh-CN" altLang="en-US"/>
            </a:fld>
            <a:endParaRPr lang="zh-CN" altLang="en-US">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1"/>
          <p:cNvSpPr>
            <a:spLocks noGrp="1" noChangeArrowheads="1"/>
          </p:cNvSpPr>
          <p:nvPr>
            <p:ph type="dt" sz="half" idx="10"/>
          </p:nvPr>
        </p:nvSpPr>
        <p:spPr/>
        <p:txBody>
          <a:bodyPr/>
          <a:lstStyle>
            <a:lvl1pPr>
              <a:defRPr/>
            </a:lvl1pPr>
          </a:lstStyle>
          <a:p>
            <a:pPr>
              <a:defRPr/>
            </a:pPr>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6413999F-40A4-4A96-963B-06217625E3A1}"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D3B890F-D6CF-4B69-AF0A-A9013DE6B24F}" type="slidenum">
              <a:rPr lang="zh-CN" altLang="en-US"/>
            </a:fld>
            <a:endParaRPr lang="zh-CN" altLang="en-US">
              <a:cs typeface="+mn-c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6C223A1-4280-4B74-9BD5-57E852C7871A}" type="slidenum">
              <a:rPr lang="zh-CN" altLang="en-US"/>
            </a:fld>
            <a:endParaRPr lang="zh-CN" altLang="en-US">
              <a:cs typeface="+mn-c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noChangeArrowheads="1"/>
          </p:cNvSpPr>
          <p:nvPr>
            <p:ph type="dt" sz="half" idx="10"/>
          </p:nvPr>
        </p:nvSpPr>
        <p:spPr/>
        <p:txBody>
          <a:bodyPr/>
          <a:lstStyle>
            <a:lvl1pPr>
              <a:defRPr/>
            </a:lvl1pPr>
          </a:lstStyle>
          <a:p>
            <a:pPr>
              <a:defRPr/>
            </a:pPr>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13C8DE20-25A7-414B-B12F-0622FBEE2FBD}" type="slidenum">
              <a:rPr lang="zh-CN" altLang="en-US"/>
            </a:fld>
            <a:endParaRPr lang="zh-CN" altLang="en-US">
              <a:cs typeface="+mn-c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3"/>
          <p:cNvSpPr>
            <a:spLocks noGrp="1" noChangeArrowheads="1"/>
          </p:cNvSpPr>
          <p:nvPr>
            <p:ph type="dt" sz="half" idx="10"/>
          </p:nvPr>
        </p:nvSpPr>
        <p:spPr/>
        <p:txBody>
          <a:bodyPr/>
          <a:lstStyle>
            <a:lvl1pPr>
              <a:defRPr/>
            </a:lvl1pPr>
          </a:lstStyle>
          <a:p>
            <a:pPr>
              <a:defRPr/>
            </a:pPr>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5B5B4FA8-D9A7-4EBA-8649-95C406E216BA}" type="slidenum">
              <a:rPr lang="zh-CN" altLang="en-US"/>
            </a:fld>
            <a:endParaRPr lang="zh-CN" altLang="en-US">
              <a:cs typeface="+mn-c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51DA390D-58A0-4497-96DD-CC09979234FF}" type="slidenum">
              <a:rPr lang="zh-CN" altLang="en-US"/>
            </a:fld>
            <a:endParaRPr lang="zh-CN" altLang="en-US">
              <a:cs typeface="+mn-c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0411FF4-2B39-4237-8756-A796E0294B7A}" type="slidenum">
              <a:rPr lang="zh-CN" altLang="en-US"/>
            </a:fld>
            <a:endParaRPr lang="zh-CN" altLang="en-US">
              <a:cs typeface="+mn-c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124243D-D446-4BED-BC04-271C04D35967}" type="slidenum">
              <a:rPr lang="zh-CN" altLang="en-US"/>
            </a:fld>
            <a:endParaRPr lang="zh-CN" altLang="en-US">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945C21F-0999-4C7F-911D-A46AECFB4BCA}" type="slidenum">
              <a:rPr lang="zh-CN" altLang="en-US"/>
            </a:fld>
            <a:endParaRPr lang="zh-CN" altLang="en-US">
              <a:cs typeface="+mn-cs"/>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8711BDD-FD65-4EC8-9E5C-3D8B04D5727E}" type="slidenum">
              <a:rPr lang="zh-CN" altLang="en-US"/>
            </a:fld>
            <a:endParaRPr lang="zh-CN" altLang="en-US">
              <a:cs typeface="+mn-cs"/>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24F0926-2A67-4B72-9E5F-1249E686E66C}" type="slidenum">
              <a:rPr lang="zh-CN" altLang="en-US"/>
            </a:fld>
            <a:endParaRPr lang="zh-CN" altLang="en-US">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1"/>
          <p:cNvSpPr>
            <a:spLocks noGrp="1" noChangeArrowheads="1"/>
          </p:cNvSpPr>
          <p:nvPr>
            <p:ph type="dt" sz="half" idx="10"/>
          </p:nvPr>
        </p:nvSpPr>
        <p:spPr/>
        <p:txBody>
          <a:bodyPr/>
          <a:lstStyle>
            <a:lvl1pPr>
              <a:defRPr/>
            </a:lvl1pPr>
          </a:lstStyle>
          <a:p>
            <a:pPr>
              <a:defRPr/>
            </a:pPr>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62A3A6A0-BA2D-4CE4-8FA7-9EE21BDD0485}"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56C277E-FE59-4CA8-BCA0-416A91FCC267}" type="slidenum">
              <a:rPr lang="zh-CN" altLang="en-US"/>
            </a:fld>
            <a:endParaRPr lang="zh-CN" altLang="en-US">
              <a:cs typeface="+mn-cs"/>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F4E4722-6D9E-4B64-A963-954CF4871ADB}" type="slidenum">
              <a:rPr lang="zh-CN" altLang="en-US"/>
            </a:fld>
            <a:endParaRPr lang="zh-CN" altLang="en-US">
              <a:cs typeface="+mn-cs"/>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D08E4FD-3044-4C38-8CC5-F5EF8458ABCA}" type="slidenum">
              <a:rPr lang="zh-CN" altLang="en-US"/>
            </a:fld>
            <a:endParaRPr lang="zh-CN" altLang="en-US">
              <a:cs typeface="+mn-cs"/>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noChangeArrowheads="1"/>
          </p:cNvSpPr>
          <p:nvPr>
            <p:ph type="dt" sz="half" idx="10"/>
          </p:nvPr>
        </p:nvSpPr>
        <p:spPr/>
        <p:txBody>
          <a:bodyPr/>
          <a:lstStyle>
            <a:lvl1pPr>
              <a:defRPr/>
            </a:lvl1pPr>
          </a:lstStyle>
          <a:p>
            <a:pPr>
              <a:defRPr/>
            </a:pPr>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A728F55D-66EA-4BDA-9C0C-6BAB277B9856}" type="slidenum">
              <a:rPr lang="zh-CN" altLang="en-US"/>
            </a:fld>
            <a:endParaRPr lang="zh-CN" altLang="en-US">
              <a:cs typeface="+mn-c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3"/>
          <p:cNvSpPr>
            <a:spLocks noGrp="1" noChangeArrowheads="1"/>
          </p:cNvSpPr>
          <p:nvPr>
            <p:ph type="dt" sz="half" idx="10"/>
          </p:nvPr>
        </p:nvSpPr>
        <p:spPr/>
        <p:txBody>
          <a:bodyPr/>
          <a:lstStyle>
            <a:lvl1pPr>
              <a:defRPr/>
            </a:lvl1pPr>
          </a:lstStyle>
          <a:p>
            <a:pPr>
              <a:defRPr/>
            </a:pPr>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06593B15-5EBE-445F-91FB-765B7E4DDAB9}" type="slidenum">
              <a:rPr lang="zh-CN" altLang="en-US"/>
            </a:fld>
            <a:endParaRPr lang="zh-CN" altLang="en-US">
              <a:cs typeface="+mn-cs"/>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D29A809F-75BF-42E1-AFF4-A49F3B2D6104}" type="slidenum">
              <a:rPr lang="zh-CN" altLang="en-US"/>
            </a:fld>
            <a:endParaRPr lang="zh-CN" altLang="en-US">
              <a:cs typeface="+mn-cs"/>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85A1E15-A53F-4A39-839B-E41774CBA86F}" type="slidenum">
              <a:rPr lang="zh-CN" altLang="en-US"/>
            </a:fld>
            <a:endParaRPr lang="zh-CN" altLang="en-US">
              <a:cs typeface="+mn-cs"/>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4A5E9E1-4E3B-4079-A6F0-1E0CDF83EC2D}" type="slidenum">
              <a:rPr lang="zh-CN" altLang="en-US"/>
            </a:fld>
            <a:endParaRPr lang="zh-CN" altLang="en-US">
              <a:cs typeface="+mn-cs"/>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669EF15-4CDB-407C-B0AC-B07935582C62}" type="slidenum">
              <a:rPr lang="zh-CN" altLang="en-US"/>
            </a:fld>
            <a:endParaRPr lang="zh-CN" altLang="en-US">
              <a:cs typeface="+mn-cs"/>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A17E514-714E-4916-B06C-D2606EB44647}" type="slidenum">
              <a:rPr lang="zh-CN" altLang="en-US"/>
            </a:fld>
            <a:endParaRPr lang="zh-CN" altLang="en-US">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6" Type="http://schemas.openxmlformats.org/officeDocument/2006/relationships/theme" Target="../theme/theme10.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6" Type="http://schemas.openxmlformats.org/officeDocument/2006/relationships/theme" Target="../theme/theme11.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6" Type="http://schemas.openxmlformats.org/officeDocument/2006/relationships/theme" Target="../theme/theme12.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6" Type="http://schemas.openxmlformats.org/officeDocument/2006/relationships/theme" Target="../theme/theme13.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2.xml"/><Relationship Id="rId8" Type="http://schemas.openxmlformats.org/officeDocument/2006/relationships/slideLayout" Target="../slideLayouts/slideLayout151.xml"/><Relationship Id="rId7" Type="http://schemas.openxmlformats.org/officeDocument/2006/relationships/slideLayout" Target="../slideLayouts/slideLayout150.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3" Type="http://schemas.openxmlformats.org/officeDocument/2006/relationships/slideLayout" Target="../slideLayouts/slideLayout146.xml"/><Relationship Id="rId2" Type="http://schemas.openxmlformats.org/officeDocument/2006/relationships/slideLayout" Target="../slideLayouts/slideLayout145.xml"/><Relationship Id="rId16" Type="http://schemas.openxmlformats.org/officeDocument/2006/relationships/theme" Target="../theme/theme14.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54.xml"/><Relationship Id="rId10" Type="http://schemas.openxmlformats.org/officeDocument/2006/relationships/slideLayout" Target="../slideLayouts/slideLayout153.xml"/><Relationship Id="rId1"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63.xml"/><Relationship Id="rId8" Type="http://schemas.openxmlformats.org/officeDocument/2006/relationships/slideLayout" Target="../slideLayouts/slideLayout162.xml"/><Relationship Id="rId7" Type="http://schemas.openxmlformats.org/officeDocument/2006/relationships/slideLayout" Target="../slideLayouts/slideLayout161.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4" Type="http://schemas.openxmlformats.org/officeDocument/2006/relationships/slideLayout" Target="../slideLayouts/slideLayout158.xml"/><Relationship Id="rId3" Type="http://schemas.openxmlformats.org/officeDocument/2006/relationships/slideLayout" Target="../slideLayouts/slideLayout157.xml"/><Relationship Id="rId2" Type="http://schemas.openxmlformats.org/officeDocument/2006/relationships/slideLayout" Target="../slideLayouts/slideLayout156.xml"/><Relationship Id="rId16" Type="http://schemas.openxmlformats.org/officeDocument/2006/relationships/theme" Target="../theme/theme15.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174.xml"/><Relationship Id="rId8" Type="http://schemas.openxmlformats.org/officeDocument/2006/relationships/slideLayout" Target="../slideLayouts/slideLayout173.xml"/><Relationship Id="rId7" Type="http://schemas.openxmlformats.org/officeDocument/2006/relationships/slideLayout" Target="../slideLayouts/slideLayout172.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 Type="http://schemas.openxmlformats.org/officeDocument/2006/relationships/slideLayout" Target="../slideLayouts/slideLayout169.xml"/><Relationship Id="rId3" Type="http://schemas.openxmlformats.org/officeDocument/2006/relationships/slideLayout" Target="../slideLayouts/slideLayout168.xml"/><Relationship Id="rId2" Type="http://schemas.openxmlformats.org/officeDocument/2006/relationships/slideLayout" Target="../slideLayouts/slideLayout167.xml"/><Relationship Id="rId16" Type="http://schemas.openxmlformats.org/officeDocument/2006/relationships/theme" Target="../theme/theme16.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76.xml"/><Relationship Id="rId10" Type="http://schemas.openxmlformats.org/officeDocument/2006/relationships/slideLayout" Target="../slideLayouts/slideLayout175.xml"/><Relationship Id="rId1"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9" Type="http://schemas.openxmlformats.org/officeDocument/2006/relationships/slideLayout" Target="../slideLayouts/slideLayout185.xml"/><Relationship Id="rId8" Type="http://schemas.openxmlformats.org/officeDocument/2006/relationships/slideLayout" Target="../slideLayouts/slideLayout184.xml"/><Relationship Id="rId7" Type="http://schemas.openxmlformats.org/officeDocument/2006/relationships/slideLayout" Target="../slideLayouts/slideLayout183.xml"/><Relationship Id="rId6" Type="http://schemas.openxmlformats.org/officeDocument/2006/relationships/slideLayout" Target="../slideLayouts/slideLayout182.xml"/><Relationship Id="rId5" Type="http://schemas.openxmlformats.org/officeDocument/2006/relationships/slideLayout" Target="../slideLayouts/slideLayout181.xml"/><Relationship Id="rId4" Type="http://schemas.openxmlformats.org/officeDocument/2006/relationships/slideLayout" Target="../slideLayouts/slideLayout180.xml"/><Relationship Id="rId3" Type="http://schemas.openxmlformats.org/officeDocument/2006/relationships/slideLayout" Target="../slideLayouts/slideLayout179.xml"/><Relationship Id="rId2" Type="http://schemas.openxmlformats.org/officeDocument/2006/relationships/slideLayout" Target="../slideLayouts/slideLayout178.xml"/><Relationship Id="rId19" Type="http://schemas.openxmlformats.org/officeDocument/2006/relationships/theme" Target="../theme/theme17.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187.xml"/><Relationship Id="rId10" Type="http://schemas.openxmlformats.org/officeDocument/2006/relationships/slideLayout" Target="../slideLayouts/slideLayout186.xml"/><Relationship Id="rId1"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9" Type="http://schemas.openxmlformats.org/officeDocument/2006/relationships/slideLayout" Target="../slideLayouts/slideLayout196.xml"/><Relationship Id="rId8" Type="http://schemas.openxmlformats.org/officeDocument/2006/relationships/slideLayout" Target="../slideLayouts/slideLayout195.xml"/><Relationship Id="rId7" Type="http://schemas.openxmlformats.org/officeDocument/2006/relationships/slideLayout" Target="../slideLayouts/slideLayout194.xml"/><Relationship Id="rId6" Type="http://schemas.openxmlformats.org/officeDocument/2006/relationships/slideLayout" Target="../slideLayouts/slideLayout193.xml"/><Relationship Id="rId5" Type="http://schemas.openxmlformats.org/officeDocument/2006/relationships/slideLayout" Target="../slideLayouts/slideLayout192.xml"/><Relationship Id="rId4" Type="http://schemas.openxmlformats.org/officeDocument/2006/relationships/slideLayout" Target="../slideLayouts/slideLayout191.xml"/><Relationship Id="rId3" Type="http://schemas.openxmlformats.org/officeDocument/2006/relationships/slideLayout" Target="../slideLayouts/slideLayout190.xml"/><Relationship Id="rId2" Type="http://schemas.openxmlformats.org/officeDocument/2006/relationships/slideLayout" Target="../slideLayouts/slideLayout189.xml"/><Relationship Id="rId19" Type="http://schemas.openxmlformats.org/officeDocument/2006/relationships/theme" Target="../theme/theme18.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198.xml"/><Relationship Id="rId10" Type="http://schemas.openxmlformats.org/officeDocument/2006/relationships/slideLayout" Target="../slideLayouts/slideLayout197.xml"/><Relationship Id="rId1"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9" Type="http://schemas.openxmlformats.org/officeDocument/2006/relationships/slideLayout" Target="../slideLayouts/slideLayout207.xml"/><Relationship Id="rId8" Type="http://schemas.openxmlformats.org/officeDocument/2006/relationships/slideLayout" Target="../slideLayouts/slideLayout206.xml"/><Relationship Id="rId7" Type="http://schemas.openxmlformats.org/officeDocument/2006/relationships/slideLayout" Target="../slideLayouts/slideLayout205.xml"/><Relationship Id="rId6" Type="http://schemas.openxmlformats.org/officeDocument/2006/relationships/slideLayout" Target="../slideLayouts/slideLayout204.xml"/><Relationship Id="rId5" Type="http://schemas.openxmlformats.org/officeDocument/2006/relationships/slideLayout" Target="../slideLayouts/slideLayout203.xml"/><Relationship Id="rId4" Type="http://schemas.openxmlformats.org/officeDocument/2006/relationships/slideLayout" Target="../slideLayouts/slideLayout202.xml"/><Relationship Id="rId3" Type="http://schemas.openxmlformats.org/officeDocument/2006/relationships/slideLayout" Target="../slideLayouts/slideLayout201.xml"/><Relationship Id="rId2" Type="http://schemas.openxmlformats.org/officeDocument/2006/relationships/slideLayout" Target="../slideLayouts/slideLayout200.xml"/><Relationship Id="rId19" Type="http://schemas.openxmlformats.org/officeDocument/2006/relationships/theme" Target="../theme/theme19.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209.xml"/><Relationship Id="rId10" Type="http://schemas.openxmlformats.org/officeDocument/2006/relationships/slideLayout" Target="../slideLayouts/slideLayout208.xml"/><Relationship Id="rId1"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9" Type="http://schemas.openxmlformats.org/officeDocument/2006/relationships/slideLayout" Target="../slideLayouts/slideLayout218.xml"/><Relationship Id="rId8" Type="http://schemas.openxmlformats.org/officeDocument/2006/relationships/slideLayout" Target="../slideLayouts/slideLayout217.xml"/><Relationship Id="rId7" Type="http://schemas.openxmlformats.org/officeDocument/2006/relationships/slideLayout" Target="../slideLayouts/slideLayout216.xml"/><Relationship Id="rId6" Type="http://schemas.openxmlformats.org/officeDocument/2006/relationships/slideLayout" Target="../slideLayouts/slideLayout215.xml"/><Relationship Id="rId5" Type="http://schemas.openxmlformats.org/officeDocument/2006/relationships/slideLayout" Target="../slideLayouts/slideLayout214.xml"/><Relationship Id="rId4" Type="http://schemas.openxmlformats.org/officeDocument/2006/relationships/slideLayout" Target="../slideLayouts/slideLayout213.xml"/><Relationship Id="rId3" Type="http://schemas.openxmlformats.org/officeDocument/2006/relationships/slideLayout" Target="../slideLayouts/slideLayout212.xml"/><Relationship Id="rId2" Type="http://schemas.openxmlformats.org/officeDocument/2006/relationships/slideLayout" Target="../slideLayouts/slideLayout211.xml"/><Relationship Id="rId19" Type="http://schemas.openxmlformats.org/officeDocument/2006/relationships/theme" Target="../theme/theme20.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220.xml"/><Relationship Id="rId10" Type="http://schemas.openxmlformats.org/officeDocument/2006/relationships/slideLayout" Target="../slideLayouts/slideLayout219.xml"/><Relationship Id="rId1"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9" Type="http://schemas.openxmlformats.org/officeDocument/2006/relationships/slideLayout" Target="../slideLayouts/slideLayout229.xml"/><Relationship Id="rId8" Type="http://schemas.openxmlformats.org/officeDocument/2006/relationships/slideLayout" Target="../slideLayouts/slideLayout228.xml"/><Relationship Id="rId7" Type="http://schemas.openxmlformats.org/officeDocument/2006/relationships/slideLayout" Target="../slideLayouts/slideLayout227.xml"/><Relationship Id="rId6" Type="http://schemas.openxmlformats.org/officeDocument/2006/relationships/slideLayout" Target="../slideLayouts/slideLayout226.xml"/><Relationship Id="rId5" Type="http://schemas.openxmlformats.org/officeDocument/2006/relationships/slideLayout" Target="../slideLayouts/slideLayout225.xml"/><Relationship Id="rId4" Type="http://schemas.openxmlformats.org/officeDocument/2006/relationships/slideLayout" Target="../slideLayouts/slideLayout224.xml"/><Relationship Id="rId3" Type="http://schemas.openxmlformats.org/officeDocument/2006/relationships/slideLayout" Target="../slideLayouts/slideLayout223.xml"/><Relationship Id="rId2" Type="http://schemas.openxmlformats.org/officeDocument/2006/relationships/slideLayout" Target="../slideLayouts/slideLayout222.xml"/><Relationship Id="rId19" Type="http://schemas.openxmlformats.org/officeDocument/2006/relationships/theme" Target="../theme/theme21.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231.xml"/><Relationship Id="rId10" Type="http://schemas.openxmlformats.org/officeDocument/2006/relationships/slideLayout" Target="../slideLayouts/slideLayout230.xml"/><Relationship Id="rId1"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9" Type="http://schemas.openxmlformats.org/officeDocument/2006/relationships/slideLayout" Target="../slideLayouts/slideLayout240.xml"/><Relationship Id="rId8" Type="http://schemas.openxmlformats.org/officeDocument/2006/relationships/slideLayout" Target="../slideLayouts/slideLayout239.xml"/><Relationship Id="rId7" Type="http://schemas.openxmlformats.org/officeDocument/2006/relationships/slideLayout" Target="../slideLayouts/slideLayout238.xml"/><Relationship Id="rId6" Type="http://schemas.openxmlformats.org/officeDocument/2006/relationships/slideLayout" Target="../slideLayouts/slideLayout237.xml"/><Relationship Id="rId5" Type="http://schemas.openxmlformats.org/officeDocument/2006/relationships/slideLayout" Target="../slideLayouts/slideLayout236.xml"/><Relationship Id="rId4" Type="http://schemas.openxmlformats.org/officeDocument/2006/relationships/slideLayout" Target="../slideLayouts/slideLayout235.xml"/><Relationship Id="rId3" Type="http://schemas.openxmlformats.org/officeDocument/2006/relationships/slideLayout" Target="../slideLayouts/slideLayout234.xml"/><Relationship Id="rId2" Type="http://schemas.openxmlformats.org/officeDocument/2006/relationships/slideLayout" Target="../slideLayouts/slideLayout233.xml"/><Relationship Id="rId19" Type="http://schemas.openxmlformats.org/officeDocument/2006/relationships/theme" Target="../theme/theme22.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242.xml"/><Relationship Id="rId10" Type="http://schemas.openxmlformats.org/officeDocument/2006/relationships/slideLayout" Target="../slideLayouts/slideLayout241.xml"/><Relationship Id="rId1"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9" Type="http://schemas.openxmlformats.org/officeDocument/2006/relationships/slideLayout" Target="../slideLayouts/slideLayout251.xml"/><Relationship Id="rId8" Type="http://schemas.openxmlformats.org/officeDocument/2006/relationships/slideLayout" Target="../slideLayouts/slideLayout250.xml"/><Relationship Id="rId7" Type="http://schemas.openxmlformats.org/officeDocument/2006/relationships/slideLayout" Target="../slideLayouts/slideLayout249.xml"/><Relationship Id="rId6" Type="http://schemas.openxmlformats.org/officeDocument/2006/relationships/slideLayout" Target="../slideLayouts/slideLayout248.xml"/><Relationship Id="rId5" Type="http://schemas.openxmlformats.org/officeDocument/2006/relationships/slideLayout" Target="../slideLayouts/slideLayout247.xml"/><Relationship Id="rId4" Type="http://schemas.openxmlformats.org/officeDocument/2006/relationships/slideLayout" Target="../slideLayouts/slideLayout246.xml"/><Relationship Id="rId3" Type="http://schemas.openxmlformats.org/officeDocument/2006/relationships/slideLayout" Target="../slideLayouts/slideLayout245.xml"/><Relationship Id="rId2" Type="http://schemas.openxmlformats.org/officeDocument/2006/relationships/slideLayout" Target="../slideLayouts/slideLayout244.xml"/><Relationship Id="rId19" Type="http://schemas.openxmlformats.org/officeDocument/2006/relationships/theme" Target="../theme/theme23.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253.xml"/><Relationship Id="rId10" Type="http://schemas.openxmlformats.org/officeDocument/2006/relationships/slideLayout" Target="../slideLayouts/slideLayout252.xml"/><Relationship Id="rId1"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9" Type="http://schemas.openxmlformats.org/officeDocument/2006/relationships/slideLayout" Target="../slideLayouts/slideLayout262.xml"/><Relationship Id="rId8" Type="http://schemas.openxmlformats.org/officeDocument/2006/relationships/slideLayout" Target="../slideLayouts/slideLayout261.xml"/><Relationship Id="rId7" Type="http://schemas.openxmlformats.org/officeDocument/2006/relationships/slideLayout" Target="../slideLayouts/slideLayout260.xml"/><Relationship Id="rId6" Type="http://schemas.openxmlformats.org/officeDocument/2006/relationships/slideLayout" Target="../slideLayouts/slideLayout259.xml"/><Relationship Id="rId5" Type="http://schemas.openxmlformats.org/officeDocument/2006/relationships/slideLayout" Target="../slideLayouts/slideLayout258.xml"/><Relationship Id="rId4" Type="http://schemas.openxmlformats.org/officeDocument/2006/relationships/slideLayout" Target="../slideLayouts/slideLayout257.xml"/><Relationship Id="rId3" Type="http://schemas.openxmlformats.org/officeDocument/2006/relationships/slideLayout" Target="../slideLayouts/slideLayout256.xml"/><Relationship Id="rId2" Type="http://schemas.openxmlformats.org/officeDocument/2006/relationships/slideLayout" Target="../slideLayouts/slideLayout255.xml"/><Relationship Id="rId19" Type="http://schemas.openxmlformats.org/officeDocument/2006/relationships/theme" Target="../theme/theme24.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264.xml"/><Relationship Id="rId10" Type="http://schemas.openxmlformats.org/officeDocument/2006/relationships/slideLayout" Target="../slideLayouts/slideLayout263.xml"/><Relationship Id="rId1"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9" Type="http://schemas.openxmlformats.org/officeDocument/2006/relationships/slideLayout" Target="../slideLayouts/slideLayout273.xml"/><Relationship Id="rId8" Type="http://schemas.openxmlformats.org/officeDocument/2006/relationships/slideLayout" Target="../slideLayouts/slideLayout272.xml"/><Relationship Id="rId7" Type="http://schemas.openxmlformats.org/officeDocument/2006/relationships/slideLayout" Target="../slideLayouts/slideLayout271.xml"/><Relationship Id="rId6" Type="http://schemas.openxmlformats.org/officeDocument/2006/relationships/slideLayout" Target="../slideLayouts/slideLayout270.xml"/><Relationship Id="rId5" Type="http://schemas.openxmlformats.org/officeDocument/2006/relationships/slideLayout" Target="../slideLayouts/slideLayout269.xml"/><Relationship Id="rId4" Type="http://schemas.openxmlformats.org/officeDocument/2006/relationships/slideLayout" Target="../slideLayouts/slideLayout268.xml"/><Relationship Id="rId3" Type="http://schemas.openxmlformats.org/officeDocument/2006/relationships/slideLayout" Target="../slideLayouts/slideLayout267.xml"/><Relationship Id="rId2" Type="http://schemas.openxmlformats.org/officeDocument/2006/relationships/slideLayout" Target="../slideLayouts/slideLayout266.xml"/><Relationship Id="rId19" Type="http://schemas.openxmlformats.org/officeDocument/2006/relationships/theme" Target="../theme/theme25.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275.xml"/><Relationship Id="rId10" Type="http://schemas.openxmlformats.org/officeDocument/2006/relationships/slideLayout" Target="../slideLayouts/slideLayout274.xml"/><Relationship Id="rId1"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9" Type="http://schemas.openxmlformats.org/officeDocument/2006/relationships/slideLayout" Target="../slideLayouts/slideLayout284.xml"/><Relationship Id="rId8" Type="http://schemas.openxmlformats.org/officeDocument/2006/relationships/slideLayout" Target="../slideLayouts/slideLayout283.xml"/><Relationship Id="rId7" Type="http://schemas.openxmlformats.org/officeDocument/2006/relationships/slideLayout" Target="../slideLayouts/slideLayout282.xml"/><Relationship Id="rId6" Type="http://schemas.openxmlformats.org/officeDocument/2006/relationships/slideLayout" Target="../slideLayouts/slideLayout281.xml"/><Relationship Id="rId5" Type="http://schemas.openxmlformats.org/officeDocument/2006/relationships/slideLayout" Target="../slideLayouts/slideLayout280.xml"/><Relationship Id="rId4" Type="http://schemas.openxmlformats.org/officeDocument/2006/relationships/slideLayout" Target="../slideLayouts/slideLayout279.xml"/><Relationship Id="rId3" Type="http://schemas.openxmlformats.org/officeDocument/2006/relationships/slideLayout" Target="../slideLayouts/slideLayout278.xml"/><Relationship Id="rId2" Type="http://schemas.openxmlformats.org/officeDocument/2006/relationships/slideLayout" Target="../slideLayouts/slideLayout277.xml"/><Relationship Id="rId19" Type="http://schemas.openxmlformats.org/officeDocument/2006/relationships/theme" Target="../theme/theme26.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286.xml"/><Relationship Id="rId10" Type="http://schemas.openxmlformats.org/officeDocument/2006/relationships/slideLayout" Target="../slideLayouts/slideLayout285.xml"/><Relationship Id="rId1"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295.xml"/><Relationship Id="rId8" Type="http://schemas.openxmlformats.org/officeDocument/2006/relationships/slideLayout" Target="../slideLayouts/slideLayout294.xml"/><Relationship Id="rId7" Type="http://schemas.openxmlformats.org/officeDocument/2006/relationships/slideLayout" Target="../slideLayouts/slideLayout293.xml"/><Relationship Id="rId6" Type="http://schemas.openxmlformats.org/officeDocument/2006/relationships/slideLayout" Target="../slideLayouts/slideLayout292.xml"/><Relationship Id="rId5" Type="http://schemas.openxmlformats.org/officeDocument/2006/relationships/slideLayout" Target="../slideLayouts/slideLayout291.xml"/><Relationship Id="rId4" Type="http://schemas.openxmlformats.org/officeDocument/2006/relationships/slideLayout" Target="../slideLayouts/slideLayout290.xml"/><Relationship Id="rId3" Type="http://schemas.openxmlformats.org/officeDocument/2006/relationships/slideLayout" Target="../slideLayouts/slideLayout289.xml"/><Relationship Id="rId2" Type="http://schemas.openxmlformats.org/officeDocument/2006/relationships/slideLayout" Target="../slideLayouts/slideLayout288.xml"/><Relationship Id="rId19" Type="http://schemas.openxmlformats.org/officeDocument/2006/relationships/theme" Target="../theme/theme27.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297.xml"/><Relationship Id="rId10" Type="http://schemas.openxmlformats.org/officeDocument/2006/relationships/slideLayout" Target="../slideLayouts/slideLayout296.xml"/><Relationship Id="rId1"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9" Type="http://schemas.openxmlformats.org/officeDocument/2006/relationships/slideLayout" Target="../slideLayouts/slideLayout306.xml"/><Relationship Id="rId8" Type="http://schemas.openxmlformats.org/officeDocument/2006/relationships/slideLayout" Target="../slideLayouts/slideLayout305.xml"/><Relationship Id="rId7" Type="http://schemas.openxmlformats.org/officeDocument/2006/relationships/slideLayout" Target="../slideLayouts/slideLayout304.xml"/><Relationship Id="rId6" Type="http://schemas.openxmlformats.org/officeDocument/2006/relationships/slideLayout" Target="../slideLayouts/slideLayout303.xml"/><Relationship Id="rId5" Type="http://schemas.openxmlformats.org/officeDocument/2006/relationships/slideLayout" Target="../slideLayouts/slideLayout302.xml"/><Relationship Id="rId4" Type="http://schemas.openxmlformats.org/officeDocument/2006/relationships/slideLayout" Target="../slideLayouts/slideLayout301.xml"/><Relationship Id="rId3" Type="http://schemas.openxmlformats.org/officeDocument/2006/relationships/slideLayout" Target="../slideLayouts/slideLayout300.xml"/><Relationship Id="rId2" Type="http://schemas.openxmlformats.org/officeDocument/2006/relationships/slideLayout" Target="../slideLayouts/slideLayout299.xml"/><Relationship Id="rId16" Type="http://schemas.openxmlformats.org/officeDocument/2006/relationships/theme" Target="../theme/theme28.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308.xml"/><Relationship Id="rId10" Type="http://schemas.openxmlformats.org/officeDocument/2006/relationships/slideLayout" Target="../slideLayouts/slideLayout307.xml"/><Relationship Id="rId1"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9" Type="http://schemas.openxmlformats.org/officeDocument/2006/relationships/slideLayout" Target="../slideLayouts/slideLayout317.xml"/><Relationship Id="rId8" Type="http://schemas.openxmlformats.org/officeDocument/2006/relationships/slideLayout" Target="../slideLayouts/slideLayout316.xml"/><Relationship Id="rId7" Type="http://schemas.openxmlformats.org/officeDocument/2006/relationships/slideLayout" Target="../slideLayouts/slideLayout315.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4" Type="http://schemas.openxmlformats.org/officeDocument/2006/relationships/slideLayout" Target="../slideLayouts/slideLayout312.xml"/><Relationship Id="rId3" Type="http://schemas.openxmlformats.org/officeDocument/2006/relationships/slideLayout" Target="../slideLayouts/slideLayout311.xml"/><Relationship Id="rId2" Type="http://schemas.openxmlformats.org/officeDocument/2006/relationships/slideLayout" Target="../slideLayouts/slideLayout310.xml"/><Relationship Id="rId19" Type="http://schemas.openxmlformats.org/officeDocument/2006/relationships/theme" Target="../theme/theme29.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319.xml"/><Relationship Id="rId10" Type="http://schemas.openxmlformats.org/officeDocument/2006/relationships/slideLayout" Target="../slideLayouts/slideLayout318.xml"/><Relationship Id="rId1"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6" Type="http://schemas.openxmlformats.org/officeDocument/2006/relationships/theme" Target="../theme/theme3.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30.xml.rels><?xml version="1.0" encoding="UTF-8" standalone="yes"?>
<Relationships xmlns="http://schemas.openxmlformats.org/package/2006/relationships"><Relationship Id="rId9" Type="http://schemas.openxmlformats.org/officeDocument/2006/relationships/slideLayout" Target="../slideLayouts/slideLayout328.xml"/><Relationship Id="rId8" Type="http://schemas.openxmlformats.org/officeDocument/2006/relationships/slideLayout" Target="../slideLayouts/slideLayout327.xml"/><Relationship Id="rId7" Type="http://schemas.openxmlformats.org/officeDocument/2006/relationships/slideLayout" Target="../slideLayouts/slideLayout326.xml"/><Relationship Id="rId6" Type="http://schemas.openxmlformats.org/officeDocument/2006/relationships/slideLayout" Target="../slideLayouts/slideLayout325.xml"/><Relationship Id="rId5" Type="http://schemas.openxmlformats.org/officeDocument/2006/relationships/slideLayout" Target="../slideLayouts/slideLayout324.xml"/><Relationship Id="rId4" Type="http://schemas.openxmlformats.org/officeDocument/2006/relationships/slideLayout" Target="../slideLayouts/slideLayout323.xml"/><Relationship Id="rId3" Type="http://schemas.openxmlformats.org/officeDocument/2006/relationships/slideLayout" Target="../slideLayouts/slideLayout322.xml"/><Relationship Id="rId2" Type="http://schemas.openxmlformats.org/officeDocument/2006/relationships/slideLayout" Target="../slideLayouts/slideLayout321.xml"/><Relationship Id="rId16" Type="http://schemas.openxmlformats.org/officeDocument/2006/relationships/theme" Target="../theme/theme30.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330.xml"/><Relationship Id="rId10" Type="http://schemas.openxmlformats.org/officeDocument/2006/relationships/slideLayout" Target="../slideLayouts/slideLayout329.xml"/><Relationship Id="rId1" Type="http://schemas.openxmlformats.org/officeDocument/2006/relationships/slideLayout" Target="../slideLayouts/slideLayout320.xml"/></Relationships>
</file>

<file path=ppt/slideMasters/_rels/slideMaster31.xml.rels><?xml version="1.0" encoding="UTF-8" standalone="yes"?>
<Relationships xmlns="http://schemas.openxmlformats.org/package/2006/relationships"><Relationship Id="rId9" Type="http://schemas.openxmlformats.org/officeDocument/2006/relationships/slideLayout" Target="../slideLayouts/slideLayout339.xml"/><Relationship Id="rId8" Type="http://schemas.openxmlformats.org/officeDocument/2006/relationships/slideLayout" Target="../slideLayouts/slideLayout338.xml"/><Relationship Id="rId7" Type="http://schemas.openxmlformats.org/officeDocument/2006/relationships/slideLayout" Target="../slideLayouts/slideLayout337.xml"/><Relationship Id="rId6" Type="http://schemas.openxmlformats.org/officeDocument/2006/relationships/slideLayout" Target="../slideLayouts/slideLayout336.xml"/><Relationship Id="rId5" Type="http://schemas.openxmlformats.org/officeDocument/2006/relationships/slideLayout" Target="../slideLayouts/slideLayout335.xml"/><Relationship Id="rId4" Type="http://schemas.openxmlformats.org/officeDocument/2006/relationships/slideLayout" Target="../slideLayouts/slideLayout334.xml"/><Relationship Id="rId3" Type="http://schemas.openxmlformats.org/officeDocument/2006/relationships/slideLayout" Target="../slideLayouts/slideLayout333.xml"/><Relationship Id="rId2" Type="http://schemas.openxmlformats.org/officeDocument/2006/relationships/slideLayout" Target="../slideLayouts/slideLayout332.xml"/><Relationship Id="rId16" Type="http://schemas.openxmlformats.org/officeDocument/2006/relationships/theme" Target="../theme/theme31.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341.xml"/><Relationship Id="rId10" Type="http://schemas.openxmlformats.org/officeDocument/2006/relationships/slideLayout" Target="../slideLayouts/slideLayout340.xml"/><Relationship Id="rId1" Type="http://schemas.openxmlformats.org/officeDocument/2006/relationships/slideLayout" Target="../slideLayouts/slideLayout331.xml"/></Relationships>
</file>

<file path=ppt/slideMasters/_rels/slideMaster32.xml.rels><?xml version="1.0" encoding="UTF-8" standalone="yes"?>
<Relationships xmlns="http://schemas.openxmlformats.org/package/2006/relationships"><Relationship Id="rId9" Type="http://schemas.openxmlformats.org/officeDocument/2006/relationships/slideLayout" Target="../slideLayouts/slideLayout350.xml"/><Relationship Id="rId8" Type="http://schemas.openxmlformats.org/officeDocument/2006/relationships/slideLayout" Target="../slideLayouts/slideLayout349.xml"/><Relationship Id="rId7" Type="http://schemas.openxmlformats.org/officeDocument/2006/relationships/slideLayout" Target="../slideLayouts/slideLayout348.xml"/><Relationship Id="rId6" Type="http://schemas.openxmlformats.org/officeDocument/2006/relationships/slideLayout" Target="../slideLayouts/slideLayout347.xml"/><Relationship Id="rId5" Type="http://schemas.openxmlformats.org/officeDocument/2006/relationships/slideLayout" Target="../slideLayouts/slideLayout346.xml"/><Relationship Id="rId4" Type="http://schemas.openxmlformats.org/officeDocument/2006/relationships/slideLayout" Target="../slideLayouts/slideLayout345.xml"/><Relationship Id="rId3" Type="http://schemas.openxmlformats.org/officeDocument/2006/relationships/slideLayout" Target="../slideLayouts/slideLayout344.xml"/><Relationship Id="rId2" Type="http://schemas.openxmlformats.org/officeDocument/2006/relationships/slideLayout" Target="../slideLayouts/slideLayout343.xml"/><Relationship Id="rId16" Type="http://schemas.openxmlformats.org/officeDocument/2006/relationships/theme" Target="../theme/theme32.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352.xml"/><Relationship Id="rId10" Type="http://schemas.openxmlformats.org/officeDocument/2006/relationships/slideLayout" Target="../slideLayouts/slideLayout351.xml"/><Relationship Id="rId1" Type="http://schemas.openxmlformats.org/officeDocument/2006/relationships/slideLayout" Target="../slideLayouts/slideLayout342.xml"/></Relationships>
</file>

<file path=ppt/slideMasters/_rels/slideMaster33.xml.rels><?xml version="1.0" encoding="UTF-8" standalone="yes"?>
<Relationships xmlns="http://schemas.openxmlformats.org/package/2006/relationships"><Relationship Id="rId9" Type="http://schemas.openxmlformats.org/officeDocument/2006/relationships/slideLayout" Target="../slideLayouts/slideLayout361.xml"/><Relationship Id="rId8" Type="http://schemas.openxmlformats.org/officeDocument/2006/relationships/slideLayout" Target="../slideLayouts/slideLayout360.xml"/><Relationship Id="rId7" Type="http://schemas.openxmlformats.org/officeDocument/2006/relationships/slideLayout" Target="../slideLayouts/slideLayout359.xml"/><Relationship Id="rId6" Type="http://schemas.openxmlformats.org/officeDocument/2006/relationships/slideLayout" Target="../slideLayouts/slideLayout358.xml"/><Relationship Id="rId5" Type="http://schemas.openxmlformats.org/officeDocument/2006/relationships/slideLayout" Target="../slideLayouts/slideLayout357.xml"/><Relationship Id="rId4" Type="http://schemas.openxmlformats.org/officeDocument/2006/relationships/slideLayout" Target="../slideLayouts/slideLayout356.xml"/><Relationship Id="rId3" Type="http://schemas.openxmlformats.org/officeDocument/2006/relationships/slideLayout" Target="../slideLayouts/slideLayout355.xml"/><Relationship Id="rId2" Type="http://schemas.openxmlformats.org/officeDocument/2006/relationships/slideLayout" Target="../slideLayouts/slideLayout354.xml"/><Relationship Id="rId16" Type="http://schemas.openxmlformats.org/officeDocument/2006/relationships/theme" Target="../theme/theme33.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363.xml"/><Relationship Id="rId10" Type="http://schemas.openxmlformats.org/officeDocument/2006/relationships/slideLayout" Target="../slideLayouts/slideLayout362.xml"/><Relationship Id="rId1" Type="http://schemas.openxmlformats.org/officeDocument/2006/relationships/slideLayout" Target="../slideLayouts/slideLayout353.xml"/></Relationships>
</file>

<file path=ppt/slideMasters/_rels/slideMaster34.xml.rels><?xml version="1.0" encoding="UTF-8" standalone="yes"?>
<Relationships xmlns="http://schemas.openxmlformats.org/package/2006/relationships"><Relationship Id="rId9" Type="http://schemas.openxmlformats.org/officeDocument/2006/relationships/slideLayout" Target="../slideLayouts/slideLayout372.xml"/><Relationship Id="rId8" Type="http://schemas.openxmlformats.org/officeDocument/2006/relationships/slideLayout" Target="../slideLayouts/slideLayout371.xml"/><Relationship Id="rId7" Type="http://schemas.openxmlformats.org/officeDocument/2006/relationships/slideLayout" Target="../slideLayouts/slideLayout370.xml"/><Relationship Id="rId6" Type="http://schemas.openxmlformats.org/officeDocument/2006/relationships/slideLayout" Target="../slideLayouts/slideLayout369.xml"/><Relationship Id="rId5" Type="http://schemas.openxmlformats.org/officeDocument/2006/relationships/slideLayout" Target="../slideLayouts/slideLayout368.xml"/><Relationship Id="rId4" Type="http://schemas.openxmlformats.org/officeDocument/2006/relationships/slideLayout" Target="../slideLayouts/slideLayout367.xml"/><Relationship Id="rId3" Type="http://schemas.openxmlformats.org/officeDocument/2006/relationships/slideLayout" Target="../slideLayouts/slideLayout366.xml"/><Relationship Id="rId2" Type="http://schemas.openxmlformats.org/officeDocument/2006/relationships/slideLayout" Target="../slideLayouts/slideLayout365.xml"/><Relationship Id="rId16" Type="http://schemas.openxmlformats.org/officeDocument/2006/relationships/theme" Target="../theme/theme34.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374.xml"/><Relationship Id="rId10" Type="http://schemas.openxmlformats.org/officeDocument/2006/relationships/slideLayout" Target="../slideLayouts/slideLayout373.xml"/><Relationship Id="rId1" Type="http://schemas.openxmlformats.org/officeDocument/2006/relationships/slideLayout" Target="../slideLayouts/slideLayout364.xml"/></Relationships>
</file>

<file path=ppt/slideMasters/_rels/slideMaster35.xml.rels><?xml version="1.0" encoding="UTF-8" standalone="yes"?>
<Relationships xmlns="http://schemas.openxmlformats.org/package/2006/relationships"><Relationship Id="rId9" Type="http://schemas.openxmlformats.org/officeDocument/2006/relationships/slideLayout" Target="../slideLayouts/slideLayout383.xml"/><Relationship Id="rId8" Type="http://schemas.openxmlformats.org/officeDocument/2006/relationships/slideLayout" Target="../slideLayouts/slideLayout382.xml"/><Relationship Id="rId7" Type="http://schemas.openxmlformats.org/officeDocument/2006/relationships/slideLayout" Target="../slideLayouts/slideLayout381.xml"/><Relationship Id="rId6" Type="http://schemas.openxmlformats.org/officeDocument/2006/relationships/slideLayout" Target="../slideLayouts/slideLayout380.xml"/><Relationship Id="rId5" Type="http://schemas.openxmlformats.org/officeDocument/2006/relationships/slideLayout" Target="../slideLayouts/slideLayout379.xml"/><Relationship Id="rId4" Type="http://schemas.openxmlformats.org/officeDocument/2006/relationships/slideLayout" Target="../slideLayouts/slideLayout378.xml"/><Relationship Id="rId3" Type="http://schemas.openxmlformats.org/officeDocument/2006/relationships/slideLayout" Target="../slideLayouts/slideLayout377.xml"/><Relationship Id="rId2" Type="http://schemas.openxmlformats.org/officeDocument/2006/relationships/slideLayout" Target="../slideLayouts/slideLayout376.xml"/><Relationship Id="rId16" Type="http://schemas.openxmlformats.org/officeDocument/2006/relationships/theme" Target="../theme/theme35.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385.xml"/><Relationship Id="rId10" Type="http://schemas.openxmlformats.org/officeDocument/2006/relationships/slideLayout" Target="../slideLayouts/slideLayout384.xml"/><Relationship Id="rId1" Type="http://schemas.openxmlformats.org/officeDocument/2006/relationships/slideLayout" Target="../slideLayouts/slideLayout375.xml"/></Relationships>
</file>

<file path=ppt/slideMasters/_rels/slideMaster36.xml.rels><?xml version="1.0" encoding="UTF-8" standalone="yes"?>
<Relationships xmlns="http://schemas.openxmlformats.org/package/2006/relationships"><Relationship Id="rId9" Type="http://schemas.openxmlformats.org/officeDocument/2006/relationships/slideLayout" Target="../slideLayouts/slideLayout394.xml"/><Relationship Id="rId8" Type="http://schemas.openxmlformats.org/officeDocument/2006/relationships/slideLayout" Target="../slideLayouts/slideLayout393.xml"/><Relationship Id="rId7" Type="http://schemas.openxmlformats.org/officeDocument/2006/relationships/slideLayout" Target="../slideLayouts/slideLayout392.xml"/><Relationship Id="rId6" Type="http://schemas.openxmlformats.org/officeDocument/2006/relationships/slideLayout" Target="../slideLayouts/slideLayout391.xml"/><Relationship Id="rId5" Type="http://schemas.openxmlformats.org/officeDocument/2006/relationships/slideLayout" Target="../slideLayouts/slideLayout390.xml"/><Relationship Id="rId4" Type="http://schemas.openxmlformats.org/officeDocument/2006/relationships/slideLayout" Target="../slideLayouts/slideLayout389.xml"/><Relationship Id="rId3" Type="http://schemas.openxmlformats.org/officeDocument/2006/relationships/slideLayout" Target="../slideLayouts/slideLayout388.xml"/><Relationship Id="rId2" Type="http://schemas.openxmlformats.org/officeDocument/2006/relationships/slideLayout" Target="../slideLayouts/slideLayout387.xml"/><Relationship Id="rId16" Type="http://schemas.openxmlformats.org/officeDocument/2006/relationships/theme" Target="../theme/theme36.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396.xml"/><Relationship Id="rId10" Type="http://schemas.openxmlformats.org/officeDocument/2006/relationships/slideLayout" Target="../slideLayouts/slideLayout395.xml"/><Relationship Id="rId1" Type="http://schemas.openxmlformats.org/officeDocument/2006/relationships/slideLayout" Target="../slideLayouts/slideLayout386.xml"/></Relationships>
</file>

<file path=ppt/slideMasters/_rels/slideMaster37.xml.rels><?xml version="1.0" encoding="UTF-8" standalone="yes"?>
<Relationships xmlns="http://schemas.openxmlformats.org/package/2006/relationships"><Relationship Id="rId9" Type="http://schemas.openxmlformats.org/officeDocument/2006/relationships/slideLayout" Target="../slideLayouts/slideLayout405.xml"/><Relationship Id="rId8" Type="http://schemas.openxmlformats.org/officeDocument/2006/relationships/slideLayout" Target="../slideLayouts/slideLayout404.xml"/><Relationship Id="rId7" Type="http://schemas.openxmlformats.org/officeDocument/2006/relationships/slideLayout" Target="../slideLayouts/slideLayout403.xml"/><Relationship Id="rId6" Type="http://schemas.openxmlformats.org/officeDocument/2006/relationships/slideLayout" Target="../slideLayouts/slideLayout402.xml"/><Relationship Id="rId5" Type="http://schemas.openxmlformats.org/officeDocument/2006/relationships/slideLayout" Target="../slideLayouts/slideLayout401.xml"/><Relationship Id="rId4" Type="http://schemas.openxmlformats.org/officeDocument/2006/relationships/slideLayout" Target="../slideLayouts/slideLayout400.xml"/><Relationship Id="rId3" Type="http://schemas.openxmlformats.org/officeDocument/2006/relationships/slideLayout" Target="../slideLayouts/slideLayout399.xml"/><Relationship Id="rId2" Type="http://schemas.openxmlformats.org/officeDocument/2006/relationships/slideLayout" Target="../slideLayouts/slideLayout398.xml"/><Relationship Id="rId16" Type="http://schemas.openxmlformats.org/officeDocument/2006/relationships/theme" Target="../theme/theme37.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407.xml"/><Relationship Id="rId10" Type="http://schemas.openxmlformats.org/officeDocument/2006/relationships/slideLayout" Target="../slideLayouts/slideLayout406.xml"/><Relationship Id="rId1" Type="http://schemas.openxmlformats.org/officeDocument/2006/relationships/slideLayout" Target="../slideLayouts/slideLayout397.xml"/></Relationships>
</file>

<file path=ppt/slideMasters/_rels/slideMaster38.xml.rels><?xml version="1.0" encoding="UTF-8" standalone="yes"?>
<Relationships xmlns="http://schemas.openxmlformats.org/package/2006/relationships"><Relationship Id="rId9" Type="http://schemas.openxmlformats.org/officeDocument/2006/relationships/slideLayout" Target="../slideLayouts/slideLayout416.xml"/><Relationship Id="rId8" Type="http://schemas.openxmlformats.org/officeDocument/2006/relationships/slideLayout" Target="../slideLayouts/slideLayout415.xml"/><Relationship Id="rId7" Type="http://schemas.openxmlformats.org/officeDocument/2006/relationships/slideLayout" Target="../slideLayouts/slideLayout414.xml"/><Relationship Id="rId6" Type="http://schemas.openxmlformats.org/officeDocument/2006/relationships/slideLayout" Target="../slideLayouts/slideLayout413.xml"/><Relationship Id="rId5" Type="http://schemas.openxmlformats.org/officeDocument/2006/relationships/slideLayout" Target="../slideLayouts/slideLayout412.xml"/><Relationship Id="rId4" Type="http://schemas.openxmlformats.org/officeDocument/2006/relationships/slideLayout" Target="../slideLayouts/slideLayout411.xml"/><Relationship Id="rId3" Type="http://schemas.openxmlformats.org/officeDocument/2006/relationships/slideLayout" Target="../slideLayouts/slideLayout410.xml"/><Relationship Id="rId2" Type="http://schemas.openxmlformats.org/officeDocument/2006/relationships/slideLayout" Target="../slideLayouts/slideLayout409.xml"/><Relationship Id="rId16" Type="http://schemas.openxmlformats.org/officeDocument/2006/relationships/theme" Target="../theme/theme38.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418.xml"/><Relationship Id="rId10" Type="http://schemas.openxmlformats.org/officeDocument/2006/relationships/slideLayout" Target="../slideLayouts/slideLayout417.xml"/><Relationship Id="rId1" Type="http://schemas.openxmlformats.org/officeDocument/2006/relationships/slideLayout" Target="../slideLayouts/slideLayout408.xml"/></Relationships>
</file>

<file path=ppt/slideMasters/_rels/slideMaster39.xml.rels><?xml version="1.0" encoding="UTF-8" standalone="yes"?>
<Relationships xmlns="http://schemas.openxmlformats.org/package/2006/relationships"><Relationship Id="rId9" Type="http://schemas.openxmlformats.org/officeDocument/2006/relationships/slideLayout" Target="../slideLayouts/slideLayout427.xml"/><Relationship Id="rId8" Type="http://schemas.openxmlformats.org/officeDocument/2006/relationships/slideLayout" Target="../slideLayouts/slideLayout426.xml"/><Relationship Id="rId7" Type="http://schemas.openxmlformats.org/officeDocument/2006/relationships/slideLayout" Target="../slideLayouts/slideLayout425.xml"/><Relationship Id="rId6" Type="http://schemas.openxmlformats.org/officeDocument/2006/relationships/slideLayout" Target="../slideLayouts/slideLayout424.xml"/><Relationship Id="rId5" Type="http://schemas.openxmlformats.org/officeDocument/2006/relationships/slideLayout" Target="../slideLayouts/slideLayout423.xml"/><Relationship Id="rId4" Type="http://schemas.openxmlformats.org/officeDocument/2006/relationships/slideLayout" Target="../slideLayouts/slideLayout422.xml"/><Relationship Id="rId3" Type="http://schemas.openxmlformats.org/officeDocument/2006/relationships/slideLayout" Target="../slideLayouts/slideLayout421.xml"/><Relationship Id="rId2" Type="http://schemas.openxmlformats.org/officeDocument/2006/relationships/slideLayout" Target="../slideLayouts/slideLayout420.xml"/><Relationship Id="rId16" Type="http://schemas.openxmlformats.org/officeDocument/2006/relationships/theme" Target="../theme/theme39.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429.xml"/><Relationship Id="rId10" Type="http://schemas.openxmlformats.org/officeDocument/2006/relationships/slideLayout" Target="../slideLayouts/slideLayout428.xml"/><Relationship Id="rId1" Type="http://schemas.openxmlformats.org/officeDocument/2006/relationships/slideLayout" Target="../slideLayouts/slideLayout41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7" Type="http://schemas.openxmlformats.org/officeDocument/2006/relationships/theme" Target="../theme/theme4.xml"/><Relationship Id="rId16" Type="http://schemas.openxmlformats.org/officeDocument/2006/relationships/image" Target="../media/image5.png"/><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40.xml.rels><?xml version="1.0" encoding="UTF-8" standalone="yes"?>
<Relationships xmlns="http://schemas.openxmlformats.org/package/2006/relationships"><Relationship Id="rId9" Type="http://schemas.openxmlformats.org/officeDocument/2006/relationships/slideLayout" Target="../slideLayouts/slideLayout438.xml"/><Relationship Id="rId8" Type="http://schemas.openxmlformats.org/officeDocument/2006/relationships/slideLayout" Target="../slideLayouts/slideLayout437.xml"/><Relationship Id="rId7" Type="http://schemas.openxmlformats.org/officeDocument/2006/relationships/slideLayout" Target="../slideLayouts/slideLayout436.xml"/><Relationship Id="rId6" Type="http://schemas.openxmlformats.org/officeDocument/2006/relationships/slideLayout" Target="../slideLayouts/slideLayout435.xml"/><Relationship Id="rId5" Type="http://schemas.openxmlformats.org/officeDocument/2006/relationships/slideLayout" Target="../slideLayouts/slideLayout434.xml"/><Relationship Id="rId4" Type="http://schemas.openxmlformats.org/officeDocument/2006/relationships/slideLayout" Target="../slideLayouts/slideLayout433.xml"/><Relationship Id="rId3" Type="http://schemas.openxmlformats.org/officeDocument/2006/relationships/slideLayout" Target="../slideLayouts/slideLayout432.xml"/><Relationship Id="rId2" Type="http://schemas.openxmlformats.org/officeDocument/2006/relationships/slideLayout" Target="../slideLayouts/slideLayout431.xml"/><Relationship Id="rId19" Type="http://schemas.openxmlformats.org/officeDocument/2006/relationships/theme" Target="../theme/theme40.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440.xml"/><Relationship Id="rId10" Type="http://schemas.openxmlformats.org/officeDocument/2006/relationships/slideLayout" Target="../slideLayouts/slideLayout439.xml"/><Relationship Id="rId1" Type="http://schemas.openxmlformats.org/officeDocument/2006/relationships/slideLayout" Target="../slideLayouts/slideLayout430.xml"/></Relationships>
</file>

<file path=ppt/slideMasters/_rels/slideMaster41.xml.rels><?xml version="1.0" encoding="UTF-8" standalone="yes"?>
<Relationships xmlns="http://schemas.openxmlformats.org/package/2006/relationships"><Relationship Id="rId9" Type="http://schemas.openxmlformats.org/officeDocument/2006/relationships/slideLayout" Target="../slideLayouts/slideLayout449.xml"/><Relationship Id="rId8" Type="http://schemas.openxmlformats.org/officeDocument/2006/relationships/slideLayout" Target="../slideLayouts/slideLayout448.xml"/><Relationship Id="rId7" Type="http://schemas.openxmlformats.org/officeDocument/2006/relationships/slideLayout" Target="../slideLayouts/slideLayout447.xml"/><Relationship Id="rId6" Type="http://schemas.openxmlformats.org/officeDocument/2006/relationships/slideLayout" Target="../slideLayouts/slideLayout446.xml"/><Relationship Id="rId5" Type="http://schemas.openxmlformats.org/officeDocument/2006/relationships/slideLayout" Target="../slideLayouts/slideLayout445.xml"/><Relationship Id="rId4" Type="http://schemas.openxmlformats.org/officeDocument/2006/relationships/slideLayout" Target="../slideLayouts/slideLayout444.xml"/><Relationship Id="rId3" Type="http://schemas.openxmlformats.org/officeDocument/2006/relationships/slideLayout" Target="../slideLayouts/slideLayout443.xml"/><Relationship Id="rId2" Type="http://schemas.openxmlformats.org/officeDocument/2006/relationships/slideLayout" Target="../slideLayouts/slideLayout442.xml"/><Relationship Id="rId19" Type="http://schemas.openxmlformats.org/officeDocument/2006/relationships/theme" Target="../theme/theme41.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451.xml"/><Relationship Id="rId10" Type="http://schemas.openxmlformats.org/officeDocument/2006/relationships/slideLayout" Target="../slideLayouts/slideLayout450.xml"/><Relationship Id="rId1" Type="http://schemas.openxmlformats.org/officeDocument/2006/relationships/slideLayout" Target="../slideLayouts/slideLayout441.xml"/></Relationships>
</file>

<file path=ppt/slideMasters/_rels/slideMaster42.xml.rels><?xml version="1.0" encoding="UTF-8" standalone="yes"?>
<Relationships xmlns="http://schemas.openxmlformats.org/package/2006/relationships"><Relationship Id="rId9" Type="http://schemas.openxmlformats.org/officeDocument/2006/relationships/slideLayout" Target="../slideLayouts/slideLayout460.xml"/><Relationship Id="rId8" Type="http://schemas.openxmlformats.org/officeDocument/2006/relationships/slideLayout" Target="../slideLayouts/slideLayout459.xml"/><Relationship Id="rId7" Type="http://schemas.openxmlformats.org/officeDocument/2006/relationships/slideLayout" Target="../slideLayouts/slideLayout458.xml"/><Relationship Id="rId6" Type="http://schemas.openxmlformats.org/officeDocument/2006/relationships/slideLayout" Target="../slideLayouts/slideLayout457.xml"/><Relationship Id="rId5" Type="http://schemas.openxmlformats.org/officeDocument/2006/relationships/slideLayout" Target="../slideLayouts/slideLayout456.xml"/><Relationship Id="rId4" Type="http://schemas.openxmlformats.org/officeDocument/2006/relationships/slideLayout" Target="../slideLayouts/slideLayout455.xml"/><Relationship Id="rId3" Type="http://schemas.openxmlformats.org/officeDocument/2006/relationships/slideLayout" Target="../slideLayouts/slideLayout454.xml"/><Relationship Id="rId2" Type="http://schemas.openxmlformats.org/officeDocument/2006/relationships/slideLayout" Target="../slideLayouts/slideLayout453.xml"/><Relationship Id="rId19" Type="http://schemas.openxmlformats.org/officeDocument/2006/relationships/theme" Target="../theme/theme42.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462.xml"/><Relationship Id="rId10" Type="http://schemas.openxmlformats.org/officeDocument/2006/relationships/slideLayout" Target="../slideLayouts/slideLayout461.xml"/><Relationship Id="rId1" Type="http://schemas.openxmlformats.org/officeDocument/2006/relationships/slideLayout" Target="../slideLayouts/slideLayout452.xml"/></Relationships>
</file>

<file path=ppt/slideMasters/_rels/slideMaster43.xml.rels><?xml version="1.0" encoding="UTF-8" standalone="yes"?>
<Relationships xmlns="http://schemas.openxmlformats.org/package/2006/relationships"><Relationship Id="rId9" Type="http://schemas.openxmlformats.org/officeDocument/2006/relationships/slideLayout" Target="../slideLayouts/slideLayout471.xml"/><Relationship Id="rId8" Type="http://schemas.openxmlformats.org/officeDocument/2006/relationships/slideLayout" Target="../slideLayouts/slideLayout470.xml"/><Relationship Id="rId7" Type="http://schemas.openxmlformats.org/officeDocument/2006/relationships/slideLayout" Target="../slideLayouts/slideLayout469.xml"/><Relationship Id="rId6" Type="http://schemas.openxmlformats.org/officeDocument/2006/relationships/slideLayout" Target="../slideLayouts/slideLayout468.xml"/><Relationship Id="rId5" Type="http://schemas.openxmlformats.org/officeDocument/2006/relationships/slideLayout" Target="../slideLayouts/slideLayout467.xml"/><Relationship Id="rId4" Type="http://schemas.openxmlformats.org/officeDocument/2006/relationships/slideLayout" Target="../slideLayouts/slideLayout466.xml"/><Relationship Id="rId3" Type="http://schemas.openxmlformats.org/officeDocument/2006/relationships/slideLayout" Target="../slideLayouts/slideLayout465.xml"/><Relationship Id="rId2" Type="http://schemas.openxmlformats.org/officeDocument/2006/relationships/slideLayout" Target="../slideLayouts/slideLayout464.xml"/><Relationship Id="rId19" Type="http://schemas.openxmlformats.org/officeDocument/2006/relationships/theme" Target="../theme/theme43.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473.xml"/><Relationship Id="rId10" Type="http://schemas.openxmlformats.org/officeDocument/2006/relationships/slideLayout" Target="../slideLayouts/slideLayout472.xml"/><Relationship Id="rId1" Type="http://schemas.openxmlformats.org/officeDocument/2006/relationships/slideLayout" Target="../slideLayouts/slideLayout463.xml"/></Relationships>
</file>

<file path=ppt/slideMasters/_rels/slideMaster44.xml.rels><?xml version="1.0" encoding="UTF-8" standalone="yes"?>
<Relationships xmlns="http://schemas.openxmlformats.org/package/2006/relationships"><Relationship Id="rId9" Type="http://schemas.openxmlformats.org/officeDocument/2006/relationships/slideLayout" Target="../slideLayouts/slideLayout482.xml"/><Relationship Id="rId8" Type="http://schemas.openxmlformats.org/officeDocument/2006/relationships/slideLayout" Target="../slideLayouts/slideLayout481.xml"/><Relationship Id="rId7" Type="http://schemas.openxmlformats.org/officeDocument/2006/relationships/slideLayout" Target="../slideLayouts/slideLayout480.xml"/><Relationship Id="rId6" Type="http://schemas.openxmlformats.org/officeDocument/2006/relationships/slideLayout" Target="../slideLayouts/slideLayout479.xml"/><Relationship Id="rId5" Type="http://schemas.openxmlformats.org/officeDocument/2006/relationships/slideLayout" Target="../slideLayouts/slideLayout478.xml"/><Relationship Id="rId4" Type="http://schemas.openxmlformats.org/officeDocument/2006/relationships/slideLayout" Target="../slideLayouts/slideLayout477.xml"/><Relationship Id="rId3" Type="http://schemas.openxmlformats.org/officeDocument/2006/relationships/slideLayout" Target="../slideLayouts/slideLayout476.xml"/><Relationship Id="rId2" Type="http://schemas.openxmlformats.org/officeDocument/2006/relationships/slideLayout" Target="../slideLayouts/slideLayout475.xml"/><Relationship Id="rId19" Type="http://schemas.openxmlformats.org/officeDocument/2006/relationships/theme" Target="../theme/theme44.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484.xml"/><Relationship Id="rId10" Type="http://schemas.openxmlformats.org/officeDocument/2006/relationships/slideLayout" Target="../slideLayouts/slideLayout483.xml"/><Relationship Id="rId1" Type="http://schemas.openxmlformats.org/officeDocument/2006/relationships/slideLayout" Target="../slideLayouts/slideLayout474.xml"/></Relationships>
</file>

<file path=ppt/slideMasters/_rels/slideMaster45.xml.rels><?xml version="1.0" encoding="UTF-8" standalone="yes"?>
<Relationships xmlns="http://schemas.openxmlformats.org/package/2006/relationships"><Relationship Id="rId9" Type="http://schemas.openxmlformats.org/officeDocument/2006/relationships/slideLayout" Target="../slideLayouts/slideLayout493.xml"/><Relationship Id="rId8" Type="http://schemas.openxmlformats.org/officeDocument/2006/relationships/slideLayout" Target="../slideLayouts/slideLayout492.xml"/><Relationship Id="rId7" Type="http://schemas.openxmlformats.org/officeDocument/2006/relationships/slideLayout" Target="../slideLayouts/slideLayout491.xml"/><Relationship Id="rId6" Type="http://schemas.openxmlformats.org/officeDocument/2006/relationships/slideLayout" Target="../slideLayouts/slideLayout490.xml"/><Relationship Id="rId5" Type="http://schemas.openxmlformats.org/officeDocument/2006/relationships/slideLayout" Target="../slideLayouts/slideLayout489.xml"/><Relationship Id="rId4" Type="http://schemas.openxmlformats.org/officeDocument/2006/relationships/slideLayout" Target="../slideLayouts/slideLayout488.xml"/><Relationship Id="rId3" Type="http://schemas.openxmlformats.org/officeDocument/2006/relationships/slideLayout" Target="../slideLayouts/slideLayout487.xml"/><Relationship Id="rId2" Type="http://schemas.openxmlformats.org/officeDocument/2006/relationships/slideLayout" Target="../slideLayouts/slideLayout486.xml"/><Relationship Id="rId19" Type="http://schemas.openxmlformats.org/officeDocument/2006/relationships/theme" Target="../theme/theme45.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495.xml"/><Relationship Id="rId10" Type="http://schemas.openxmlformats.org/officeDocument/2006/relationships/slideLayout" Target="../slideLayouts/slideLayout494.xml"/><Relationship Id="rId1" Type="http://schemas.openxmlformats.org/officeDocument/2006/relationships/slideLayout" Target="../slideLayouts/slideLayout485.xml"/></Relationships>
</file>

<file path=ppt/slideMasters/_rels/slideMaster46.xml.rels><?xml version="1.0" encoding="UTF-8" standalone="yes"?>
<Relationships xmlns="http://schemas.openxmlformats.org/package/2006/relationships"><Relationship Id="rId9" Type="http://schemas.openxmlformats.org/officeDocument/2006/relationships/slideLayout" Target="../slideLayouts/slideLayout504.xml"/><Relationship Id="rId8" Type="http://schemas.openxmlformats.org/officeDocument/2006/relationships/slideLayout" Target="../slideLayouts/slideLayout503.xml"/><Relationship Id="rId7" Type="http://schemas.openxmlformats.org/officeDocument/2006/relationships/slideLayout" Target="../slideLayouts/slideLayout502.xml"/><Relationship Id="rId6" Type="http://schemas.openxmlformats.org/officeDocument/2006/relationships/slideLayout" Target="../slideLayouts/slideLayout501.xml"/><Relationship Id="rId5" Type="http://schemas.openxmlformats.org/officeDocument/2006/relationships/slideLayout" Target="../slideLayouts/slideLayout500.xml"/><Relationship Id="rId4" Type="http://schemas.openxmlformats.org/officeDocument/2006/relationships/slideLayout" Target="../slideLayouts/slideLayout499.xml"/><Relationship Id="rId3" Type="http://schemas.openxmlformats.org/officeDocument/2006/relationships/slideLayout" Target="../slideLayouts/slideLayout498.xml"/><Relationship Id="rId2" Type="http://schemas.openxmlformats.org/officeDocument/2006/relationships/slideLayout" Target="../slideLayouts/slideLayout497.xml"/><Relationship Id="rId19" Type="http://schemas.openxmlformats.org/officeDocument/2006/relationships/theme" Target="../theme/theme46.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506.xml"/><Relationship Id="rId10" Type="http://schemas.openxmlformats.org/officeDocument/2006/relationships/slideLayout" Target="../slideLayouts/slideLayout505.xml"/><Relationship Id="rId1" Type="http://schemas.openxmlformats.org/officeDocument/2006/relationships/slideLayout" Target="../slideLayouts/slideLayout496.xml"/></Relationships>
</file>

<file path=ppt/slideMasters/_rels/slideMaster47.xml.rels><?xml version="1.0" encoding="UTF-8" standalone="yes"?>
<Relationships xmlns="http://schemas.openxmlformats.org/package/2006/relationships"><Relationship Id="rId9" Type="http://schemas.openxmlformats.org/officeDocument/2006/relationships/slideLayout" Target="../slideLayouts/slideLayout515.xml"/><Relationship Id="rId8" Type="http://schemas.openxmlformats.org/officeDocument/2006/relationships/slideLayout" Target="../slideLayouts/slideLayout514.xml"/><Relationship Id="rId7" Type="http://schemas.openxmlformats.org/officeDocument/2006/relationships/slideLayout" Target="../slideLayouts/slideLayout513.xml"/><Relationship Id="rId6" Type="http://schemas.openxmlformats.org/officeDocument/2006/relationships/slideLayout" Target="../slideLayouts/slideLayout512.xml"/><Relationship Id="rId5" Type="http://schemas.openxmlformats.org/officeDocument/2006/relationships/slideLayout" Target="../slideLayouts/slideLayout511.xml"/><Relationship Id="rId4" Type="http://schemas.openxmlformats.org/officeDocument/2006/relationships/slideLayout" Target="../slideLayouts/slideLayout510.xml"/><Relationship Id="rId3" Type="http://schemas.openxmlformats.org/officeDocument/2006/relationships/slideLayout" Target="../slideLayouts/slideLayout509.xml"/><Relationship Id="rId2" Type="http://schemas.openxmlformats.org/officeDocument/2006/relationships/slideLayout" Target="../slideLayouts/slideLayout508.xml"/><Relationship Id="rId19" Type="http://schemas.openxmlformats.org/officeDocument/2006/relationships/theme" Target="../theme/theme47.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517.xml"/><Relationship Id="rId10" Type="http://schemas.openxmlformats.org/officeDocument/2006/relationships/slideLayout" Target="../slideLayouts/slideLayout516.xml"/><Relationship Id="rId1" Type="http://schemas.openxmlformats.org/officeDocument/2006/relationships/slideLayout" Target="../slideLayouts/slideLayout507.xml"/></Relationships>
</file>

<file path=ppt/slideMasters/_rels/slideMaster48.xml.rels><?xml version="1.0" encoding="UTF-8" standalone="yes"?>
<Relationships xmlns="http://schemas.openxmlformats.org/package/2006/relationships"><Relationship Id="rId9" Type="http://schemas.openxmlformats.org/officeDocument/2006/relationships/slideLayout" Target="../slideLayouts/slideLayout526.xml"/><Relationship Id="rId8" Type="http://schemas.openxmlformats.org/officeDocument/2006/relationships/slideLayout" Target="../slideLayouts/slideLayout525.xml"/><Relationship Id="rId7" Type="http://schemas.openxmlformats.org/officeDocument/2006/relationships/slideLayout" Target="../slideLayouts/slideLayout524.xml"/><Relationship Id="rId6" Type="http://schemas.openxmlformats.org/officeDocument/2006/relationships/slideLayout" Target="../slideLayouts/slideLayout523.xml"/><Relationship Id="rId5" Type="http://schemas.openxmlformats.org/officeDocument/2006/relationships/slideLayout" Target="../slideLayouts/slideLayout522.xml"/><Relationship Id="rId4" Type="http://schemas.openxmlformats.org/officeDocument/2006/relationships/slideLayout" Target="../slideLayouts/slideLayout521.xml"/><Relationship Id="rId3" Type="http://schemas.openxmlformats.org/officeDocument/2006/relationships/slideLayout" Target="../slideLayouts/slideLayout520.xml"/><Relationship Id="rId2" Type="http://schemas.openxmlformats.org/officeDocument/2006/relationships/slideLayout" Target="../slideLayouts/slideLayout519.xml"/><Relationship Id="rId19" Type="http://schemas.openxmlformats.org/officeDocument/2006/relationships/theme" Target="../theme/theme48.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528.xml"/><Relationship Id="rId10" Type="http://schemas.openxmlformats.org/officeDocument/2006/relationships/slideLayout" Target="../slideLayouts/slideLayout527.xml"/><Relationship Id="rId1" Type="http://schemas.openxmlformats.org/officeDocument/2006/relationships/slideLayout" Target="../slideLayouts/slideLayout518.xml"/></Relationships>
</file>

<file path=ppt/slideMasters/_rels/slideMaster49.xml.rels><?xml version="1.0" encoding="UTF-8" standalone="yes"?>
<Relationships xmlns="http://schemas.openxmlformats.org/package/2006/relationships"><Relationship Id="rId9" Type="http://schemas.openxmlformats.org/officeDocument/2006/relationships/slideLayout" Target="../slideLayouts/slideLayout537.xml"/><Relationship Id="rId8" Type="http://schemas.openxmlformats.org/officeDocument/2006/relationships/slideLayout" Target="../slideLayouts/slideLayout536.xml"/><Relationship Id="rId7" Type="http://schemas.openxmlformats.org/officeDocument/2006/relationships/slideLayout" Target="../slideLayouts/slideLayout535.xml"/><Relationship Id="rId6" Type="http://schemas.openxmlformats.org/officeDocument/2006/relationships/slideLayout" Target="../slideLayouts/slideLayout534.xml"/><Relationship Id="rId5" Type="http://schemas.openxmlformats.org/officeDocument/2006/relationships/slideLayout" Target="../slideLayouts/slideLayout533.xml"/><Relationship Id="rId4" Type="http://schemas.openxmlformats.org/officeDocument/2006/relationships/slideLayout" Target="../slideLayouts/slideLayout532.xml"/><Relationship Id="rId3" Type="http://schemas.openxmlformats.org/officeDocument/2006/relationships/slideLayout" Target="../slideLayouts/slideLayout531.xml"/><Relationship Id="rId2" Type="http://schemas.openxmlformats.org/officeDocument/2006/relationships/slideLayout" Target="../slideLayouts/slideLayout530.xml"/><Relationship Id="rId19" Type="http://schemas.openxmlformats.org/officeDocument/2006/relationships/theme" Target="../theme/theme49.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539.xml"/><Relationship Id="rId10" Type="http://schemas.openxmlformats.org/officeDocument/2006/relationships/slideLayout" Target="../slideLayouts/slideLayout538.xml"/><Relationship Id="rId1" Type="http://schemas.openxmlformats.org/officeDocument/2006/relationships/slideLayout" Target="../slideLayouts/slideLayout529.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6" Type="http://schemas.openxmlformats.org/officeDocument/2006/relationships/theme" Target="../theme/theme5.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50.xml.rels><?xml version="1.0" encoding="UTF-8" standalone="yes"?>
<Relationships xmlns="http://schemas.openxmlformats.org/package/2006/relationships"><Relationship Id="rId9" Type="http://schemas.openxmlformats.org/officeDocument/2006/relationships/slideLayout" Target="../slideLayouts/slideLayout548.xml"/><Relationship Id="rId8" Type="http://schemas.openxmlformats.org/officeDocument/2006/relationships/slideLayout" Target="../slideLayouts/slideLayout547.xml"/><Relationship Id="rId7" Type="http://schemas.openxmlformats.org/officeDocument/2006/relationships/slideLayout" Target="../slideLayouts/slideLayout546.xml"/><Relationship Id="rId6" Type="http://schemas.openxmlformats.org/officeDocument/2006/relationships/slideLayout" Target="../slideLayouts/slideLayout545.xml"/><Relationship Id="rId5" Type="http://schemas.openxmlformats.org/officeDocument/2006/relationships/slideLayout" Target="../slideLayouts/slideLayout544.xml"/><Relationship Id="rId4" Type="http://schemas.openxmlformats.org/officeDocument/2006/relationships/slideLayout" Target="../slideLayouts/slideLayout543.xml"/><Relationship Id="rId3" Type="http://schemas.openxmlformats.org/officeDocument/2006/relationships/slideLayout" Target="../slideLayouts/slideLayout542.xml"/><Relationship Id="rId2" Type="http://schemas.openxmlformats.org/officeDocument/2006/relationships/slideLayout" Target="../slideLayouts/slideLayout541.xml"/><Relationship Id="rId19" Type="http://schemas.openxmlformats.org/officeDocument/2006/relationships/theme" Target="../theme/theme50.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550.xml"/><Relationship Id="rId10" Type="http://schemas.openxmlformats.org/officeDocument/2006/relationships/slideLayout" Target="../slideLayouts/slideLayout549.xml"/><Relationship Id="rId1" Type="http://schemas.openxmlformats.org/officeDocument/2006/relationships/slideLayout" Target="../slideLayouts/slideLayout540.xml"/></Relationships>
</file>

<file path=ppt/slideMasters/_rels/slideMaster51.xml.rels><?xml version="1.0" encoding="UTF-8" standalone="yes"?>
<Relationships xmlns="http://schemas.openxmlformats.org/package/2006/relationships"><Relationship Id="rId9" Type="http://schemas.openxmlformats.org/officeDocument/2006/relationships/slideLayout" Target="../slideLayouts/slideLayout559.xml"/><Relationship Id="rId8" Type="http://schemas.openxmlformats.org/officeDocument/2006/relationships/slideLayout" Target="../slideLayouts/slideLayout558.xml"/><Relationship Id="rId7" Type="http://schemas.openxmlformats.org/officeDocument/2006/relationships/slideLayout" Target="../slideLayouts/slideLayout557.xml"/><Relationship Id="rId6" Type="http://schemas.openxmlformats.org/officeDocument/2006/relationships/slideLayout" Target="../slideLayouts/slideLayout556.xml"/><Relationship Id="rId5" Type="http://schemas.openxmlformats.org/officeDocument/2006/relationships/slideLayout" Target="../slideLayouts/slideLayout555.xml"/><Relationship Id="rId4" Type="http://schemas.openxmlformats.org/officeDocument/2006/relationships/slideLayout" Target="../slideLayouts/slideLayout554.xml"/><Relationship Id="rId3" Type="http://schemas.openxmlformats.org/officeDocument/2006/relationships/slideLayout" Target="../slideLayouts/slideLayout553.xml"/><Relationship Id="rId2" Type="http://schemas.openxmlformats.org/officeDocument/2006/relationships/slideLayout" Target="../slideLayouts/slideLayout552.xml"/><Relationship Id="rId16" Type="http://schemas.openxmlformats.org/officeDocument/2006/relationships/theme" Target="../theme/theme51.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561.xml"/><Relationship Id="rId10" Type="http://schemas.openxmlformats.org/officeDocument/2006/relationships/slideLayout" Target="../slideLayouts/slideLayout560.xml"/><Relationship Id="rId1" Type="http://schemas.openxmlformats.org/officeDocument/2006/relationships/slideLayout" Target="../slideLayouts/slideLayout551.xml"/></Relationships>
</file>

<file path=ppt/slideMasters/_rels/slideMaster52.xml.rels><?xml version="1.0" encoding="UTF-8" standalone="yes"?>
<Relationships xmlns="http://schemas.openxmlformats.org/package/2006/relationships"><Relationship Id="rId9" Type="http://schemas.openxmlformats.org/officeDocument/2006/relationships/slideLayout" Target="../slideLayouts/slideLayout570.xml"/><Relationship Id="rId8" Type="http://schemas.openxmlformats.org/officeDocument/2006/relationships/slideLayout" Target="../slideLayouts/slideLayout569.xml"/><Relationship Id="rId7" Type="http://schemas.openxmlformats.org/officeDocument/2006/relationships/slideLayout" Target="../slideLayouts/slideLayout568.xml"/><Relationship Id="rId6" Type="http://schemas.openxmlformats.org/officeDocument/2006/relationships/slideLayout" Target="../slideLayouts/slideLayout567.xml"/><Relationship Id="rId5" Type="http://schemas.openxmlformats.org/officeDocument/2006/relationships/slideLayout" Target="../slideLayouts/slideLayout566.xml"/><Relationship Id="rId4" Type="http://schemas.openxmlformats.org/officeDocument/2006/relationships/slideLayout" Target="../slideLayouts/slideLayout565.xml"/><Relationship Id="rId3" Type="http://schemas.openxmlformats.org/officeDocument/2006/relationships/slideLayout" Target="../slideLayouts/slideLayout564.xml"/><Relationship Id="rId2" Type="http://schemas.openxmlformats.org/officeDocument/2006/relationships/slideLayout" Target="../slideLayouts/slideLayout563.xml"/><Relationship Id="rId16" Type="http://schemas.openxmlformats.org/officeDocument/2006/relationships/theme" Target="../theme/theme52.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572.xml"/><Relationship Id="rId10" Type="http://schemas.openxmlformats.org/officeDocument/2006/relationships/slideLayout" Target="../slideLayouts/slideLayout571.xml"/><Relationship Id="rId1" Type="http://schemas.openxmlformats.org/officeDocument/2006/relationships/slideLayout" Target="../slideLayouts/slideLayout562.xml"/></Relationships>
</file>

<file path=ppt/slideMasters/_rels/slideMaster53.xml.rels><?xml version="1.0" encoding="UTF-8" standalone="yes"?>
<Relationships xmlns="http://schemas.openxmlformats.org/package/2006/relationships"><Relationship Id="rId9" Type="http://schemas.openxmlformats.org/officeDocument/2006/relationships/slideLayout" Target="../slideLayouts/slideLayout581.xml"/><Relationship Id="rId8" Type="http://schemas.openxmlformats.org/officeDocument/2006/relationships/slideLayout" Target="../slideLayouts/slideLayout580.xml"/><Relationship Id="rId7" Type="http://schemas.openxmlformats.org/officeDocument/2006/relationships/slideLayout" Target="../slideLayouts/slideLayout579.xml"/><Relationship Id="rId6" Type="http://schemas.openxmlformats.org/officeDocument/2006/relationships/slideLayout" Target="../slideLayouts/slideLayout578.xml"/><Relationship Id="rId5" Type="http://schemas.openxmlformats.org/officeDocument/2006/relationships/slideLayout" Target="../slideLayouts/slideLayout577.xml"/><Relationship Id="rId4" Type="http://schemas.openxmlformats.org/officeDocument/2006/relationships/slideLayout" Target="../slideLayouts/slideLayout576.xml"/><Relationship Id="rId3" Type="http://schemas.openxmlformats.org/officeDocument/2006/relationships/slideLayout" Target="../slideLayouts/slideLayout575.xml"/><Relationship Id="rId2" Type="http://schemas.openxmlformats.org/officeDocument/2006/relationships/slideLayout" Target="../slideLayouts/slideLayout574.xml"/><Relationship Id="rId16" Type="http://schemas.openxmlformats.org/officeDocument/2006/relationships/theme" Target="../theme/theme53.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583.xml"/><Relationship Id="rId10" Type="http://schemas.openxmlformats.org/officeDocument/2006/relationships/slideLayout" Target="../slideLayouts/slideLayout582.xml"/><Relationship Id="rId1" Type="http://schemas.openxmlformats.org/officeDocument/2006/relationships/slideLayout" Target="../slideLayouts/slideLayout573.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9" Type="http://schemas.openxmlformats.org/officeDocument/2006/relationships/theme" Target="../theme/theme6.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jpeg"/><Relationship Id="rId12" Type="http://schemas.openxmlformats.org/officeDocument/2006/relationships/image" Target="../media/image6.jpe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6" Type="http://schemas.openxmlformats.org/officeDocument/2006/relationships/theme" Target="../theme/theme7.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6" Type="http://schemas.openxmlformats.org/officeDocument/2006/relationships/theme" Target="../theme/theme8.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6" Type="http://schemas.openxmlformats.org/officeDocument/2006/relationships/theme" Target="../theme/theme9.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pic>
        <p:nvPicPr>
          <p:cNvPr id="1027" name="Picture 2" descr="C:\Users\PC\Desktop\聚焦两会2.png"/>
          <p:cNvPicPr>
            <a:picLocks noChangeAspect="1"/>
          </p:cNvPicPr>
          <p:nvPr/>
        </p:nvPicPr>
        <p:blipFill>
          <a:blip r:embed="rId14"/>
          <a:stretch>
            <a:fillRect/>
          </a:stretch>
        </p:blipFill>
        <p:spPr>
          <a:xfrm>
            <a:off x="0" y="152400"/>
            <a:ext cx="841375" cy="781050"/>
          </a:xfrm>
          <a:prstGeom prst="rect">
            <a:avLst/>
          </a:prstGeom>
          <a:noFill/>
          <a:ln w="9525">
            <a:noFill/>
          </a:ln>
          <a:effectLst>
            <a:outerShdw dist="38100" dir="5400000" algn="ctr" rotWithShape="0">
              <a:srgbClr val="000000">
                <a:alpha val="84998"/>
              </a:srgbClr>
            </a:outerShdw>
          </a:effectLst>
        </p:spPr>
      </p:pic>
      <p:pic>
        <p:nvPicPr>
          <p:cNvPr id="1028"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1029" name="直接连接符 2"/>
          <p:cNvCxnSpPr>
            <a:cxnSpLocks noChangeShapeType="1"/>
          </p:cNvCxnSpPr>
          <p:nvPr/>
        </p:nvCxnSpPr>
        <p:spPr bwMode="auto">
          <a:xfrm>
            <a:off x="3348038" y="692150"/>
            <a:ext cx="5795962" cy="0"/>
          </a:xfrm>
          <a:prstGeom prst="line">
            <a:avLst/>
          </a:prstGeom>
          <a:noFill/>
          <a:ln w="9525">
            <a:solidFill>
              <a:srgbClr val="8E1F0C"/>
            </a:solidFill>
            <a:round/>
          </a:ln>
        </p:spPr>
      </p:cxnSp>
      <p:sp>
        <p:nvSpPr>
          <p:cNvPr id="25607" name="日期占位符 1"/>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25608" name="页脚占位符 2"/>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25609" name="灯片编号占位符 3"/>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latin typeface="Calibri" panose="020F0502020204030204" pitchFamily="34" charset="0"/>
                <a:ea typeface="宋体" panose="02010600030101010101" pitchFamily="2" charset="-122"/>
              </a:defRPr>
            </a:lvl1pPr>
          </a:lstStyle>
          <a:p>
            <a:pPr>
              <a:defRPr/>
            </a:pPr>
            <a:fld id="{D9DFC25C-3D48-4A39-A583-72B48952B4A0}" type="slidenum">
              <a:rPr lang="zh-CN" altLang="en-US"/>
            </a:fld>
            <a:endParaRPr lang="zh-CN" altLang="en-US">
              <a:latin typeface="Arial" panose="020B0604020202020204" pitchFamily="34" charset="0"/>
            </a:endParaRPr>
          </a:p>
        </p:txBody>
      </p:sp>
      <p:sp>
        <p:nvSpPr>
          <p:cNvPr id="1033" name="TextBox 10">
            <a:hlinkClick r:id="" action="ppaction://hlinkshowjump?jump=nextslide"/>
          </p:cNvPr>
          <p:cNvSpPr txBox="1"/>
          <p:nvPr userDrawn="1"/>
        </p:nvSpPr>
        <p:spPr>
          <a:xfrm>
            <a:off x="900113" y="188913"/>
            <a:ext cx="2232025" cy="457200"/>
          </a:xfrm>
          <a:prstGeom prst="rect">
            <a:avLst/>
          </a:prstGeom>
          <a:noFill/>
          <a:ln w="9525">
            <a:noFill/>
          </a:ln>
        </p:spPr>
        <p:txBody>
          <a:bodyPr>
            <a:spAutoFit/>
          </a:bodyPr>
          <a:lstStyle/>
          <a:p>
            <a:pPr algn="dist">
              <a:defRPr/>
            </a:pPr>
            <a:r>
              <a:rPr lang="zh-CN" altLang="en-US" sz="1200" b="1" dirty="0">
                <a:solidFill>
                  <a:srgbClr val="FF1515"/>
                </a:solidFill>
                <a:latin typeface="华文行楷" panose="02010800040101010101" pitchFamily="2" charset="-122"/>
                <a:ea typeface="华文行楷" panose="02010800040101010101" pitchFamily="2" charset="-122"/>
              </a:rPr>
              <a:t>新时代 新使命 新思想 新征程</a:t>
            </a:r>
            <a:endParaRPr lang="zh-CN" altLang="en-US" sz="1200" b="1" dirty="0">
              <a:solidFill>
                <a:srgbClr val="FF1515"/>
              </a:solidFill>
              <a:latin typeface="华文行楷" panose="02010800040101010101" pitchFamily="2" charset="-122"/>
              <a:ea typeface="华文行楷" panose="02010800040101010101" pitchFamily="2" charset="-122"/>
            </a:endParaRPr>
          </a:p>
          <a:p>
            <a:pPr algn="dist">
              <a:defRPr/>
            </a:pPr>
            <a:r>
              <a:rPr lang="zh-CN" altLang="en-US" sz="1200" b="1" dirty="0">
                <a:solidFill>
                  <a:srgbClr val="FF1515"/>
                </a:solidFill>
                <a:latin typeface="华文行楷" panose="02010800040101010101" pitchFamily="2" charset="-122"/>
                <a:ea typeface="华文行楷" panose="02010800040101010101" pitchFamily="2" charset="-122"/>
              </a:rPr>
              <a:t>认真学习十九大会议精神</a:t>
            </a:r>
            <a:endParaRPr lang="zh-CN" altLang="en-US" sz="1200" b="1">
              <a:solidFill>
                <a:srgbClr val="FF1515"/>
              </a:solidFill>
              <a:latin typeface="华文行楷" panose="02010800040101010101" pitchFamily="2" charset="-122"/>
              <a:ea typeface="华文行楷" panose="0201080004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111618"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43" name="TextBox 10">
            <a:hlinkClick r:id="" action="ppaction://hlinkshowjump?jump=nextslide"/>
          </p:cNvPr>
          <p:cNvSpPr txBox="1"/>
          <p:nvPr/>
        </p:nvSpPr>
        <p:spPr>
          <a:xfrm>
            <a:off x="882650" y="650875"/>
            <a:ext cx="235426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认真学习贯彻党的十八届四中全会精神 </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10244"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sp>
        <p:nvSpPr>
          <p:cNvPr id="10245" name="Freeform 8"/>
          <p:cNvSpPr>
            <a:spLocks noEditPoints="1"/>
          </p:cNvSpPr>
          <p:nvPr/>
        </p:nvSpPr>
        <p:spPr>
          <a:xfrm>
            <a:off x="971550" y="247650"/>
            <a:ext cx="1223963" cy="422275"/>
          </a:xfrm>
          <a:custGeom>
            <a:avLst/>
            <a:gdLst/>
            <a:ahLst/>
            <a:cxnLst>
              <a:cxn ang="0">
                <a:pos x="11672" y="3582"/>
              </a:cxn>
              <a:cxn ang="0">
                <a:pos x="3581" y="360"/>
              </a:cxn>
              <a:cxn ang="0">
                <a:pos x="3344" y="888"/>
              </a:cxn>
              <a:cxn ang="0">
                <a:pos x="16809" y="38"/>
              </a:cxn>
              <a:cxn ang="0">
                <a:pos x="17716" y="875"/>
              </a:cxn>
              <a:cxn ang="0">
                <a:pos x="17216" y="1776"/>
              </a:cxn>
              <a:cxn ang="0">
                <a:pos x="17387" y="4568"/>
              </a:cxn>
              <a:cxn ang="0">
                <a:pos x="15887" y="4244"/>
              </a:cxn>
              <a:cxn ang="0">
                <a:pos x="16835" y="1946"/>
              </a:cxn>
              <a:cxn ang="0">
                <a:pos x="16303" y="482"/>
              </a:cxn>
              <a:cxn ang="0">
                <a:pos x="14209" y="1161"/>
              </a:cxn>
              <a:cxn ang="0">
                <a:pos x="15126" y="250"/>
              </a:cxn>
              <a:cxn ang="0">
                <a:pos x="15822" y="1690"/>
              </a:cxn>
              <a:cxn ang="0">
                <a:pos x="16258" y="2099"/>
              </a:cxn>
              <a:cxn ang="0">
                <a:pos x="15651" y="2869"/>
              </a:cxn>
              <a:cxn ang="0">
                <a:pos x="14460" y="3239"/>
              </a:cxn>
              <a:cxn ang="0">
                <a:pos x="14995" y="2139"/>
              </a:cxn>
              <a:cxn ang="0">
                <a:pos x="15354" y="1380"/>
              </a:cxn>
              <a:cxn ang="0">
                <a:pos x="15214" y="1113"/>
              </a:cxn>
              <a:cxn ang="0">
                <a:pos x="14034" y="1757"/>
              </a:cxn>
              <a:cxn ang="0">
                <a:pos x="14015" y="3747"/>
              </a:cxn>
              <a:cxn ang="0">
                <a:pos x="13319" y="4051"/>
              </a:cxn>
              <a:cxn ang="0">
                <a:pos x="13863" y="1942"/>
              </a:cxn>
              <a:cxn ang="0">
                <a:pos x="15959" y="2003"/>
              </a:cxn>
              <a:cxn ang="0">
                <a:pos x="15713" y="2293"/>
              </a:cxn>
              <a:cxn ang="0">
                <a:pos x="15283" y="2337"/>
              </a:cxn>
              <a:cxn ang="0">
                <a:pos x="16495" y="2868"/>
              </a:cxn>
              <a:cxn ang="0">
                <a:pos x="12230" y="1741"/>
              </a:cxn>
              <a:cxn ang="0">
                <a:pos x="12879" y="2402"/>
              </a:cxn>
              <a:cxn ang="0">
                <a:pos x="12010" y="961"/>
              </a:cxn>
              <a:cxn ang="0">
                <a:pos x="10591" y="1754"/>
              </a:cxn>
              <a:cxn ang="0">
                <a:pos x="10782" y="3325"/>
              </a:cxn>
              <a:cxn ang="0">
                <a:pos x="10245" y="3275"/>
              </a:cxn>
              <a:cxn ang="0">
                <a:pos x="12494" y="4207"/>
              </a:cxn>
              <a:cxn ang="0">
                <a:pos x="9556" y="3885"/>
              </a:cxn>
              <a:cxn ang="0">
                <a:pos x="9013" y="3603"/>
              </a:cxn>
              <a:cxn ang="0">
                <a:pos x="8401" y="2456"/>
              </a:cxn>
              <a:cxn ang="0">
                <a:pos x="7852" y="4303"/>
              </a:cxn>
              <a:cxn ang="0">
                <a:pos x="8371" y="2748"/>
              </a:cxn>
              <a:cxn ang="0">
                <a:pos x="7912" y="2395"/>
              </a:cxn>
              <a:cxn ang="0">
                <a:pos x="7787" y="1822"/>
              </a:cxn>
              <a:cxn ang="0">
                <a:pos x="7498" y="1522"/>
              </a:cxn>
              <a:cxn ang="0">
                <a:pos x="8608" y="1128"/>
              </a:cxn>
              <a:cxn ang="0">
                <a:pos x="6844" y="1509"/>
              </a:cxn>
              <a:cxn ang="0">
                <a:pos x="3709" y="1906"/>
              </a:cxn>
              <a:cxn ang="0">
                <a:pos x="3344" y="2683"/>
              </a:cxn>
              <a:cxn ang="0">
                <a:pos x="4118" y="3294"/>
              </a:cxn>
              <a:cxn ang="0">
                <a:pos x="4887" y="3645"/>
              </a:cxn>
              <a:cxn ang="0">
                <a:pos x="5477" y="4138"/>
              </a:cxn>
              <a:cxn ang="0">
                <a:pos x="3522" y="3678"/>
              </a:cxn>
              <a:cxn ang="0">
                <a:pos x="3211" y="4524"/>
              </a:cxn>
              <a:cxn ang="0">
                <a:pos x="2550" y="4259"/>
              </a:cxn>
              <a:cxn ang="0">
                <a:pos x="1645" y="4995"/>
              </a:cxn>
              <a:cxn ang="0">
                <a:pos x="592" y="4089"/>
              </a:cxn>
              <a:cxn ang="0">
                <a:pos x="551" y="3143"/>
              </a:cxn>
              <a:cxn ang="0">
                <a:pos x="1591" y="1562"/>
              </a:cxn>
              <a:cxn ang="0">
                <a:pos x="1347" y="3785"/>
              </a:cxn>
              <a:cxn ang="0">
                <a:pos x="1726" y="4018"/>
              </a:cxn>
              <a:cxn ang="0">
                <a:pos x="2126" y="2514"/>
              </a:cxn>
              <a:cxn ang="0">
                <a:pos x="6299" y="3326"/>
              </a:cxn>
              <a:cxn ang="0">
                <a:pos x="6774" y="3357"/>
              </a:cxn>
              <a:cxn ang="0">
                <a:pos x="7070" y="3510"/>
              </a:cxn>
              <a:cxn ang="0">
                <a:pos x="6029" y="3824"/>
              </a:cxn>
            </a:cxnLst>
            <a:rect l="0" t="0" r="0" b="0"/>
            <a:pathLst>
              <a:path w="17750" h="5110">
                <a:moveTo>
                  <a:pt x="3004" y="3107"/>
                </a:moveTo>
                <a:lnTo>
                  <a:pt x="2992" y="3110"/>
                </a:lnTo>
                <a:lnTo>
                  <a:pt x="2980" y="3116"/>
                </a:lnTo>
                <a:lnTo>
                  <a:pt x="2971" y="3124"/>
                </a:lnTo>
                <a:lnTo>
                  <a:pt x="2962" y="3135"/>
                </a:lnTo>
                <a:lnTo>
                  <a:pt x="2955" y="3152"/>
                </a:lnTo>
                <a:lnTo>
                  <a:pt x="2937" y="3294"/>
                </a:lnTo>
                <a:lnTo>
                  <a:pt x="2998" y="3907"/>
                </a:lnTo>
                <a:lnTo>
                  <a:pt x="3160" y="3825"/>
                </a:lnTo>
                <a:lnTo>
                  <a:pt x="3384" y="3660"/>
                </a:lnTo>
                <a:lnTo>
                  <a:pt x="3609" y="3539"/>
                </a:lnTo>
                <a:lnTo>
                  <a:pt x="3242" y="3233"/>
                </a:lnTo>
                <a:lnTo>
                  <a:pt x="3231" y="3232"/>
                </a:lnTo>
                <a:lnTo>
                  <a:pt x="3222" y="3229"/>
                </a:lnTo>
                <a:lnTo>
                  <a:pt x="3201" y="3217"/>
                </a:lnTo>
                <a:lnTo>
                  <a:pt x="3189" y="3208"/>
                </a:lnTo>
                <a:lnTo>
                  <a:pt x="3138" y="3144"/>
                </a:lnTo>
                <a:lnTo>
                  <a:pt x="3114" y="3127"/>
                </a:lnTo>
                <a:lnTo>
                  <a:pt x="3101" y="3118"/>
                </a:lnTo>
                <a:lnTo>
                  <a:pt x="3073" y="3111"/>
                </a:lnTo>
                <a:lnTo>
                  <a:pt x="3059" y="3111"/>
                </a:lnTo>
                <a:lnTo>
                  <a:pt x="3037" y="3107"/>
                </a:lnTo>
                <a:lnTo>
                  <a:pt x="3020" y="3104"/>
                </a:lnTo>
                <a:lnTo>
                  <a:pt x="3004" y="3107"/>
                </a:lnTo>
                <a:close/>
                <a:moveTo>
                  <a:pt x="12604" y="3337"/>
                </a:moveTo>
                <a:lnTo>
                  <a:pt x="12593" y="3322"/>
                </a:lnTo>
                <a:lnTo>
                  <a:pt x="12580" y="3310"/>
                </a:lnTo>
                <a:lnTo>
                  <a:pt x="12570" y="3304"/>
                </a:lnTo>
                <a:lnTo>
                  <a:pt x="12219" y="3447"/>
                </a:lnTo>
                <a:lnTo>
                  <a:pt x="12185" y="3481"/>
                </a:lnTo>
                <a:lnTo>
                  <a:pt x="11900" y="3602"/>
                </a:lnTo>
                <a:lnTo>
                  <a:pt x="11802" y="3591"/>
                </a:lnTo>
                <a:lnTo>
                  <a:pt x="11724" y="3602"/>
                </a:lnTo>
                <a:lnTo>
                  <a:pt x="11691" y="3579"/>
                </a:lnTo>
                <a:lnTo>
                  <a:pt x="11680" y="3581"/>
                </a:lnTo>
                <a:lnTo>
                  <a:pt x="11672" y="3582"/>
                </a:lnTo>
                <a:lnTo>
                  <a:pt x="11663" y="3585"/>
                </a:lnTo>
                <a:lnTo>
                  <a:pt x="11657" y="3591"/>
                </a:lnTo>
                <a:lnTo>
                  <a:pt x="11672" y="3644"/>
                </a:lnTo>
                <a:lnTo>
                  <a:pt x="11774" y="3857"/>
                </a:lnTo>
                <a:lnTo>
                  <a:pt x="11802" y="3899"/>
                </a:lnTo>
                <a:lnTo>
                  <a:pt x="11834" y="3888"/>
                </a:lnTo>
                <a:lnTo>
                  <a:pt x="12131" y="3810"/>
                </a:lnTo>
                <a:lnTo>
                  <a:pt x="12165" y="3787"/>
                </a:lnTo>
                <a:lnTo>
                  <a:pt x="12200" y="3764"/>
                </a:lnTo>
                <a:lnTo>
                  <a:pt x="12234" y="3740"/>
                </a:lnTo>
                <a:lnTo>
                  <a:pt x="12269" y="3717"/>
                </a:lnTo>
                <a:lnTo>
                  <a:pt x="12303" y="3694"/>
                </a:lnTo>
                <a:lnTo>
                  <a:pt x="12337" y="3670"/>
                </a:lnTo>
                <a:lnTo>
                  <a:pt x="12372" y="3647"/>
                </a:lnTo>
                <a:lnTo>
                  <a:pt x="12405" y="3624"/>
                </a:lnTo>
                <a:lnTo>
                  <a:pt x="12446" y="3591"/>
                </a:lnTo>
                <a:lnTo>
                  <a:pt x="12455" y="3582"/>
                </a:lnTo>
                <a:lnTo>
                  <a:pt x="12457" y="3578"/>
                </a:lnTo>
                <a:lnTo>
                  <a:pt x="12465" y="3573"/>
                </a:lnTo>
                <a:lnTo>
                  <a:pt x="12483" y="3557"/>
                </a:lnTo>
                <a:lnTo>
                  <a:pt x="12604" y="3337"/>
                </a:lnTo>
                <a:close/>
                <a:moveTo>
                  <a:pt x="3242" y="521"/>
                </a:moveTo>
                <a:lnTo>
                  <a:pt x="3243" y="501"/>
                </a:lnTo>
                <a:lnTo>
                  <a:pt x="3246" y="485"/>
                </a:lnTo>
                <a:lnTo>
                  <a:pt x="3253" y="469"/>
                </a:lnTo>
                <a:lnTo>
                  <a:pt x="3263" y="460"/>
                </a:lnTo>
                <a:lnTo>
                  <a:pt x="3508" y="398"/>
                </a:lnTo>
                <a:lnTo>
                  <a:pt x="3528" y="357"/>
                </a:lnTo>
                <a:lnTo>
                  <a:pt x="3553" y="366"/>
                </a:lnTo>
                <a:lnTo>
                  <a:pt x="3562" y="367"/>
                </a:lnTo>
                <a:lnTo>
                  <a:pt x="3566" y="366"/>
                </a:lnTo>
                <a:lnTo>
                  <a:pt x="3569" y="366"/>
                </a:lnTo>
                <a:lnTo>
                  <a:pt x="3576" y="364"/>
                </a:lnTo>
                <a:lnTo>
                  <a:pt x="3578" y="361"/>
                </a:lnTo>
                <a:lnTo>
                  <a:pt x="3578" y="360"/>
                </a:lnTo>
                <a:lnTo>
                  <a:pt x="3581" y="360"/>
                </a:lnTo>
                <a:lnTo>
                  <a:pt x="3588" y="357"/>
                </a:lnTo>
                <a:lnTo>
                  <a:pt x="3612" y="349"/>
                </a:lnTo>
                <a:lnTo>
                  <a:pt x="3659" y="342"/>
                </a:lnTo>
                <a:lnTo>
                  <a:pt x="3704" y="344"/>
                </a:lnTo>
                <a:lnTo>
                  <a:pt x="3746" y="356"/>
                </a:lnTo>
                <a:lnTo>
                  <a:pt x="3784" y="376"/>
                </a:lnTo>
                <a:lnTo>
                  <a:pt x="3818" y="405"/>
                </a:lnTo>
                <a:lnTo>
                  <a:pt x="3851" y="444"/>
                </a:lnTo>
                <a:lnTo>
                  <a:pt x="3881" y="492"/>
                </a:lnTo>
                <a:lnTo>
                  <a:pt x="3998" y="709"/>
                </a:lnTo>
                <a:lnTo>
                  <a:pt x="4028" y="756"/>
                </a:lnTo>
                <a:lnTo>
                  <a:pt x="4033" y="761"/>
                </a:lnTo>
                <a:lnTo>
                  <a:pt x="4036" y="766"/>
                </a:lnTo>
                <a:lnTo>
                  <a:pt x="4038" y="772"/>
                </a:lnTo>
                <a:lnTo>
                  <a:pt x="4040" y="802"/>
                </a:lnTo>
                <a:lnTo>
                  <a:pt x="4031" y="857"/>
                </a:lnTo>
                <a:lnTo>
                  <a:pt x="3976" y="1010"/>
                </a:lnTo>
                <a:lnTo>
                  <a:pt x="3959" y="1004"/>
                </a:lnTo>
                <a:lnTo>
                  <a:pt x="3944" y="1004"/>
                </a:lnTo>
                <a:lnTo>
                  <a:pt x="3927" y="1007"/>
                </a:lnTo>
                <a:lnTo>
                  <a:pt x="3898" y="1023"/>
                </a:lnTo>
                <a:lnTo>
                  <a:pt x="3867" y="1051"/>
                </a:lnTo>
                <a:lnTo>
                  <a:pt x="3854" y="1070"/>
                </a:lnTo>
                <a:lnTo>
                  <a:pt x="3772" y="1070"/>
                </a:lnTo>
                <a:lnTo>
                  <a:pt x="3742" y="1077"/>
                </a:lnTo>
                <a:lnTo>
                  <a:pt x="3715" y="1075"/>
                </a:lnTo>
                <a:lnTo>
                  <a:pt x="3703" y="1072"/>
                </a:lnTo>
                <a:lnTo>
                  <a:pt x="3691" y="1067"/>
                </a:lnTo>
                <a:lnTo>
                  <a:pt x="3670" y="1051"/>
                </a:lnTo>
                <a:lnTo>
                  <a:pt x="3569" y="1030"/>
                </a:lnTo>
                <a:lnTo>
                  <a:pt x="3528" y="1011"/>
                </a:lnTo>
                <a:lnTo>
                  <a:pt x="3517" y="1004"/>
                </a:lnTo>
                <a:lnTo>
                  <a:pt x="3498" y="987"/>
                </a:lnTo>
                <a:lnTo>
                  <a:pt x="3491" y="978"/>
                </a:lnTo>
                <a:lnTo>
                  <a:pt x="3487" y="969"/>
                </a:lnTo>
                <a:lnTo>
                  <a:pt x="3344" y="888"/>
                </a:lnTo>
                <a:lnTo>
                  <a:pt x="3222" y="786"/>
                </a:lnTo>
                <a:lnTo>
                  <a:pt x="3206" y="782"/>
                </a:lnTo>
                <a:lnTo>
                  <a:pt x="3189" y="779"/>
                </a:lnTo>
                <a:lnTo>
                  <a:pt x="3174" y="770"/>
                </a:lnTo>
                <a:lnTo>
                  <a:pt x="3144" y="745"/>
                </a:lnTo>
                <a:lnTo>
                  <a:pt x="3128" y="728"/>
                </a:lnTo>
                <a:lnTo>
                  <a:pt x="3100" y="684"/>
                </a:lnTo>
                <a:lnTo>
                  <a:pt x="3108" y="685"/>
                </a:lnTo>
                <a:lnTo>
                  <a:pt x="3117" y="685"/>
                </a:lnTo>
                <a:lnTo>
                  <a:pt x="3137" y="680"/>
                </a:lnTo>
                <a:lnTo>
                  <a:pt x="3156" y="669"/>
                </a:lnTo>
                <a:lnTo>
                  <a:pt x="3175" y="652"/>
                </a:lnTo>
                <a:lnTo>
                  <a:pt x="3191" y="627"/>
                </a:lnTo>
                <a:lnTo>
                  <a:pt x="3192" y="623"/>
                </a:lnTo>
                <a:lnTo>
                  <a:pt x="3208" y="597"/>
                </a:lnTo>
                <a:lnTo>
                  <a:pt x="3242" y="521"/>
                </a:lnTo>
                <a:close/>
                <a:moveTo>
                  <a:pt x="16023" y="29"/>
                </a:moveTo>
                <a:lnTo>
                  <a:pt x="16066" y="22"/>
                </a:lnTo>
                <a:lnTo>
                  <a:pt x="16109" y="17"/>
                </a:lnTo>
                <a:lnTo>
                  <a:pt x="16153" y="12"/>
                </a:lnTo>
                <a:lnTo>
                  <a:pt x="16195" y="9"/>
                </a:lnTo>
                <a:lnTo>
                  <a:pt x="16238" y="6"/>
                </a:lnTo>
                <a:lnTo>
                  <a:pt x="16280" y="3"/>
                </a:lnTo>
                <a:lnTo>
                  <a:pt x="16322" y="1"/>
                </a:lnTo>
                <a:lnTo>
                  <a:pt x="16364" y="0"/>
                </a:lnTo>
                <a:lnTo>
                  <a:pt x="16405" y="0"/>
                </a:lnTo>
                <a:lnTo>
                  <a:pt x="16448" y="0"/>
                </a:lnTo>
                <a:lnTo>
                  <a:pt x="16489" y="1"/>
                </a:lnTo>
                <a:lnTo>
                  <a:pt x="16529" y="3"/>
                </a:lnTo>
                <a:lnTo>
                  <a:pt x="16570" y="7"/>
                </a:lnTo>
                <a:lnTo>
                  <a:pt x="16611" y="10"/>
                </a:lnTo>
                <a:lnTo>
                  <a:pt x="16651" y="13"/>
                </a:lnTo>
                <a:lnTo>
                  <a:pt x="16691" y="19"/>
                </a:lnTo>
                <a:lnTo>
                  <a:pt x="16730" y="24"/>
                </a:lnTo>
                <a:lnTo>
                  <a:pt x="16769" y="30"/>
                </a:lnTo>
                <a:lnTo>
                  <a:pt x="16809" y="38"/>
                </a:lnTo>
                <a:lnTo>
                  <a:pt x="16848" y="44"/>
                </a:lnTo>
                <a:lnTo>
                  <a:pt x="16887" y="53"/>
                </a:lnTo>
                <a:lnTo>
                  <a:pt x="16925" y="62"/>
                </a:lnTo>
                <a:lnTo>
                  <a:pt x="16963" y="72"/>
                </a:lnTo>
                <a:lnTo>
                  <a:pt x="17001" y="83"/>
                </a:lnTo>
                <a:lnTo>
                  <a:pt x="17039" y="94"/>
                </a:lnTo>
                <a:lnTo>
                  <a:pt x="17077" y="107"/>
                </a:lnTo>
                <a:lnTo>
                  <a:pt x="17114" y="119"/>
                </a:lnTo>
                <a:lnTo>
                  <a:pt x="17151" y="132"/>
                </a:lnTo>
                <a:lnTo>
                  <a:pt x="17188" y="147"/>
                </a:lnTo>
                <a:lnTo>
                  <a:pt x="17224" y="162"/>
                </a:lnTo>
                <a:lnTo>
                  <a:pt x="17261" y="178"/>
                </a:lnTo>
                <a:lnTo>
                  <a:pt x="17297" y="193"/>
                </a:lnTo>
                <a:lnTo>
                  <a:pt x="17298" y="203"/>
                </a:lnTo>
                <a:lnTo>
                  <a:pt x="17302" y="212"/>
                </a:lnTo>
                <a:lnTo>
                  <a:pt x="17305" y="222"/>
                </a:lnTo>
                <a:lnTo>
                  <a:pt x="17308" y="232"/>
                </a:lnTo>
                <a:lnTo>
                  <a:pt x="17320" y="254"/>
                </a:lnTo>
                <a:lnTo>
                  <a:pt x="17333" y="277"/>
                </a:lnTo>
                <a:lnTo>
                  <a:pt x="17351" y="302"/>
                </a:lnTo>
                <a:lnTo>
                  <a:pt x="17371" y="327"/>
                </a:lnTo>
                <a:lnTo>
                  <a:pt x="17394" y="355"/>
                </a:lnTo>
                <a:lnTo>
                  <a:pt x="17421" y="384"/>
                </a:lnTo>
                <a:lnTo>
                  <a:pt x="17450" y="414"/>
                </a:lnTo>
                <a:lnTo>
                  <a:pt x="17484" y="446"/>
                </a:lnTo>
                <a:lnTo>
                  <a:pt x="17520" y="479"/>
                </a:lnTo>
                <a:lnTo>
                  <a:pt x="17559" y="514"/>
                </a:lnTo>
                <a:lnTo>
                  <a:pt x="17602" y="549"/>
                </a:lnTo>
                <a:lnTo>
                  <a:pt x="17648" y="587"/>
                </a:lnTo>
                <a:lnTo>
                  <a:pt x="17698" y="626"/>
                </a:lnTo>
                <a:lnTo>
                  <a:pt x="17750" y="667"/>
                </a:lnTo>
                <a:lnTo>
                  <a:pt x="17744" y="714"/>
                </a:lnTo>
                <a:lnTo>
                  <a:pt x="17738" y="759"/>
                </a:lnTo>
                <a:lnTo>
                  <a:pt x="17731" y="800"/>
                </a:lnTo>
                <a:lnTo>
                  <a:pt x="17724" y="839"/>
                </a:lnTo>
                <a:lnTo>
                  <a:pt x="17716" y="875"/>
                </a:lnTo>
                <a:lnTo>
                  <a:pt x="17707" y="908"/>
                </a:lnTo>
                <a:lnTo>
                  <a:pt x="17698" y="938"/>
                </a:lnTo>
                <a:lnTo>
                  <a:pt x="17688" y="966"/>
                </a:lnTo>
                <a:lnTo>
                  <a:pt x="17677" y="989"/>
                </a:lnTo>
                <a:lnTo>
                  <a:pt x="17666" y="1011"/>
                </a:lnTo>
                <a:lnTo>
                  <a:pt x="17655" y="1029"/>
                </a:lnTo>
                <a:lnTo>
                  <a:pt x="17641" y="1044"/>
                </a:lnTo>
                <a:lnTo>
                  <a:pt x="17635" y="1051"/>
                </a:lnTo>
                <a:lnTo>
                  <a:pt x="17628" y="1058"/>
                </a:lnTo>
                <a:lnTo>
                  <a:pt x="17621" y="1063"/>
                </a:lnTo>
                <a:lnTo>
                  <a:pt x="17615" y="1068"/>
                </a:lnTo>
                <a:lnTo>
                  <a:pt x="17608" y="1071"/>
                </a:lnTo>
                <a:lnTo>
                  <a:pt x="17600" y="1074"/>
                </a:lnTo>
                <a:lnTo>
                  <a:pt x="17592" y="1077"/>
                </a:lnTo>
                <a:lnTo>
                  <a:pt x="17585" y="1079"/>
                </a:lnTo>
                <a:lnTo>
                  <a:pt x="17503" y="1058"/>
                </a:lnTo>
                <a:lnTo>
                  <a:pt x="17480" y="1062"/>
                </a:lnTo>
                <a:lnTo>
                  <a:pt x="17458" y="1069"/>
                </a:lnTo>
                <a:lnTo>
                  <a:pt x="17437" y="1080"/>
                </a:lnTo>
                <a:lnTo>
                  <a:pt x="17417" y="1094"/>
                </a:lnTo>
                <a:lnTo>
                  <a:pt x="17398" y="1112"/>
                </a:lnTo>
                <a:lnTo>
                  <a:pt x="17379" y="1133"/>
                </a:lnTo>
                <a:lnTo>
                  <a:pt x="17363" y="1158"/>
                </a:lnTo>
                <a:lnTo>
                  <a:pt x="17346" y="1185"/>
                </a:lnTo>
                <a:lnTo>
                  <a:pt x="17331" y="1215"/>
                </a:lnTo>
                <a:lnTo>
                  <a:pt x="17315" y="1250"/>
                </a:lnTo>
                <a:lnTo>
                  <a:pt x="17302" y="1287"/>
                </a:lnTo>
                <a:lnTo>
                  <a:pt x="17289" y="1329"/>
                </a:lnTo>
                <a:lnTo>
                  <a:pt x="17276" y="1373"/>
                </a:lnTo>
                <a:lnTo>
                  <a:pt x="17265" y="1421"/>
                </a:lnTo>
                <a:lnTo>
                  <a:pt x="17255" y="1472"/>
                </a:lnTo>
                <a:lnTo>
                  <a:pt x="17246" y="1526"/>
                </a:lnTo>
                <a:lnTo>
                  <a:pt x="17237" y="1584"/>
                </a:lnTo>
                <a:lnTo>
                  <a:pt x="17230" y="1644"/>
                </a:lnTo>
                <a:lnTo>
                  <a:pt x="17223" y="1708"/>
                </a:lnTo>
                <a:lnTo>
                  <a:pt x="17216" y="1776"/>
                </a:lnTo>
                <a:lnTo>
                  <a:pt x="17212" y="1847"/>
                </a:lnTo>
                <a:lnTo>
                  <a:pt x="17208" y="1921"/>
                </a:lnTo>
                <a:lnTo>
                  <a:pt x="17204" y="1999"/>
                </a:lnTo>
                <a:lnTo>
                  <a:pt x="17202" y="2080"/>
                </a:lnTo>
                <a:lnTo>
                  <a:pt x="17201" y="2164"/>
                </a:lnTo>
                <a:lnTo>
                  <a:pt x="17200" y="2252"/>
                </a:lnTo>
                <a:lnTo>
                  <a:pt x="17200" y="2343"/>
                </a:lnTo>
                <a:lnTo>
                  <a:pt x="17201" y="2437"/>
                </a:lnTo>
                <a:lnTo>
                  <a:pt x="17203" y="2535"/>
                </a:lnTo>
                <a:lnTo>
                  <a:pt x="17206" y="2636"/>
                </a:lnTo>
                <a:lnTo>
                  <a:pt x="17210" y="2740"/>
                </a:lnTo>
                <a:lnTo>
                  <a:pt x="17215" y="2848"/>
                </a:lnTo>
                <a:lnTo>
                  <a:pt x="17211" y="2848"/>
                </a:lnTo>
                <a:lnTo>
                  <a:pt x="17208" y="2849"/>
                </a:lnTo>
                <a:lnTo>
                  <a:pt x="17204" y="2850"/>
                </a:lnTo>
                <a:lnTo>
                  <a:pt x="17201" y="2852"/>
                </a:lnTo>
                <a:lnTo>
                  <a:pt x="17195" y="2859"/>
                </a:lnTo>
                <a:lnTo>
                  <a:pt x="17190" y="2868"/>
                </a:lnTo>
                <a:lnTo>
                  <a:pt x="17186" y="2879"/>
                </a:lnTo>
                <a:lnTo>
                  <a:pt x="17183" y="2894"/>
                </a:lnTo>
                <a:lnTo>
                  <a:pt x="17181" y="2910"/>
                </a:lnTo>
                <a:lnTo>
                  <a:pt x="17179" y="2930"/>
                </a:lnTo>
                <a:lnTo>
                  <a:pt x="17178" y="2951"/>
                </a:lnTo>
                <a:lnTo>
                  <a:pt x="17178" y="2976"/>
                </a:lnTo>
                <a:lnTo>
                  <a:pt x="17179" y="3003"/>
                </a:lnTo>
                <a:lnTo>
                  <a:pt x="17180" y="3032"/>
                </a:lnTo>
                <a:lnTo>
                  <a:pt x="17182" y="3064"/>
                </a:lnTo>
                <a:lnTo>
                  <a:pt x="17185" y="3100"/>
                </a:lnTo>
                <a:lnTo>
                  <a:pt x="17190" y="3137"/>
                </a:lnTo>
                <a:lnTo>
                  <a:pt x="17194" y="3177"/>
                </a:lnTo>
                <a:lnTo>
                  <a:pt x="17215" y="3301"/>
                </a:lnTo>
                <a:lnTo>
                  <a:pt x="17462" y="4432"/>
                </a:lnTo>
                <a:lnTo>
                  <a:pt x="17443" y="4470"/>
                </a:lnTo>
                <a:lnTo>
                  <a:pt x="17425" y="4505"/>
                </a:lnTo>
                <a:lnTo>
                  <a:pt x="17406" y="4537"/>
                </a:lnTo>
                <a:lnTo>
                  <a:pt x="17387" y="4568"/>
                </a:lnTo>
                <a:lnTo>
                  <a:pt x="17367" y="4597"/>
                </a:lnTo>
                <a:lnTo>
                  <a:pt x="17347" y="4623"/>
                </a:lnTo>
                <a:lnTo>
                  <a:pt x="17327" y="4647"/>
                </a:lnTo>
                <a:lnTo>
                  <a:pt x="17307" y="4668"/>
                </a:lnTo>
                <a:lnTo>
                  <a:pt x="17286" y="4688"/>
                </a:lnTo>
                <a:lnTo>
                  <a:pt x="17265" y="4705"/>
                </a:lnTo>
                <a:lnTo>
                  <a:pt x="17244" y="4720"/>
                </a:lnTo>
                <a:lnTo>
                  <a:pt x="17222" y="4733"/>
                </a:lnTo>
                <a:lnTo>
                  <a:pt x="17201" y="4744"/>
                </a:lnTo>
                <a:lnTo>
                  <a:pt x="17178" y="4752"/>
                </a:lnTo>
                <a:lnTo>
                  <a:pt x="17166" y="4755"/>
                </a:lnTo>
                <a:lnTo>
                  <a:pt x="17155" y="4758"/>
                </a:lnTo>
                <a:lnTo>
                  <a:pt x="17144" y="4759"/>
                </a:lnTo>
                <a:lnTo>
                  <a:pt x="17132" y="4761"/>
                </a:lnTo>
                <a:lnTo>
                  <a:pt x="17050" y="4736"/>
                </a:lnTo>
                <a:lnTo>
                  <a:pt x="16970" y="4710"/>
                </a:lnTo>
                <a:lnTo>
                  <a:pt x="16892" y="4685"/>
                </a:lnTo>
                <a:lnTo>
                  <a:pt x="16818" y="4660"/>
                </a:lnTo>
                <a:lnTo>
                  <a:pt x="16745" y="4635"/>
                </a:lnTo>
                <a:lnTo>
                  <a:pt x="16675" y="4611"/>
                </a:lnTo>
                <a:lnTo>
                  <a:pt x="16607" y="4586"/>
                </a:lnTo>
                <a:lnTo>
                  <a:pt x="16543" y="4562"/>
                </a:lnTo>
                <a:lnTo>
                  <a:pt x="16480" y="4538"/>
                </a:lnTo>
                <a:lnTo>
                  <a:pt x="16420" y="4514"/>
                </a:lnTo>
                <a:lnTo>
                  <a:pt x="16362" y="4491"/>
                </a:lnTo>
                <a:lnTo>
                  <a:pt x="16307" y="4467"/>
                </a:lnTo>
                <a:lnTo>
                  <a:pt x="16253" y="4444"/>
                </a:lnTo>
                <a:lnTo>
                  <a:pt x="16204" y="4421"/>
                </a:lnTo>
                <a:lnTo>
                  <a:pt x="16155" y="4399"/>
                </a:lnTo>
                <a:lnTo>
                  <a:pt x="16109" y="4375"/>
                </a:lnTo>
                <a:lnTo>
                  <a:pt x="16066" y="4353"/>
                </a:lnTo>
                <a:lnTo>
                  <a:pt x="16026" y="4331"/>
                </a:lnTo>
                <a:lnTo>
                  <a:pt x="15987" y="4309"/>
                </a:lnTo>
                <a:lnTo>
                  <a:pt x="15952" y="4288"/>
                </a:lnTo>
                <a:lnTo>
                  <a:pt x="15918" y="4265"/>
                </a:lnTo>
                <a:lnTo>
                  <a:pt x="15887" y="4244"/>
                </a:lnTo>
                <a:lnTo>
                  <a:pt x="15860" y="4223"/>
                </a:lnTo>
                <a:lnTo>
                  <a:pt x="15833" y="4202"/>
                </a:lnTo>
                <a:lnTo>
                  <a:pt x="15810" y="4181"/>
                </a:lnTo>
                <a:lnTo>
                  <a:pt x="15789" y="4161"/>
                </a:lnTo>
                <a:lnTo>
                  <a:pt x="15770" y="4140"/>
                </a:lnTo>
                <a:lnTo>
                  <a:pt x="15754" y="4120"/>
                </a:lnTo>
                <a:lnTo>
                  <a:pt x="15740" y="4100"/>
                </a:lnTo>
                <a:lnTo>
                  <a:pt x="15729" y="4080"/>
                </a:lnTo>
                <a:lnTo>
                  <a:pt x="15720" y="4061"/>
                </a:lnTo>
                <a:lnTo>
                  <a:pt x="15713" y="4041"/>
                </a:lnTo>
                <a:lnTo>
                  <a:pt x="15734" y="4000"/>
                </a:lnTo>
                <a:lnTo>
                  <a:pt x="15811" y="4025"/>
                </a:lnTo>
                <a:lnTo>
                  <a:pt x="15886" y="4048"/>
                </a:lnTo>
                <a:lnTo>
                  <a:pt x="15961" y="4068"/>
                </a:lnTo>
                <a:lnTo>
                  <a:pt x="16034" y="4087"/>
                </a:lnTo>
                <a:lnTo>
                  <a:pt x="16106" y="4102"/>
                </a:lnTo>
                <a:lnTo>
                  <a:pt x="16177" y="4117"/>
                </a:lnTo>
                <a:lnTo>
                  <a:pt x="16247" y="4129"/>
                </a:lnTo>
                <a:lnTo>
                  <a:pt x="16314" y="4139"/>
                </a:lnTo>
                <a:lnTo>
                  <a:pt x="16382" y="4147"/>
                </a:lnTo>
                <a:lnTo>
                  <a:pt x="16449" y="4153"/>
                </a:lnTo>
                <a:lnTo>
                  <a:pt x="16514" y="4157"/>
                </a:lnTo>
                <a:lnTo>
                  <a:pt x="16579" y="4159"/>
                </a:lnTo>
                <a:lnTo>
                  <a:pt x="16642" y="4158"/>
                </a:lnTo>
                <a:lnTo>
                  <a:pt x="16704" y="4155"/>
                </a:lnTo>
                <a:lnTo>
                  <a:pt x="16765" y="4151"/>
                </a:lnTo>
                <a:lnTo>
                  <a:pt x="16825" y="4144"/>
                </a:lnTo>
                <a:lnTo>
                  <a:pt x="17071" y="4124"/>
                </a:lnTo>
                <a:lnTo>
                  <a:pt x="16988" y="3795"/>
                </a:lnTo>
                <a:lnTo>
                  <a:pt x="16927" y="3465"/>
                </a:lnTo>
                <a:lnTo>
                  <a:pt x="16905" y="3164"/>
                </a:lnTo>
                <a:lnTo>
                  <a:pt x="16886" y="2881"/>
                </a:lnTo>
                <a:lnTo>
                  <a:pt x="16869" y="2618"/>
                </a:lnTo>
                <a:lnTo>
                  <a:pt x="16855" y="2375"/>
                </a:lnTo>
                <a:lnTo>
                  <a:pt x="16844" y="2150"/>
                </a:lnTo>
                <a:lnTo>
                  <a:pt x="16835" y="1946"/>
                </a:lnTo>
                <a:lnTo>
                  <a:pt x="16828" y="1759"/>
                </a:lnTo>
                <a:lnTo>
                  <a:pt x="16824" y="1593"/>
                </a:lnTo>
                <a:lnTo>
                  <a:pt x="16823" y="1517"/>
                </a:lnTo>
                <a:lnTo>
                  <a:pt x="16823" y="1445"/>
                </a:lnTo>
                <a:lnTo>
                  <a:pt x="16824" y="1380"/>
                </a:lnTo>
                <a:lnTo>
                  <a:pt x="16824" y="1317"/>
                </a:lnTo>
                <a:lnTo>
                  <a:pt x="16826" y="1261"/>
                </a:lnTo>
                <a:lnTo>
                  <a:pt x="16828" y="1209"/>
                </a:lnTo>
                <a:lnTo>
                  <a:pt x="16830" y="1162"/>
                </a:lnTo>
                <a:lnTo>
                  <a:pt x="16835" y="1120"/>
                </a:lnTo>
                <a:lnTo>
                  <a:pt x="16838" y="1082"/>
                </a:lnTo>
                <a:lnTo>
                  <a:pt x="16844" y="1049"/>
                </a:lnTo>
                <a:lnTo>
                  <a:pt x="16849" y="1021"/>
                </a:lnTo>
                <a:lnTo>
                  <a:pt x="16855" y="999"/>
                </a:lnTo>
                <a:lnTo>
                  <a:pt x="16861" y="980"/>
                </a:lnTo>
                <a:lnTo>
                  <a:pt x="16869" y="967"/>
                </a:lnTo>
                <a:lnTo>
                  <a:pt x="16877" y="958"/>
                </a:lnTo>
                <a:lnTo>
                  <a:pt x="16886" y="955"/>
                </a:lnTo>
                <a:lnTo>
                  <a:pt x="17030" y="605"/>
                </a:lnTo>
                <a:lnTo>
                  <a:pt x="17018" y="597"/>
                </a:lnTo>
                <a:lnTo>
                  <a:pt x="17005" y="590"/>
                </a:lnTo>
                <a:lnTo>
                  <a:pt x="16991" y="583"/>
                </a:lnTo>
                <a:lnTo>
                  <a:pt x="16977" y="576"/>
                </a:lnTo>
                <a:lnTo>
                  <a:pt x="16946" y="563"/>
                </a:lnTo>
                <a:lnTo>
                  <a:pt x="16910" y="552"/>
                </a:lnTo>
                <a:lnTo>
                  <a:pt x="16872" y="539"/>
                </a:lnTo>
                <a:lnTo>
                  <a:pt x="16830" y="529"/>
                </a:lnTo>
                <a:lnTo>
                  <a:pt x="16785" y="521"/>
                </a:lnTo>
                <a:lnTo>
                  <a:pt x="16737" y="513"/>
                </a:lnTo>
                <a:lnTo>
                  <a:pt x="16685" y="505"/>
                </a:lnTo>
                <a:lnTo>
                  <a:pt x="16630" y="498"/>
                </a:lnTo>
                <a:lnTo>
                  <a:pt x="16571" y="494"/>
                </a:lnTo>
                <a:lnTo>
                  <a:pt x="16510" y="489"/>
                </a:lnTo>
                <a:lnTo>
                  <a:pt x="16444" y="486"/>
                </a:lnTo>
                <a:lnTo>
                  <a:pt x="16375" y="484"/>
                </a:lnTo>
                <a:lnTo>
                  <a:pt x="16303" y="482"/>
                </a:lnTo>
                <a:lnTo>
                  <a:pt x="16228" y="482"/>
                </a:lnTo>
                <a:lnTo>
                  <a:pt x="16171" y="488"/>
                </a:lnTo>
                <a:lnTo>
                  <a:pt x="16115" y="496"/>
                </a:lnTo>
                <a:lnTo>
                  <a:pt x="16059" y="505"/>
                </a:lnTo>
                <a:lnTo>
                  <a:pt x="16004" y="514"/>
                </a:lnTo>
                <a:lnTo>
                  <a:pt x="15948" y="525"/>
                </a:lnTo>
                <a:lnTo>
                  <a:pt x="15893" y="536"/>
                </a:lnTo>
                <a:lnTo>
                  <a:pt x="15837" y="548"/>
                </a:lnTo>
                <a:lnTo>
                  <a:pt x="15783" y="562"/>
                </a:lnTo>
                <a:lnTo>
                  <a:pt x="15729" y="575"/>
                </a:lnTo>
                <a:lnTo>
                  <a:pt x="15674" y="589"/>
                </a:lnTo>
                <a:lnTo>
                  <a:pt x="15620" y="606"/>
                </a:lnTo>
                <a:lnTo>
                  <a:pt x="15567" y="623"/>
                </a:lnTo>
                <a:lnTo>
                  <a:pt x="15514" y="639"/>
                </a:lnTo>
                <a:lnTo>
                  <a:pt x="15459" y="658"/>
                </a:lnTo>
                <a:lnTo>
                  <a:pt x="15407" y="677"/>
                </a:lnTo>
                <a:lnTo>
                  <a:pt x="15354" y="697"/>
                </a:lnTo>
                <a:lnTo>
                  <a:pt x="15302" y="718"/>
                </a:lnTo>
                <a:lnTo>
                  <a:pt x="15248" y="740"/>
                </a:lnTo>
                <a:lnTo>
                  <a:pt x="15196" y="764"/>
                </a:lnTo>
                <a:lnTo>
                  <a:pt x="15145" y="787"/>
                </a:lnTo>
                <a:lnTo>
                  <a:pt x="15093" y="811"/>
                </a:lnTo>
                <a:lnTo>
                  <a:pt x="15042" y="837"/>
                </a:lnTo>
                <a:lnTo>
                  <a:pt x="14991" y="864"/>
                </a:lnTo>
                <a:lnTo>
                  <a:pt x="14940" y="890"/>
                </a:lnTo>
                <a:lnTo>
                  <a:pt x="14889" y="918"/>
                </a:lnTo>
                <a:lnTo>
                  <a:pt x="14839" y="948"/>
                </a:lnTo>
                <a:lnTo>
                  <a:pt x="14788" y="978"/>
                </a:lnTo>
                <a:lnTo>
                  <a:pt x="14738" y="1008"/>
                </a:lnTo>
                <a:lnTo>
                  <a:pt x="14689" y="1040"/>
                </a:lnTo>
                <a:lnTo>
                  <a:pt x="14639" y="1072"/>
                </a:lnTo>
                <a:lnTo>
                  <a:pt x="14591" y="1105"/>
                </a:lnTo>
                <a:lnTo>
                  <a:pt x="14542" y="1140"/>
                </a:lnTo>
                <a:lnTo>
                  <a:pt x="14212" y="1201"/>
                </a:lnTo>
                <a:lnTo>
                  <a:pt x="14212" y="1181"/>
                </a:lnTo>
                <a:lnTo>
                  <a:pt x="14209" y="1161"/>
                </a:lnTo>
                <a:lnTo>
                  <a:pt x="14207" y="1140"/>
                </a:lnTo>
                <a:lnTo>
                  <a:pt x="14206" y="1119"/>
                </a:lnTo>
                <a:lnTo>
                  <a:pt x="14207" y="1098"/>
                </a:lnTo>
                <a:lnTo>
                  <a:pt x="14208" y="1077"/>
                </a:lnTo>
                <a:lnTo>
                  <a:pt x="14211" y="1054"/>
                </a:lnTo>
                <a:lnTo>
                  <a:pt x="14214" y="1033"/>
                </a:lnTo>
                <a:lnTo>
                  <a:pt x="14220" y="1011"/>
                </a:lnTo>
                <a:lnTo>
                  <a:pt x="14227" y="990"/>
                </a:lnTo>
                <a:lnTo>
                  <a:pt x="14234" y="968"/>
                </a:lnTo>
                <a:lnTo>
                  <a:pt x="14242" y="946"/>
                </a:lnTo>
                <a:lnTo>
                  <a:pt x="14252" y="922"/>
                </a:lnTo>
                <a:lnTo>
                  <a:pt x="14264" y="900"/>
                </a:lnTo>
                <a:lnTo>
                  <a:pt x="14277" y="878"/>
                </a:lnTo>
                <a:lnTo>
                  <a:pt x="14290" y="855"/>
                </a:lnTo>
                <a:lnTo>
                  <a:pt x="14304" y="831"/>
                </a:lnTo>
                <a:lnTo>
                  <a:pt x="14321" y="808"/>
                </a:lnTo>
                <a:lnTo>
                  <a:pt x="14338" y="785"/>
                </a:lnTo>
                <a:lnTo>
                  <a:pt x="14356" y="761"/>
                </a:lnTo>
                <a:lnTo>
                  <a:pt x="14376" y="737"/>
                </a:lnTo>
                <a:lnTo>
                  <a:pt x="14397" y="714"/>
                </a:lnTo>
                <a:lnTo>
                  <a:pt x="14420" y="689"/>
                </a:lnTo>
                <a:lnTo>
                  <a:pt x="14443" y="665"/>
                </a:lnTo>
                <a:lnTo>
                  <a:pt x="14467" y="642"/>
                </a:lnTo>
                <a:lnTo>
                  <a:pt x="14493" y="616"/>
                </a:lnTo>
                <a:lnTo>
                  <a:pt x="14520" y="592"/>
                </a:lnTo>
                <a:lnTo>
                  <a:pt x="14547" y="567"/>
                </a:lnTo>
                <a:lnTo>
                  <a:pt x="14577" y="542"/>
                </a:lnTo>
                <a:lnTo>
                  <a:pt x="14607" y="517"/>
                </a:lnTo>
                <a:lnTo>
                  <a:pt x="14639" y="492"/>
                </a:lnTo>
                <a:lnTo>
                  <a:pt x="14671" y="466"/>
                </a:lnTo>
                <a:lnTo>
                  <a:pt x="14706" y="441"/>
                </a:lnTo>
                <a:lnTo>
                  <a:pt x="14790" y="397"/>
                </a:lnTo>
                <a:lnTo>
                  <a:pt x="14875" y="357"/>
                </a:lnTo>
                <a:lnTo>
                  <a:pt x="14959" y="320"/>
                </a:lnTo>
                <a:lnTo>
                  <a:pt x="15043" y="283"/>
                </a:lnTo>
                <a:lnTo>
                  <a:pt x="15126" y="250"/>
                </a:lnTo>
                <a:lnTo>
                  <a:pt x="15208" y="219"/>
                </a:lnTo>
                <a:lnTo>
                  <a:pt x="15292" y="190"/>
                </a:lnTo>
                <a:lnTo>
                  <a:pt x="15374" y="162"/>
                </a:lnTo>
                <a:lnTo>
                  <a:pt x="15456" y="138"/>
                </a:lnTo>
                <a:lnTo>
                  <a:pt x="15538" y="115"/>
                </a:lnTo>
                <a:lnTo>
                  <a:pt x="15620" y="95"/>
                </a:lnTo>
                <a:lnTo>
                  <a:pt x="15701" y="78"/>
                </a:lnTo>
                <a:lnTo>
                  <a:pt x="15782" y="62"/>
                </a:lnTo>
                <a:lnTo>
                  <a:pt x="15862" y="49"/>
                </a:lnTo>
                <a:lnTo>
                  <a:pt x="15943" y="38"/>
                </a:lnTo>
                <a:lnTo>
                  <a:pt x="16023" y="29"/>
                </a:lnTo>
                <a:close/>
                <a:moveTo>
                  <a:pt x="15816" y="872"/>
                </a:moveTo>
                <a:lnTo>
                  <a:pt x="15844" y="882"/>
                </a:lnTo>
                <a:lnTo>
                  <a:pt x="15872" y="893"/>
                </a:lnTo>
                <a:lnTo>
                  <a:pt x="15900" y="906"/>
                </a:lnTo>
                <a:lnTo>
                  <a:pt x="15927" y="918"/>
                </a:lnTo>
                <a:lnTo>
                  <a:pt x="15954" y="930"/>
                </a:lnTo>
                <a:lnTo>
                  <a:pt x="15981" y="942"/>
                </a:lnTo>
                <a:lnTo>
                  <a:pt x="16006" y="957"/>
                </a:lnTo>
                <a:lnTo>
                  <a:pt x="16033" y="970"/>
                </a:lnTo>
                <a:lnTo>
                  <a:pt x="16058" y="984"/>
                </a:lnTo>
                <a:lnTo>
                  <a:pt x="16084" y="1000"/>
                </a:lnTo>
                <a:lnTo>
                  <a:pt x="16108" y="1014"/>
                </a:lnTo>
                <a:lnTo>
                  <a:pt x="16133" y="1031"/>
                </a:lnTo>
                <a:lnTo>
                  <a:pt x="16157" y="1047"/>
                </a:lnTo>
                <a:lnTo>
                  <a:pt x="16181" y="1063"/>
                </a:lnTo>
                <a:lnTo>
                  <a:pt x="16205" y="1081"/>
                </a:lnTo>
                <a:lnTo>
                  <a:pt x="16228" y="1099"/>
                </a:lnTo>
                <a:lnTo>
                  <a:pt x="16145" y="1222"/>
                </a:lnTo>
                <a:lnTo>
                  <a:pt x="15959" y="1222"/>
                </a:lnTo>
                <a:lnTo>
                  <a:pt x="15652" y="1305"/>
                </a:lnTo>
                <a:lnTo>
                  <a:pt x="15713" y="1491"/>
                </a:lnTo>
                <a:lnTo>
                  <a:pt x="15754" y="1696"/>
                </a:lnTo>
                <a:lnTo>
                  <a:pt x="15778" y="1694"/>
                </a:lnTo>
                <a:lnTo>
                  <a:pt x="15800" y="1691"/>
                </a:lnTo>
                <a:lnTo>
                  <a:pt x="15822" y="1690"/>
                </a:lnTo>
                <a:lnTo>
                  <a:pt x="15843" y="1690"/>
                </a:lnTo>
                <a:lnTo>
                  <a:pt x="15864" y="1690"/>
                </a:lnTo>
                <a:lnTo>
                  <a:pt x="15885" y="1691"/>
                </a:lnTo>
                <a:lnTo>
                  <a:pt x="15905" y="1693"/>
                </a:lnTo>
                <a:lnTo>
                  <a:pt x="15924" y="1695"/>
                </a:lnTo>
                <a:lnTo>
                  <a:pt x="15943" y="1697"/>
                </a:lnTo>
                <a:lnTo>
                  <a:pt x="15962" y="1700"/>
                </a:lnTo>
                <a:lnTo>
                  <a:pt x="15979" y="1704"/>
                </a:lnTo>
                <a:lnTo>
                  <a:pt x="15997" y="1708"/>
                </a:lnTo>
                <a:lnTo>
                  <a:pt x="16015" y="1714"/>
                </a:lnTo>
                <a:lnTo>
                  <a:pt x="16032" y="1719"/>
                </a:lnTo>
                <a:lnTo>
                  <a:pt x="16047" y="1725"/>
                </a:lnTo>
                <a:lnTo>
                  <a:pt x="16064" y="1731"/>
                </a:lnTo>
                <a:lnTo>
                  <a:pt x="16078" y="1739"/>
                </a:lnTo>
                <a:lnTo>
                  <a:pt x="16093" y="1747"/>
                </a:lnTo>
                <a:lnTo>
                  <a:pt x="16107" y="1756"/>
                </a:lnTo>
                <a:lnTo>
                  <a:pt x="16121" y="1765"/>
                </a:lnTo>
                <a:lnTo>
                  <a:pt x="16135" y="1775"/>
                </a:lnTo>
                <a:lnTo>
                  <a:pt x="16147" y="1785"/>
                </a:lnTo>
                <a:lnTo>
                  <a:pt x="16159" y="1796"/>
                </a:lnTo>
                <a:lnTo>
                  <a:pt x="16171" y="1808"/>
                </a:lnTo>
                <a:lnTo>
                  <a:pt x="16182" y="1820"/>
                </a:lnTo>
                <a:lnTo>
                  <a:pt x="16194" y="1832"/>
                </a:lnTo>
                <a:lnTo>
                  <a:pt x="16204" y="1846"/>
                </a:lnTo>
                <a:lnTo>
                  <a:pt x="16214" y="1860"/>
                </a:lnTo>
                <a:lnTo>
                  <a:pt x="16224" y="1875"/>
                </a:lnTo>
                <a:lnTo>
                  <a:pt x="16232" y="1890"/>
                </a:lnTo>
                <a:lnTo>
                  <a:pt x="16241" y="1906"/>
                </a:lnTo>
                <a:lnTo>
                  <a:pt x="16249" y="1922"/>
                </a:lnTo>
                <a:lnTo>
                  <a:pt x="16269" y="1942"/>
                </a:lnTo>
                <a:lnTo>
                  <a:pt x="16272" y="1968"/>
                </a:lnTo>
                <a:lnTo>
                  <a:pt x="16272" y="1994"/>
                </a:lnTo>
                <a:lnTo>
                  <a:pt x="16272" y="2020"/>
                </a:lnTo>
                <a:lnTo>
                  <a:pt x="16269" y="2047"/>
                </a:lnTo>
                <a:lnTo>
                  <a:pt x="16265" y="2072"/>
                </a:lnTo>
                <a:lnTo>
                  <a:pt x="16258" y="2099"/>
                </a:lnTo>
                <a:lnTo>
                  <a:pt x="16250" y="2125"/>
                </a:lnTo>
                <a:lnTo>
                  <a:pt x="16239" y="2152"/>
                </a:lnTo>
                <a:lnTo>
                  <a:pt x="16227" y="2179"/>
                </a:lnTo>
                <a:lnTo>
                  <a:pt x="16214" y="2205"/>
                </a:lnTo>
                <a:lnTo>
                  <a:pt x="16197" y="2233"/>
                </a:lnTo>
                <a:lnTo>
                  <a:pt x="16179" y="2260"/>
                </a:lnTo>
                <a:lnTo>
                  <a:pt x="16159" y="2288"/>
                </a:lnTo>
                <a:lnTo>
                  <a:pt x="16138" y="2314"/>
                </a:lnTo>
                <a:lnTo>
                  <a:pt x="16115" y="2342"/>
                </a:lnTo>
                <a:lnTo>
                  <a:pt x="16089" y="2370"/>
                </a:lnTo>
                <a:lnTo>
                  <a:pt x="16062" y="2397"/>
                </a:lnTo>
                <a:lnTo>
                  <a:pt x="16033" y="2425"/>
                </a:lnTo>
                <a:lnTo>
                  <a:pt x="16002" y="2453"/>
                </a:lnTo>
                <a:lnTo>
                  <a:pt x="15968" y="2482"/>
                </a:lnTo>
                <a:lnTo>
                  <a:pt x="15934" y="2509"/>
                </a:lnTo>
                <a:lnTo>
                  <a:pt x="15897" y="2537"/>
                </a:lnTo>
                <a:lnTo>
                  <a:pt x="15859" y="2566"/>
                </a:lnTo>
                <a:lnTo>
                  <a:pt x="15817" y="2595"/>
                </a:lnTo>
                <a:lnTo>
                  <a:pt x="15775" y="2624"/>
                </a:lnTo>
                <a:lnTo>
                  <a:pt x="15731" y="2653"/>
                </a:lnTo>
                <a:lnTo>
                  <a:pt x="15685" y="2682"/>
                </a:lnTo>
                <a:lnTo>
                  <a:pt x="15637" y="2710"/>
                </a:lnTo>
                <a:lnTo>
                  <a:pt x="15587" y="2739"/>
                </a:lnTo>
                <a:lnTo>
                  <a:pt x="15535" y="2768"/>
                </a:lnTo>
                <a:lnTo>
                  <a:pt x="15481" y="2798"/>
                </a:lnTo>
                <a:lnTo>
                  <a:pt x="15426" y="2827"/>
                </a:lnTo>
                <a:lnTo>
                  <a:pt x="15302" y="2991"/>
                </a:lnTo>
                <a:lnTo>
                  <a:pt x="15349" y="2979"/>
                </a:lnTo>
                <a:lnTo>
                  <a:pt x="15395" y="2966"/>
                </a:lnTo>
                <a:lnTo>
                  <a:pt x="15438" y="2952"/>
                </a:lnTo>
                <a:lnTo>
                  <a:pt x="15479" y="2939"/>
                </a:lnTo>
                <a:lnTo>
                  <a:pt x="15518" y="2926"/>
                </a:lnTo>
                <a:lnTo>
                  <a:pt x="15555" y="2911"/>
                </a:lnTo>
                <a:lnTo>
                  <a:pt x="15589" y="2898"/>
                </a:lnTo>
                <a:lnTo>
                  <a:pt x="15621" y="2884"/>
                </a:lnTo>
                <a:lnTo>
                  <a:pt x="15651" y="2869"/>
                </a:lnTo>
                <a:lnTo>
                  <a:pt x="15679" y="2855"/>
                </a:lnTo>
                <a:lnTo>
                  <a:pt x="15703" y="2840"/>
                </a:lnTo>
                <a:lnTo>
                  <a:pt x="15727" y="2826"/>
                </a:lnTo>
                <a:lnTo>
                  <a:pt x="15748" y="2811"/>
                </a:lnTo>
                <a:lnTo>
                  <a:pt x="15765" y="2796"/>
                </a:lnTo>
                <a:lnTo>
                  <a:pt x="15782" y="2781"/>
                </a:lnTo>
                <a:lnTo>
                  <a:pt x="15796" y="2766"/>
                </a:lnTo>
                <a:lnTo>
                  <a:pt x="15816" y="2766"/>
                </a:lnTo>
                <a:lnTo>
                  <a:pt x="16187" y="2930"/>
                </a:lnTo>
                <a:lnTo>
                  <a:pt x="16208" y="3074"/>
                </a:lnTo>
                <a:lnTo>
                  <a:pt x="16105" y="3198"/>
                </a:lnTo>
                <a:lnTo>
                  <a:pt x="16043" y="3198"/>
                </a:lnTo>
                <a:lnTo>
                  <a:pt x="15994" y="3207"/>
                </a:lnTo>
                <a:lnTo>
                  <a:pt x="15941" y="3218"/>
                </a:lnTo>
                <a:lnTo>
                  <a:pt x="15884" y="3230"/>
                </a:lnTo>
                <a:lnTo>
                  <a:pt x="15822" y="3244"/>
                </a:lnTo>
                <a:lnTo>
                  <a:pt x="15755" y="3261"/>
                </a:lnTo>
                <a:lnTo>
                  <a:pt x="15684" y="3279"/>
                </a:lnTo>
                <a:lnTo>
                  <a:pt x="15609" y="3299"/>
                </a:lnTo>
                <a:lnTo>
                  <a:pt x="15529" y="3321"/>
                </a:lnTo>
                <a:lnTo>
                  <a:pt x="15444" y="3345"/>
                </a:lnTo>
                <a:lnTo>
                  <a:pt x="15355" y="3371"/>
                </a:lnTo>
                <a:lnTo>
                  <a:pt x="15262" y="3400"/>
                </a:lnTo>
                <a:lnTo>
                  <a:pt x="15163" y="3430"/>
                </a:lnTo>
                <a:lnTo>
                  <a:pt x="15061" y="3461"/>
                </a:lnTo>
                <a:lnTo>
                  <a:pt x="14954" y="3495"/>
                </a:lnTo>
                <a:lnTo>
                  <a:pt x="14842" y="3531"/>
                </a:lnTo>
                <a:lnTo>
                  <a:pt x="14726" y="3568"/>
                </a:lnTo>
                <a:lnTo>
                  <a:pt x="14726" y="3506"/>
                </a:lnTo>
                <a:lnTo>
                  <a:pt x="14870" y="3465"/>
                </a:lnTo>
                <a:lnTo>
                  <a:pt x="14829" y="3444"/>
                </a:lnTo>
                <a:lnTo>
                  <a:pt x="14829" y="3403"/>
                </a:lnTo>
                <a:lnTo>
                  <a:pt x="14685" y="3465"/>
                </a:lnTo>
                <a:lnTo>
                  <a:pt x="14563" y="3465"/>
                </a:lnTo>
                <a:lnTo>
                  <a:pt x="14480" y="3424"/>
                </a:lnTo>
                <a:lnTo>
                  <a:pt x="14460" y="3239"/>
                </a:lnTo>
                <a:lnTo>
                  <a:pt x="14468" y="3217"/>
                </a:lnTo>
                <a:lnTo>
                  <a:pt x="14478" y="3193"/>
                </a:lnTo>
                <a:lnTo>
                  <a:pt x="14491" y="3171"/>
                </a:lnTo>
                <a:lnTo>
                  <a:pt x="14504" y="3149"/>
                </a:lnTo>
                <a:lnTo>
                  <a:pt x="14520" y="3127"/>
                </a:lnTo>
                <a:lnTo>
                  <a:pt x="14537" y="3106"/>
                </a:lnTo>
                <a:lnTo>
                  <a:pt x="14556" y="3084"/>
                </a:lnTo>
                <a:lnTo>
                  <a:pt x="14577" y="3063"/>
                </a:lnTo>
                <a:lnTo>
                  <a:pt x="14600" y="3043"/>
                </a:lnTo>
                <a:lnTo>
                  <a:pt x="14625" y="3023"/>
                </a:lnTo>
                <a:lnTo>
                  <a:pt x="14650" y="3003"/>
                </a:lnTo>
                <a:lnTo>
                  <a:pt x="14679" y="2985"/>
                </a:lnTo>
                <a:lnTo>
                  <a:pt x="14709" y="2965"/>
                </a:lnTo>
                <a:lnTo>
                  <a:pt x="14740" y="2947"/>
                </a:lnTo>
                <a:lnTo>
                  <a:pt x="14774" y="2928"/>
                </a:lnTo>
                <a:lnTo>
                  <a:pt x="14809" y="2910"/>
                </a:lnTo>
                <a:lnTo>
                  <a:pt x="14789" y="2704"/>
                </a:lnTo>
                <a:lnTo>
                  <a:pt x="14785" y="2673"/>
                </a:lnTo>
                <a:lnTo>
                  <a:pt x="14781" y="2642"/>
                </a:lnTo>
                <a:lnTo>
                  <a:pt x="14780" y="2612"/>
                </a:lnTo>
                <a:lnTo>
                  <a:pt x="14781" y="2581"/>
                </a:lnTo>
                <a:lnTo>
                  <a:pt x="14784" y="2551"/>
                </a:lnTo>
                <a:lnTo>
                  <a:pt x="14788" y="2521"/>
                </a:lnTo>
                <a:lnTo>
                  <a:pt x="14794" y="2491"/>
                </a:lnTo>
                <a:lnTo>
                  <a:pt x="14801" y="2461"/>
                </a:lnTo>
                <a:lnTo>
                  <a:pt x="14810" y="2431"/>
                </a:lnTo>
                <a:lnTo>
                  <a:pt x="14821" y="2401"/>
                </a:lnTo>
                <a:lnTo>
                  <a:pt x="14833" y="2372"/>
                </a:lnTo>
                <a:lnTo>
                  <a:pt x="14848" y="2342"/>
                </a:lnTo>
                <a:lnTo>
                  <a:pt x="14865" y="2313"/>
                </a:lnTo>
                <a:lnTo>
                  <a:pt x="14881" y="2283"/>
                </a:lnTo>
                <a:lnTo>
                  <a:pt x="14901" y="2254"/>
                </a:lnTo>
                <a:lnTo>
                  <a:pt x="14922" y="2225"/>
                </a:lnTo>
                <a:lnTo>
                  <a:pt x="14944" y="2197"/>
                </a:lnTo>
                <a:lnTo>
                  <a:pt x="14969" y="2168"/>
                </a:lnTo>
                <a:lnTo>
                  <a:pt x="14995" y="2139"/>
                </a:lnTo>
                <a:lnTo>
                  <a:pt x="15023" y="2111"/>
                </a:lnTo>
                <a:lnTo>
                  <a:pt x="15052" y="2082"/>
                </a:lnTo>
                <a:lnTo>
                  <a:pt x="15083" y="2054"/>
                </a:lnTo>
                <a:lnTo>
                  <a:pt x="15116" y="2026"/>
                </a:lnTo>
                <a:lnTo>
                  <a:pt x="15151" y="1998"/>
                </a:lnTo>
                <a:lnTo>
                  <a:pt x="15187" y="1970"/>
                </a:lnTo>
                <a:lnTo>
                  <a:pt x="15225" y="1942"/>
                </a:lnTo>
                <a:lnTo>
                  <a:pt x="15264" y="1915"/>
                </a:lnTo>
                <a:lnTo>
                  <a:pt x="15305" y="1887"/>
                </a:lnTo>
                <a:lnTo>
                  <a:pt x="15348" y="1860"/>
                </a:lnTo>
                <a:lnTo>
                  <a:pt x="15393" y="1832"/>
                </a:lnTo>
                <a:lnTo>
                  <a:pt x="15439" y="1805"/>
                </a:lnTo>
                <a:lnTo>
                  <a:pt x="15487" y="1778"/>
                </a:lnTo>
                <a:lnTo>
                  <a:pt x="15492" y="1778"/>
                </a:lnTo>
                <a:lnTo>
                  <a:pt x="15497" y="1777"/>
                </a:lnTo>
                <a:lnTo>
                  <a:pt x="15502" y="1775"/>
                </a:lnTo>
                <a:lnTo>
                  <a:pt x="15507" y="1771"/>
                </a:lnTo>
                <a:lnTo>
                  <a:pt x="15511" y="1768"/>
                </a:lnTo>
                <a:lnTo>
                  <a:pt x="15516" y="1763"/>
                </a:lnTo>
                <a:lnTo>
                  <a:pt x="15519" y="1757"/>
                </a:lnTo>
                <a:lnTo>
                  <a:pt x="15523" y="1751"/>
                </a:lnTo>
                <a:lnTo>
                  <a:pt x="15530" y="1736"/>
                </a:lnTo>
                <a:lnTo>
                  <a:pt x="15538" y="1717"/>
                </a:lnTo>
                <a:lnTo>
                  <a:pt x="15543" y="1696"/>
                </a:lnTo>
                <a:lnTo>
                  <a:pt x="15549" y="1670"/>
                </a:lnTo>
                <a:lnTo>
                  <a:pt x="15553" y="1642"/>
                </a:lnTo>
                <a:lnTo>
                  <a:pt x="15558" y="1609"/>
                </a:lnTo>
                <a:lnTo>
                  <a:pt x="15561" y="1574"/>
                </a:lnTo>
                <a:lnTo>
                  <a:pt x="15565" y="1535"/>
                </a:lnTo>
                <a:lnTo>
                  <a:pt x="15567" y="1493"/>
                </a:lnTo>
                <a:lnTo>
                  <a:pt x="15568" y="1447"/>
                </a:lnTo>
                <a:lnTo>
                  <a:pt x="15569" y="1397"/>
                </a:lnTo>
                <a:lnTo>
                  <a:pt x="15570" y="1345"/>
                </a:lnTo>
                <a:lnTo>
                  <a:pt x="15492" y="1356"/>
                </a:lnTo>
                <a:lnTo>
                  <a:pt x="15420" y="1367"/>
                </a:lnTo>
                <a:lnTo>
                  <a:pt x="15354" y="1380"/>
                </a:lnTo>
                <a:lnTo>
                  <a:pt x="15292" y="1392"/>
                </a:lnTo>
                <a:lnTo>
                  <a:pt x="15235" y="1405"/>
                </a:lnTo>
                <a:lnTo>
                  <a:pt x="15184" y="1420"/>
                </a:lnTo>
                <a:lnTo>
                  <a:pt x="15161" y="1426"/>
                </a:lnTo>
                <a:lnTo>
                  <a:pt x="15137" y="1434"/>
                </a:lnTo>
                <a:lnTo>
                  <a:pt x="15116" y="1441"/>
                </a:lnTo>
                <a:lnTo>
                  <a:pt x="15096" y="1448"/>
                </a:lnTo>
                <a:lnTo>
                  <a:pt x="15078" y="1456"/>
                </a:lnTo>
                <a:lnTo>
                  <a:pt x="15061" y="1464"/>
                </a:lnTo>
                <a:lnTo>
                  <a:pt x="15044" y="1473"/>
                </a:lnTo>
                <a:lnTo>
                  <a:pt x="15030" y="1481"/>
                </a:lnTo>
                <a:lnTo>
                  <a:pt x="15017" y="1489"/>
                </a:lnTo>
                <a:lnTo>
                  <a:pt x="15004" y="1498"/>
                </a:lnTo>
                <a:lnTo>
                  <a:pt x="14993" y="1507"/>
                </a:lnTo>
                <a:lnTo>
                  <a:pt x="14983" y="1516"/>
                </a:lnTo>
                <a:lnTo>
                  <a:pt x="14975" y="1525"/>
                </a:lnTo>
                <a:lnTo>
                  <a:pt x="14968" y="1534"/>
                </a:lnTo>
                <a:lnTo>
                  <a:pt x="14962" y="1544"/>
                </a:lnTo>
                <a:lnTo>
                  <a:pt x="14958" y="1553"/>
                </a:lnTo>
                <a:lnTo>
                  <a:pt x="14954" y="1563"/>
                </a:lnTo>
                <a:lnTo>
                  <a:pt x="14952" y="1573"/>
                </a:lnTo>
                <a:lnTo>
                  <a:pt x="14952" y="1583"/>
                </a:lnTo>
                <a:lnTo>
                  <a:pt x="14952" y="1593"/>
                </a:lnTo>
                <a:lnTo>
                  <a:pt x="14932" y="1593"/>
                </a:lnTo>
                <a:lnTo>
                  <a:pt x="14829" y="1531"/>
                </a:lnTo>
                <a:lnTo>
                  <a:pt x="14809" y="1407"/>
                </a:lnTo>
                <a:lnTo>
                  <a:pt x="14863" y="1360"/>
                </a:lnTo>
                <a:lnTo>
                  <a:pt x="14919" y="1314"/>
                </a:lnTo>
                <a:lnTo>
                  <a:pt x="14975" y="1270"/>
                </a:lnTo>
                <a:lnTo>
                  <a:pt x="15033" y="1228"/>
                </a:lnTo>
                <a:lnTo>
                  <a:pt x="15063" y="1208"/>
                </a:lnTo>
                <a:lnTo>
                  <a:pt x="15093" y="1188"/>
                </a:lnTo>
                <a:lnTo>
                  <a:pt x="15123" y="1168"/>
                </a:lnTo>
                <a:lnTo>
                  <a:pt x="15153" y="1149"/>
                </a:lnTo>
                <a:lnTo>
                  <a:pt x="15183" y="1131"/>
                </a:lnTo>
                <a:lnTo>
                  <a:pt x="15214" y="1113"/>
                </a:lnTo>
                <a:lnTo>
                  <a:pt x="15245" y="1095"/>
                </a:lnTo>
                <a:lnTo>
                  <a:pt x="15276" y="1079"/>
                </a:lnTo>
                <a:lnTo>
                  <a:pt x="15340" y="1046"/>
                </a:lnTo>
                <a:lnTo>
                  <a:pt x="15405" y="1016"/>
                </a:lnTo>
                <a:lnTo>
                  <a:pt x="15470" y="987"/>
                </a:lnTo>
                <a:lnTo>
                  <a:pt x="15538" y="960"/>
                </a:lnTo>
                <a:lnTo>
                  <a:pt x="15606" y="935"/>
                </a:lnTo>
                <a:lnTo>
                  <a:pt x="15674" y="912"/>
                </a:lnTo>
                <a:lnTo>
                  <a:pt x="15744" y="891"/>
                </a:lnTo>
                <a:lnTo>
                  <a:pt x="15816" y="872"/>
                </a:lnTo>
                <a:close/>
                <a:moveTo>
                  <a:pt x="13513" y="1407"/>
                </a:moveTo>
                <a:lnTo>
                  <a:pt x="13534" y="1406"/>
                </a:lnTo>
                <a:lnTo>
                  <a:pt x="13557" y="1405"/>
                </a:lnTo>
                <a:lnTo>
                  <a:pt x="13578" y="1406"/>
                </a:lnTo>
                <a:lnTo>
                  <a:pt x="13600" y="1408"/>
                </a:lnTo>
                <a:lnTo>
                  <a:pt x="13621" y="1412"/>
                </a:lnTo>
                <a:lnTo>
                  <a:pt x="13643" y="1416"/>
                </a:lnTo>
                <a:lnTo>
                  <a:pt x="13664" y="1422"/>
                </a:lnTo>
                <a:lnTo>
                  <a:pt x="13685" y="1430"/>
                </a:lnTo>
                <a:lnTo>
                  <a:pt x="13706" y="1438"/>
                </a:lnTo>
                <a:lnTo>
                  <a:pt x="13727" y="1448"/>
                </a:lnTo>
                <a:lnTo>
                  <a:pt x="13748" y="1460"/>
                </a:lnTo>
                <a:lnTo>
                  <a:pt x="13770" y="1472"/>
                </a:lnTo>
                <a:lnTo>
                  <a:pt x="13791" y="1486"/>
                </a:lnTo>
                <a:lnTo>
                  <a:pt x="13811" y="1502"/>
                </a:lnTo>
                <a:lnTo>
                  <a:pt x="13832" y="1518"/>
                </a:lnTo>
                <a:lnTo>
                  <a:pt x="13853" y="1536"/>
                </a:lnTo>
                <a:lnTo>
                  <a:pt x="13873" y="1555"/>
                </a:lnTo>
                <a:lnTo>
                  <a:pt x="13894" y="1576"/>
                </a:lnTo>
                <a:lnTo>
                  <a:pt x="13914" y="1598"/>
                </a:lnTo>
                <a:lnTo>
                  <a:pt x="13934" y="1622"/>
                </a:lnTo>
                <a:lnTo>
                  <a:pt x="13954" y="1646"/>
                </a:lnTo>
                <a:lnTo>
                  <a:pt x="13975" y="1672"/>
                </a:lnTo>
                <a:lnTo>
                  <a:pt x="13995" y="1699"/>
                </a:lnTo>
                <a:lnTo>
                  <a:pt x="14015" y="1727"/>
                </a:lnTo>
                <a:lnTo>
                  <a:pt x="14034" y="1757"/>
                </a:lnTo>
                <a:lnTo>
                  <a:pt x="14054" y="1789"/>
                </a:lnTo>
                <a:lnTo>
                  <a:pt x="14074" y="1821"/>
                </a:lnTo>
                <a:lnTo>
                  <a:pt x="14094" y="1855"/>
                </a:lnTo>
                <a:lnTo>
                  <a:pt x="14112" y="1890"/>
                </a:lnTo>
                <a:lnTo>
                  <a:pt x="14132" y="1927"/>
                </a:lnTo>
                <a:lnTo>
                  <a:pt x="14151" y="1965"/>
                </a:lnTo>
                <a:lnTo>
                  <a:pt x="14171" y="2003"/>
                </a:lnTo>
                <a:lnTo>
                  <a:pt x="14212" y="2210"/>
                </a:lnTo>
                <a:lnTo>
                  <a:pt x="14218" y="2258"/>
                </a:lnTo>
                <a:lnTo>
                  <a:pt x="14223" y="2306"/>
                </a:lnTo>
                <a:lnTo>
                  <a:pt x="14227" y="2355"/>
                </a:lnTo>
                <a:lnTo>
                  <a:pt x="14230" y="2404"/>
                </a:lnTo>
                <a:lnTo>
                  <a:pt x="14232" y="2454"/>
                </a:lnTo>
                <a:lnTo>
                  <a:pt x="14233" y="2505"/>
                </a:lnTo>
                <a:lnTo>
                  <a:pt x="14233" y="2556"/>
                </a:lnTo>
                <a:lnTo>
                  <a:pt x="14232" y="2607"/>
                </a:lnTo>
                <a:lnTo>
                  <a:pt x="14231" y="2659"/>
                </a:lnTo>
                <a:lnTo>
                  <a:pt x="14228" y="2711"/>
                </a:lnTo>
                <a:lnTo>
                  <a:pt x="14224" y="2765"/>
                </a:lnTo>
                <a:lnTo>
                  <a:pt x="14220" y="2819"/>
                </a:lnTo>
                <a:lnTo>
                  <a:pt x="14214" y="2872"/>
                </a:lnTo>
                <a:lnTo>
                  <a:pt x="14208" y="2928"/>
                </a:lnTo>
                <a:lnTo>
                  <a:pt x="14200" y="2982"/>
                </a:lnTo>
                <a:lnTo>
                  <a:pt x="14191" y="3038"/>
                </a:lnTo>
                <a:lnTo>
                  <a:pt x="14182" y="3094"/>
                </a:lnTo>
                <a:lnTo>
                  <a:pt x="14171" y="3151"/>
                </a:lnTo>
                <a:lnTo>
                  <a:pt x="14160" y="3209"/>
                </a:lnTo>
                <a:lnTo>
                  <a:pt x="14148" y="3266"/>
                </a:lnTo>
                <a:lnTo>
                  <a:pt x="14135" y="3324"/>
                </a:lnTo>
                <a:lnTo>
                  <a:pt x="14120" y="3383"/>
                </a:lnTo>
                <a:lnTo>
                  <a:pt x="14105" y="3443"/>
                </a:lnTo>
                <a:lnTo>
                  <a:pt x="14089" y="3503"/>
                </a:lnTo>
                <a:lnTo>
                  <a:pt x="14071" y="3563"/>
                </a:lnTo>
                <a:lnTo>
                  <a:pt x="14054" y="3624"/>
                </a:lnTo>
                <a:lnTo>
                  <a:pt x="14035" y="3685"/>
                </a:lnTo>
                <a:lnTo>
                  <a:pt x="14015" y="3747"/>
                </a:lnTo>
                <a:lnTo>
                  <a:pt x="13994" y="3809"/>
                </a:lnTo>
                <a:lnTo>
                  <a:pt x="13971" y="3872"/>
                </a:lnTo>
                <a:lnTo>
                  <a:pt x="13948" y="3936"/>
                </a:lnTo>
                <a:lnTo>
                  <a:pt x="13924" y="4000"/>
                </a:lnTo>
                <a:lnTo>
                  <a:pt x="13924" y="4061"/>
                </a:lnTo>
                <a:lnTo>
                  <a:pt x="14542" y="3939"/>
                </a:lnTo>
                <a:lnTo>
                  <a:pt x="15055" y="3856"/>
                </a:lnTo>
                <a:lnTo>
                  <a:pt x="15055" y="3918"/>
                </a:lnTo>
                <a:lnTo>
                  <a:pt x="14899" y="3980"/>
                </a:lnTo>
                <a:lnTo>
                  <a:pt x="14750" y="4039"/>
                </a:lnTo>
                <a:lnTo>
                  <a:pt x="14607" y="4094"/>
                </a:lnTo>
                <a:lnTo>
                  <a:pt x="14472" y="4147"/>
                </a:lnTo>
                <a:lnTo>
                  <a:pt x="14343" y="4195"/>
                </a:lnTo>
                <a:lnTo>
                  <a:pt x="14220" y="4240"/>
                </a:lnTo>
                <a:lnTo>
                  <a:pt x="14105" y="4281"/>
                </a:lnTo>
                <a:lnTo>
                  <a:pt x="13996" y="4320"/>
                </a:lnTo>
                <a:lnTo>
                  <a:pt x="13894" y="4353"/>
                </a:lnTo>
                <a:lnTo>
                  <a:pt x="13800" y="4384"/>
                </a:lnTo>
                <a:lnTo>
                  <a:pt x="13711" y="4411"/>
                </a:lnTo>
                <a:lnTo>
                  <a:pt x="13629" y="4435"/>
                </a:lnTo>
                <a:lnTo>
                  <a:pt x="13553" y="4455"/>
                </a:lnTo>
                <a:lnTo>
                  <a:pt x="13486" y="4472"/>
                </a:lnTo>
                <a:lnTo>
                  <a:pt x="13453" y="4478"/>
                </a:lnTo>
                <a:lnTo>
                  <a:pt x="13423" y="4484"/>
                </a:lnTo>
                <a:lnTo>
                  <a:pt x="13396" y="4490"/>
                </a:lnTo>
                <a:lnTo>
                  <a:pt x="13369" y="4494"/>
                </a:lnTo>
                <a:lnTo>
                  <a:pt x="13328" y="4453"/>
                </a:lnTo>
                <a:lnTo>
                  <a:pt x="13307" y="4330"/>
                </a:lnTo>
                <a:lnTo>
                  <a:pt x="13306" y="4298"/>
                </a:lnTo>
                <a:lnTo>
                  <a:pt x="13305" y="4265"/>
                </a:lnTo>
                <a:lnTo>
                  <a:pt x="13305" y="4232"/>
                </a:lnTo>
                <a:lnTo>
                  <a:pt x="13305" y="4198"/>
                </a:lnTo>
                <a:lnTo>
                  <a:pt x="13307" y="4163"/>
                </a:lnTo>
                <a:lnTo>
                  <a:pt x="13310" y="4127"/>
                </a:lnTo>
                <a:lnTo>
                  <a:pt x="13315" y="4090"/>
                </a:lnTo>
                <a:lnTo>
                  <a:pt x="13319" y="4051"/>
                </a:lnTo>
                <a:lnTo>
                  <a:pt x="13325" y="4012"/>
                </a:lnTo>
                <a:lnTo>
                  <a:pt x="13332" y="3972"/>
                </a:lnTo>
                <a:lnTo>
                  <a:pt x="13340" y="3931"/>
                </a:lnTo>
                <a:lnTo>
                  <a:pt x="13349" y="3889"/>
                </a:lnTo>
                <a:lnTo>
                  <a:pt x="13359" y="3847"/>
                </a:lnTo>
                <a:lnTo>
                  <a:pt x="13370" y="3803"/>
                </a:lnTo>
                <a:lnTo>
                  <a:pt x="13382" y="3758"/>
                </a:lnTo>
                <a:lnTo>
                  <a:pt x="13395" y="3712"/>
                </a:lnTo>
                <a:lnTo>
                  <a:pt x="13409" y="3665"/>
                </a:lnTo>
                <a:lnTo>
                  <a:pt x="13423" y="3617"/>
                </a:lnTo>
                <a:lnTo>
                  <a:pt x="13440" y="3568"/>
                </a:lnTo>
                <a:lnTo>
                  <a:pt x="13457" y="3518"/>
                </a:lnTo>
                <a:lnTo>
                  <a:pt x="13474" y="3468"/>
                </a:lnTo>
                <a:lnTo>
                  <a:pt x="13494" y="3416"/>
                </a:lnTo>
                <a:lnTo>
                  <a:pt x="13514" y="3364"/>
                </a:lnTo>
                <a:lnTo>
                  <a:pt x="13535" y="3311"/>
                </a:lnTo>
                <a:lnTo>
                  <a:pt x="13580" y="3201"/>
                </a:lnTo>
                <a:lnTo>
                  <a:pt x="13629" y="3087"/>
                </a:lnTo>
                <a:lnTo>
                  <a:pt x="13682" y="2969"/>
                </a:lnTo>
                <a:lnTo>
                  <a:pt x="13740" y="2848"/>
                </a:lnTo>
                <a:lnTo>
                  <a:pt x="13752" y="2798"/>
                </a:lnTo>
                <a:lnTo>
                  <a:pt x="13764" y="2748"/>
                </a:lnTo>
                <a:lnTo>
                  <a:pt x="13775" y="2697"/>
                </a:lnTo>
                <a:lnTo>
                  <a:pt x="13785" y="2645"/>
                </a:lnTo>
                <a:lnTo>
                  <a:pt x="13795" y="2592"/>
                </a:lnTo>
                <a:lnTo>
                  <a:pt x="13805" y="2537"/>
                </a:lnTo>
                <a:lnTo>
                  <a:pt x="13814" y="2482"/>
                </a:lnTo>
                <a:lnTo>
                  <a:pt x="13822" y="2426"/>
                </a:lnTo>
                <a:lnTo>
                  <a:pt x="13828" y="2370"/>
                </a:lnTo>
                <a:lnTo>
                  <a:pt x="13836" y="2311"/>
                </a:lnTo>
                <a:lnTo>
                  <a:pt x="13842" y="2252"/>
                </a:lnTo>
                <a:lnTo>
                  <a:pt x="13847" y="2192"/>
                </a:lnTo>
                <a:lnTo>
                  <a:pt x="13852" y="2131"/>
                </a:lnTo>
                <a:lnTo>
                  <a:pt x="13856" y="2069"/>
                </a:lnTo>
                <a:lnTo>
                  <a:pt x="13859" y="2007"/>
                </a:lnTo>
                <a:lnTo>
                  <a:pt x="13863" y="1942"/>
                </a:lnTo>
                <a:lnTo>
                  <a:pt x="13854" y="1901"/>
                </a:lnTo>
                <a:lnTo>
                  <a:pt x="13844" y="1862"/>
                </a:lnTo>
                <a:lnTo>
                  <a:pt x="13833" y="1824"/>
                </a:lnTo>
                <a:lnTo>
                  <a:pt x="13819" y="1787"/>
                </a:lnTo>
                <a:lnTo>
                  <a:pt x="13804" y="1750"/>
                </a:lnTo>
                <a:lnTo>
                  <a:pt x="13787" y="1716"/>
                </a:lnTo>
                <a:lnTo>
                  <a:pt x="13770" y="1682"/>
                </a:lnTo>
                <a:lnTo>
                  <a:pt x="13750" y="1649"/>
                </a:lnTo>
                <a:lnTo>
                  <a:pt x="13729" y="1617"/>
                </a:lnTo>
                <a:lnTo>
                  <a:pt x="13705" y="1587"/>
                </a:lnTo>
                <a:lnTo>
                  <a:pt x="13681" y="1558"/>
                </a:lnTo>
                <a:lnTo>
                  <a:pt x="13654" y="1529"/>
                </a:lnTo>
                <a:lnTo>
                  <a:pt x="13626" y="1503"/>
                </a:lnTo>
                <a:lnTo>
                  <a:pt x="13598" y="1476"/>
                </a:lnTo>
                <a:lnTo>
                  <a:pt x="13567" y="1452"/>
                </a:lnTo>
                <a:lnTo>
                  <a:pt x="13534" y="1427"/>
                </a:lnTo>
                <a:lnTo>
                  <a:pt x="13513" y="1407"/>
                </a:lnTo>
                <a:close/>
                <a:moveTo>
                  <a:pt x="15713" y="2293"/>
                </a:moveTo>
                <a:lnTo>
                  <a:pt x="15775" y="2272"/>
                </a:lnTo>
                <a:lnTo>
                  <a:pt x="15793" y="2263"/>
                </a:lnTo>
                <a:lnTo>
                  <a:pt x="15810" y="2255"/>
                </a:lnTo>
                <a:lnTo>
                  <a:pt x="15826" y="2245"/>
                </a:lnTo>
                <a:lnTo>
                  <a:pt x="15841" y="2235"/>
                </a:lnTo>
                <a:lnTo>
                  <a:pt x="15855" y="2225"/>
                </a:lnTo>
                <a:lnTo>
                  <a:pt x="15869" y="2213"/>
                </a:lnTo>
                <a:lnTo>
                  <a:pt x="15882" y="2202"/>
                </a:lnTo>
                <a:lnTo>
                  <a:pt x="15894" y="2189"/>
                </a:lnTo>
                <a:lnTo>
                  <a:pt x="15905" y="2177"/>
                </a:lnTo>
                <a:lnTo>
                  <a:pt x="15915" y="2162"/>
                </a:lnTo>
                <a:lnTo>
                  <a:pt x="15924" y="2148"/>
                </a:lnTo>
                <a:lnTo>
                  <a:pt x="15933" y="2133"/>
                </a:lnTo>
                <a:lnTo>
                  <a:pt x="15941" y="2117"/>
                </a:lnTo>
                <a:lnTo>
                  <a:pt x="15948" y="2101"/>
                </a:lnTo>
                <a:lnTo>
                  <a:pt x="15955" y="2083"/>
                </a:lnTo>
                <a:lnTo>
                  <a:pt x="15959" y="2067"/>
                </a:lnTo>
                <a:lnTo>
                  <a:pt x="15959" y="2003"/>
                </a:lnTo>
                <a:lnTo>
                  <a:pt x="15957" y="1997"/>
                </a:lnTo>
                <a:lnTo>
                  <a:pt x="15954" y="1990"/>
                </a:lnTo>
                <a:lnTo>
                  <a:pt x="15951" y="1983"/>
                </a:lnTo>
                <a:lnTo>
                  <a:pt x="15946" y="1979"/>
                </a:lnTo>
                <a:lnTo>
                  <a:pt x="15942" y="1973"/>
                </a:lnTo>
                <a:lnTo>
                  <a:pt x="15936" y="1970"/>
                </a:lnTo>
                <a:lnTo>
                  <a:pt x="15931" y="1966"/>
                </a:lnTo>
                <a:lnTo>
                  <a:pt x="15924" y="1963"/>
                </a:lnTo>
                <a:lnTo>
                  <a:pt x="15917" y="1961"/>
                </a:lnTo>
                <a:lnTo>
                  <a:pt x="15911" y="1959"/>
                </a:lnTo>
                <a:lnTo>
                  <a:pt x="15903" y="1958"/>
                </a:lnTo>
                <a:lnTo>
                  <a:pt x="15895" y="1958"/>
                </a:lnTo>
                <a:lnTo>
                  <a:pt x="15886" y="1959"/>
                </a:lnTo>
                <a:lnTo>
                  <a:pt x="15877" y="1959"/>
                </a:lnTo>
                <a:lnTo>
                  <a:pt x="15867" y="1961"/>
                </a:lnTo>
                <a:lnTo>
                  <a:pt x="15857" y="1963"/>
                </a:lnTo>
                <a:lnTo>
                  <a:pt x="15850" y="1965"/>
                </a:lnTo>
                <a:lnTo>
                  <a:pt x="15842" y="1967"/>
                </a:lnTo>
                <a:lnTo>
                  <a:pt x="15835" y="1970"/>
                </a:lnTo>
                <a:lnTo>
                  <a:pt x="15829" y="1972"/>
                </a:lnTo>
                <a:lnTo>
                  <a:pt x="15822" y="1977"/>
                </a:lnTo>
                <a:lnTo>
                  <a:pt x="15815" y="1981"/>
                </a:lnTo>
                <a:lnTo>
                  <a:pt x="15809" y="1986"/>
                </a:lnTo>
                <a:lnTo>
                  <a:pt x="15802" y="1991"/>
                </a:lnTo>
                <a:lnTo>
                  <a:pt x="15791" y="2004"/>
                </a:lnTo>
                <a:lnTo>
                  <a:pt x="15780" y="2019"/>
                </a:lnTo>
                <a:lnTo>
                  <a:pt x="15770" y="2037"/>
                </a:lnTo>
                <a:lnTo>
                  <a:pt x="15760" y="2056"/>
                </a:lnTo>
                <a:lnTo>
                  <a:pt x="15751" y="2078"/>
                </a:lnTo>
                <a:lnTo>
                  <a:pt x="15743" y="2101"/>
                </a:lnTo>
                <a:lnTo>
                  <a:pt x="15736" y="2128"/>
                </a:lnTo>
                <a:lnTo>
                  <a:pt x="15730" y="2155"/>
                </a:lnTo>
                <a:lnTo>
                  <a:pt x="15725" y="2187"/>
                </a:lnTo>
                <a:lnTo>
                  <a:pt x="15720" y="2220"/>
                </a:lnTo>
                <a:lnTo>
                  <a:pt x="15717" y="2255"/>
                </a:lnTo>
                <a:lnTo>
                  <a:pt x="15713" y="2293"/>
                </a:lnTo>
                <a:close/>
                <a:moveTo>
                  <a:pt x="15282" y="2477"/>
                </a:moveTo>
                <a:lnTo>
                  <a:pt x="15302" y="2477"/>
                </a:lnTo>
                <a:lnTo>
                  <a:pt x="15327" y="2455"/>
                </a:lnTo>
                <a:lnTo>
                  <a:pt x="15349" y="2432"/>
                </a:lnTo>
                <a:lnTo>
                  <a:pt x="15370" y="2408"/>
                </a:lnTo>
                <a:lnTo>
                  <a:pt x="15389" y="2386"/>
                </a:lnTo>
                <a:lnTo>
                  <a:pt x="15407" y="2364"/>
                </a:lnTo>
                <a:lnTo>
                  <a:pt x="15421" y="2342"/>
                </a:lnTo>
                <a:lnTo>
                  <a:pt x="15435" y="2320"/>
                </a:lnTo>
                <a:lnTo>
                  <a:pt x="15446" y="2298"/>
                </a:lnTo>
                <a:lnTo>
                  <a:pt x="15456" y="2275"/>
                </a:lnTo>
                <a:lnTo>
                  <a:pt x="15462" y="2254"/>
                </a:lnTo>
                <a:lnTo>
                  <a:pt x="15468" y="2232"/>
                </a:lnTo>
                <a:lnTo>
                  <a:pt x="15472" y="2211"/>
                </a:lnTo>
                <a:lnTo>
                  <a:pt x="15474" y="2190"/>
                </a:lnTo>
                <a:lnTo>
                  <a:pt x="15474" y="2169"/>
                </a:lnTo>
                <a:lnTo>
                  <a:pt x="15471" y="2148"/>
                </a:lnTo>
                <a:lnTo>
                  <a:pt x="15467" y="2128"/>
                </a:lnTo>
                <a:lnTo>
                  <a:pt x="15439" y="2141"/>
                </a:lnTo>
                <a:lnTo>
                  <a:pt x="15415" y="2155"/>
                </a:lnTo>
                <a:lnTo>
                  <a:pt x="15391" y="2171"/>
                </a:lnTo>
                <a:lnTo>
                  <a:pt x="15370" y="2188"/>
                </a:lnTo>
                <a:lnTo>
                  <a:pt x="15360" y="2197"/>
                </a:lnTo>
                <a:lnTo>
                  <a:pt x="15352" y="2205"/>
                </a:lnTo>
                <a:lnTo>
                  <a:pt x="15343" y="2215"/>
                </a:lnTo>
                <a:lnTo>
                  <a:pt x="15335" y="2225"/>
                </a:lnTo>
                <a:lnTo>
                  <a:pt x="15327" y="2235"/>
                </a:lnTo>
                <a:lnTo>
                  <a:pt x="15320" y="2245"/>
                </a:lnTo>
                <a:lnTo>
                  <a:pt x="15314" y="2255"/>
                </a:lnTo>
                <a:lnTo>
                  <a:pt x="15307" y="2266"/>
                </a:lnTo>
                <a:lnTo>
                  <a:pt x="15302" y="2278"/>
                </a:lnTo>
                <a:lnTo>
                  <a:pt x="15297" y="2289"/>
                </a:lnTo>
                <a:lnTo>
                  <a:pt x="15293" y="2301"/>
                </a:lnTo>
                <a:lnTo>
                  <a:pt x="15288" y="2313"/>
                </a:lnTo>
                <a:lnTo>
                  <a:pt x="15285" y="2325"/>
                </a:lnTo>
                <a:lnTo>
                  <a:pt x="15283" y="2337"/>
                </a:lnTo>
                <a:lnTo>
                  <a:pt x="15279" y="2350"/>
                </a:lnTo>
                <a:lnTo>
                  <a:pt x="15278" y="2363"/>
                </a:lnTo>
                <a:lnTo>
                  <a:pt x="15276" y="2390"/>
                </a:lnTo>
                <a:lnTo>
                  <a:pt x="15276" y="2418"/>
                </a:lnTo>
                <a:lnTo>
                  <a:pt x="15277" y="2447"/>
                </a:lnTo>
                <a:lnTo>
                  <a:pt x="15282" y="2477"/>
                </a:lnTo>
                <a:close/>
                <a:moveTo>
                  <a:pt x="16310" y="2293"/>
                </a:moveTo>
                <a:lnTo>
                  <a:pt x="16314" y="2301"/>
                </a:lnTo>
                <a:lnTo>
                  <a:pt x="16320" y="2310"/>
                </a:lnTo>
                <a:lnTo>
                  <a:pt x="16329" y="2320"/>
                </a:lnTo>
                <a:lnTo>
                  <a:pt x="16340" y="2331"/>
                </a:lnTo>
                <a:lnTo>
                  <a:pt x="16353" y="2343"/>
                </a:lnTo>
                <a:lnTo>
                  <a:pt x="16369" y="2356"/>
                </a:lnTo>
                <a:lnTo>
                  <a:pt x="16387" y="2370"/>
                </a:lnTo>
                <a:lnTo>
                  <a:pt x="16408" y="2385"/>
                </a:lnTo>
                <a:lnTo>
                  <a:pt x="16456" y="2417"/>
                </a:lnTo>
                <a:lnTo>
                  <a:pt x="16514" y="2454"/>
                </a:lnTo>
                <a:lnTo>
                  <a:pt x="16582" y="2495"/>
                </a:lnTo>
                <a:lnTo>
                  <a:pt x="16659" y="2539"/>
                </a:lnTo>
                <a:lnTo>
                  <a:pt x="16722" y="2704"/>
                </a:lnTo>
                <a:lnTo>
                  <a:pt x="16708" y="2721"/>
                </a:lnTo>
                <a:lnTo>
                  <a:pt x="16696" y="2738"/>
                </a:lnTo>
                <a:lnTo>
                  <a:pt x="16683" y="2754"/>
                </a:lnTo>
                <a:lnTo>
                  <a:pt x="16669" y="2768"/>
                </a:lnTo>
                <a:lnTo>
                  <a:pt x="16655" y="2781"/>
                </a:lnTo>
                <a:lnTo>
                  <a:pt x="16642" y="2795"/>
                </a:lnTo>
                <a:lnTo>
                  <a:pt x="16627" y="2806"/>
                </a:lnTo>
                <a:lnTo>
                  <a:pt x="16614" y="2817"/>
                </a:lnTo>
                <a:lnTo>
                  <a:pt x="16600" y="2827"/>
                </a:lnTo>
                <a:lnTo>
                  <a:pt x="16585" y="2836"/>
                </a:lnTo>
                <a:lnTo>
                  <a:pt x="16571" y="2844"/>
                </a:lnTo>
                <a:lnTo>
                  <a:pt x="16556" y="2850"/>
                </a:lnTo>
                <a:lnTo>
                  <a:pt x="16541" y="2857"/>
                </a:lnTo>
                <a:lnTo>
                  <a:pt x="16526" y="2861"/>
                </a:lnTo>
                <a:lnTo>
                  <a:pt x="16511" y="2866"/>
                </a:lnTo>
                <a:lnTo>
                  <a:pt x="16495" y="2868"/>
                </a:lnTo>
                <a:lnTo>
                  <a:pt x="16470" y="2831"/>
                </a:lnTo>
                <a:lnTo>
                  <a:pt x="16444" y="2795"/>
                </a:lnTo>
                <a:lnTo>
                  <a:pt x="16419" y="2761"/>
                </a:lnTo>
                <a:lnTo>
                  <a:pt x="16393" y="2729"/>
                </a:lnTo>
                <a:lnTo>
                  <a:pt x="16369" y="2699"/>
                </a:lnTo>
                <a:lnTo>
                  <a:pt x="16344" y="2672"/>
                </a:lnTo>
                <a:lnTo>
                  <a:pt x="16319" y="2646"/>
                </a:lnTo>
                <a:lnTo>
                  <a:pt x="16295" y="2622"/>
                </a:lnTo>
                <a:lnTo>
                  <a:pt x="16270" y="2599"/>
                </a:lnTo>
                <a:lnTo>
                  <a:pt x="16246" y="2579"/>
                </a:lnTo>
                <a:lnTo>
                  <a:pt x="16222" y="2561"/>
                </a:lnTo>
                <a:lnTo>
                  <a:pt x="16198" y="2544"/>
                </a:lnTo>
                <a:lnTo>
                  <a:pt x="16175" y="2529"/>
                </a:lnTo>
                <a:lnTo>
                  <a:pt x="16151" y="2517"/>
                </a:lnTo>
                <a:lnTo>
                  <a:pt x="16128" y="2507"/>
                </a:lnTo>
                <a:lnTo>
                  <a:pt x="16105" y="2498"/>
                </a:lnTo>
                <a:lnTo>
                  <a:pt x="16108" y="2475"/>
                </a:lnTo>
                <a:lnTo>
                  <a:pt x="16113" y="2454"/>
                </a:lnTo>
                <a:lnTo>
                  <a:pt x="16118" y="2434"/>
                </a:lnTo>
                <a:lnTo>
                  <a:pt x="16125" y="2415"/>
                </a:lnTo>
                <a:lnTo>
                  <a:pt x="16134" y="2399"/>
                </a:lnTo>
                <a:lnTo>
                  <a:pt x="16143" y="2382"/>
                </a:lnTo>
                <a:lnTo>
                  <a:pt x="16154" y="2367"/>
                </a:lnTo>
                <a:lnTo>
                  <a:pt x="16166" y="2354"/>
                </a:lnTo>
                <a:lnTo>
                  <a:pt x="16179" y="2342"/>
                </a:lnTo>
                <a:lnTo>
                  <a:pt x="16195" y="2331"/>
                </a:lnTo>
                <a:lnTo>
                  <a:pt x="16210" y="2321"/>
                </a:lnTo>
                <a:lnTo>
                  <a:pt x="16228" y="2313"/>
                </a:lnTo>
                <a:lnTo>
                  <a:pt x="16247" y="2306"/>
                </a:lnTo>
                <a:lnTo>
                  <a:pt x="16267" y="2300"/>
                </a:lnTo>
                <a:lnTo>
                  <a:pt x="16288" y="2295"/>
                </a:lnTo>
                <a:lnTo>
                  <a:pt x="16310" y="2293"/>
                </a:lnTo>
                <a:close/>
                <a:moveTo>
                  <a:pt x="12427" y="1170"/>
                </a:moveTo>
                <a:lnTo>
                  <a:pt x="12461" y="1269"/>
                </a:lnTo>
                <a:lnTo>
                  <a:pt x="12284" y="1676"/>
                </a:lnTo>
                <a:lnTo>
                  <a:pt x="12230" y="1741"/>
                </a:lnTo>
                <a:lnTo>
                  <a:pt x="12241" y="1765"/>
                </a:lnTo>
                <a:lnTo>
                  <a:pt x="12021" y="2083"/>
                </a:lnTo>
                <a:lnTo>
                  <a:pt x="11964" y="2171"/>
                </a:lnTo>
                <a:lnTo>
                  <a:pt x="11929" y="2236"/>
                </a:lnTo>
                <a:lnTo>
                  <a:pt x="11921" y="2260"/>
                </a:lnTo>
                <a:lnTo>
                  <a:pt x="11900" y="2359"/>
                </a:lnTo>
                <a:lnTo>
                  <a:pt x="12284" y="2248"/>
                </a:lnTo>
                <a:lnTo>
                  <a:pt x="12360" y="2221"/>
                </a:lnTo>
                <a:lnTo>
                  <a:pt x="12363" y="2221"/>
                </a:lnTo>
                <a:lnTo>
                  <a:pt x="12388" y="2212"/>
                </a:lnTo>
                <a:lnTo>
                  <a:pt x="12392" y="2210"/>
                </a:lnTo>
                <a:lnTo>
                  <a:pt x="12483" y="2171"/>
                </a:lnTo>
                <a:lnTo>
                  <a:pt x="12508" y="2158"/>
                </a:lnTo>
                <a:lnTo>
                  <a:pt x="12535" y="2143"/>
                </a:lnTo>
                <a:lnTo>
                  <a:pt x="12561" y="2130"/>
                </a:lnTo>
                <a:lnTo>
                  <a:pt x="12587" y="2117"/>
                </a:lnTo>
                <a:lnTo>
                  <a:pt x="12614" y="2102"/>
                </a:lnTo>
                <a:lnTo>
                  <a:pt x="12639" y="2089"/>
                </a:lnTo>
                <a:lnTo>
                  <a:pt x="12666" y="2074"/>
                </a:lnTo>
                <a:lnTo>
                  <a:pt x="12691" y="2061"/>
                </a:lnTo>
                <a:lnTo>
                  <a:pt x="12659" y="2017"/>
                </a:lnTo>
                <a:lnTo>
                  <a:pt x="12405" y="1797"/>
                </a:lnTo>
                <a:lnTo>
                  <a:pt x="12417" y="1765"/>
                </a:lnTo>
                <a:lnTo>
                  <a:pt x="12779" y="1765"/>
                </a:lnTo>
                <a:lnTo>
                  <a:pt x="12900" y="1852"/>
                </a:lnTo>
                <a:lnTo>
                  <a:pt x="13000" y="1907"/>
                </a:lnTo>
                <a:lnTo>
                  <a:pt x="13065" y="2006"/>
                </a:lnTo>
                <a:lnTo>
                  <a:pt x="13090" y="2164"/>
                </a:lnTo>
                <a:lnTo>
                  <a:pt x="13106" y="2239"/>
                </a:lnTo>
                <a:lnTo>
                  <a:pt x="13109" y="2248"/>
                </a:lnTo>
                <a:lnTo>
                  <a:pt x="13054" y="2325"/>
                </a:lnTo>
                <a:lnTo>
                  <a:pt x="13021" y="2391"/>
                </a:lnTo>
                <a:lnTo>
                  <a:pt x="12966" y="2413"/>
                </a:lnTo>
                <a:lnTo>
                  <a:pt x="12935" y="2422"/>
                </a:lnTo>
                <a:lnTo>
                  <a:pt x="12911" y="2424"/>
                </a:lnTo>
                <a:lnTo>
                  <a:pt x="12879" y="2402"/>
                </a:lnTo>
                <a:lnTo>
                  <a:pt x="12834" y="2325"/>
                </a:lnTo>
                <a:lnTo>
                  <a:pt x="12790" y="2226"/>
                </a:lnTo>
                <a:lnTo>
                  <a:pt x="12263" y="2644"/>
                </a:lnTo>
                <a:lnTo>
                  <a:pt x="12241" y="2677"/>
                </a:lnTo>
                <a:lnTo>
                  <a:pt x="11845" y="2941"/>
                </a:lnTo>
                <a:lnTo>
                  <a:pt x="11757" y="3008"/>
                </a:lnTo>
                <a:lnTo>
                  <a:pt x="11668" y="3029"/>
                </a:lnTo>
                <a:lnTo>
                  <a:pt x="11515" y="3040"/>
                </a:lnTo>
                <a:lnTo>
                  <a:pt x="11510" y="3040"/>
                </a:lnTo>
                <a:lnTo>
                  <a:pt x="11504" y="3041"/>
                </a:lnTo>
                <a:lnTo>
                  <a:pt x="11472" y="3038"/>
                </a:lnTo>
                <a:lnTo>
                  <a:pt x="11448" y="3029"/>
                </a:lnTo>
                <a:lnTo>
                  <a:pt x="11421" y="3018"/>
                </a:lnTo>
                <a:lnTo>
                  <a:pt x="11392" y="3002"/>
                </a:lnTo>
                <a:lnTo>
                  <a:pt x="11312" y="2945"/>
                </a:lnTo>
                <a:lnTo>
                  <a:pt x="11248" y="2886"/>
                </a:lnTo>
                <a:lnTo>
                  <a:pt x="11225" y="2856"/>
                </a:lnTo>
                <a:lnTo>
                  <a:pt x="11209" y="2828"/>
                </a:lnTo>
                <a:lnTo>
                  <a:pt x="11199" y="2800"/>
                </a:lnTo>
                <a:lnTo>
                  <a:pt x="11197" y="2787"/>
                </a:lnTo>
                <a:lnTo>
                  <a:pt x="11197" y="2774"/>
                </a:lnTo>
                <a:lnTo>
                  <a:pt x="11200" y="2747"/>
                </a:lnTo>
                <a:lnTo>
                  <a:pt x="11210" y="2723"/>
                </a:lnTo>
                <a:lnTo>
                  <a:pt x="11296" y="2578"/>
                </a:lnTo>
                <a:lnTo>
                  <a:pt x="11460" y="2193"/>
                </a:lnTo>
                <a:lnTo>
                  <a:pt x="11581" y="1841"/>
                </a:lnTo>
                <a:lnTo>
                  <a:pt x="11614" y="1775"/>
                </a:lnTo>
                <a:lnTo>
                  <a:pt x="11778" y="1555"/>
                </a:lnTo>
                <a:lnTo>
                  <a:pt x="11824" y="1463"/>
                </a:lnTo>
                <a:lnTo>
                  <a:pt x="11826" y="1457"/>
                </a:lnTo>
                <a:lnTo>
                  <a:pt x="11827" y="1456"/>
                </a:lnTo>
                <a:lnTo>
                  <a:pt x="11830" y="1451"/>
                </a:lnTo>
                <a:lnTo>
                  <a:pt x="11835" y="1437"/>
                </a:lnTo>
                <a:lnTo>
                  <a:pt x="11836" y="1436"/>
                </a:lnTo>
                <a:lnTo>
                  <a:pt x="11855" y="1394"/>
                </a:lnTo>
                <a:lnTo>
                  <a:pt x="12010" y="961"/>
                </a:lnTo>
                <a:lnTo>
                  <a:pt x="12032" y="883"/>
                </a:lnTo>
                <a:lnTo>
                  <a:pt x="11977" y="840"/>
                </a:lnTo>
                <a:lnTo>
                  <a:pt x="11971" y="829"/>
                </a:lnTo>
                <a:lnTo>
                  <a:pt x="11966" y="812"/>
                </a:lnTo>
                <a:lnTo>
                  <a:pt x="11966" y="807"/>
                </a:lnTo>
                <a:lnTo>
                  <a:pt x="11966" y="800"/>
                </a:lnTo>
                <a:lnTo>
                  <a:pt x="11971" y="784"/>
                </a:lnTo>
                <a:lnTo>
                  <a:pt x="11977" y="774"/>
                </a:lnTo>
                <a:lnTo>
                  <a:pt x="12042" y="753"/>
                </a:lnTo>
                <a:lnTo>
                  <a:pt x="12083" y="755"/>
                </a:lnTo>
                <a:lnTo>
                  <a:pt x="12110" y="759"/>
                </a:lnTo>
                <a:lnTo>
                  <a:pt x="12135" y="768"/>
                </a:lnTo>
                <a:lnTo>
                  <a:pt x="12149" y="776"/>
                </a:lnTo>
                <a:lnTo>
                  <a:pt x="12174" y="796"/>
                </a:lnTo>
                <a:lnTo>
                  <a:pt x="12219" y="822"/>
                </a:lnTo>
                <a:lnTo>
                  <a:pt x="12263" y="862"/>
                </a:lnTo>
                <a:lnTo>
                  <a:pt x="12427" y="1170"/>
                </a:lnTo>
                <a:close/>
                <a:moveTo>
                  <a:pt x="10800" y="1369"/>
                </a:moveTo>
                <a:lnTo>
                  <a:pt x="10853" y="1381"/>
                </a:lnTo>
                <a:lnTo>
                  <a:pt x="10883" y="1394"/>
                </a:lnTo>
                <a:lnTo>
                  <a:pt x="10910" y="1412"/>
                </a:lnTo>
                <a:lnTo>
                  <a:pt x="10921" y="1423"/>
                </a:lnTo>
                <a:lnTo>
                  <a:pt x="10866" y="1511"/>
                </a:lnTo>
                <a:lnTo>
                  <a:pt x="10877" y="1555"/>
                </a:lnTo>
                <a:lnTo>
                  <a:pt x="10811" y="1654"/>
                </a:lnTo>
                <a:lnTo>
                  <a:pt x="10844" y="1730"/>
                </a:lnTo>
                <a:lnTo>
                  <a:pt x="10822" y="1797"/>
                </a:lnTo>
                <a:lnTo>
                  <a:pt x="10790" y="1875"/>
                </a:lnTo>
                <a:lnTo>
                  <a:pt x="10779" y="1879"/>
                </a:lnTo>
                <a:lnTo>
                  <a:pt x="10755" y="1885"/>
                </a:lnTo>
                <a:lnTo>
                  <a:pt x="10721" y="1871"/>
                </a:lnTo>
                <a:lnTo>
                  <a:pt x="10709" y="1861"/>
                </a:lnTo>
                <a:lnTo>
                  <a:pt x="10704" y="1857"/>
                </a:lnTo>
                <a:lnTo>
                  <a:pt x="10701" y="1852"/>
                </a:lnTo>
                <a:lnTo>
                  <a:pt x="10624" y="1765"/>
                </a:lnTo>
                <a:lnTo>
                  <a:pt x="10591" y="1754"/>
                </a:lnTo>
                <a:lnTo>
                  <a:pt x="10591" y="1720"/>
                </a:lnTo>
                <a:lnTo>
                  <a:pt x="10547" y="1676"/>
                </a:lnTo>
                <a:lnTo>
                  <a:pt x="10504" y="1687"/>
                </a:lnTo>
                <a:lnTo>
                  <a:pt x="10184" y="1412"/>
                </a:lnTo>
                <a:lnTo>
                  <a:pt x="10108" y="1357"/>
                </a:lnTo>
                <a:lnTo>
                  <a:pt x="10102" y="1346"/>
                </a:lnTo>
                <a:lnTo>
                  <a:pt x="10096" y="1323"/>
                </a:lnTo>
                <a:lnTo>
                  <a:pt x="10096" y="1313"/>
                </a:lnTo>
                <a:lnTo>
                  <a:pt x="10102" y="1291"/>
                </a:lnTo>
                <a:lnTo>
                  <a:pt x="10119" y="1253"/>
                </a:lnTo>
                <a:lnTo>
                  <a:pt x="10130" y="1235"/>
                </a:lnTo>
                <a:lnTo>
                  <a:pt x="10405" y="1313"/>
                </a:lnTo>
                <a:lnTo>
                  <a:pt x="10800" y="1369"/>
                </a:lnTo>
                <a:close/>
                <a:moveTo>
                  <a:pt x="10052" y="2371"/>
                </a:moveTo>
                <a:lnTo>
                  <a:pt x="10065" y="2361"/>
                </a:lnTo>
                <a:lnTo>
                  <a:pt x="10074" y="2359"/>
                </a:lnTo>
                <a:lnTo>
                  <a:pt x="10174" y="2381"/>
                </a:lnTo>
                <a:lnTo>
                  <a:pt x="10338" y="2402"/>
                </a:lnTo>
                <a:lnTo>
                  <a:pt x="10492" y="2502"/>
                </a:lnTo>
                <a:lnTo>
                  <a:pt x="10580" y="2512"/>
                </a:lnTo>
                <a:lnTo>
                  <a:pt x="10592" y="2521"/>
                </a:lnTo>
                <a:lnTo>
                  <a:pt x="10603" y="2529"/>
                </a:lnTo>
                <a:lnTo>
                  <a:pt x="10613" y="2541"/>
                </a:lnTo>
                <a:lnTo>
                  <a:pt x="10621" y="2553"/>
                </a:lnTo>
                <a:lnTo>
                  <a:pt x="10632" y="2579"/>
                </a:lnTo>
                <a:lnTo>
                  <a:pt x="10636" y="2612"/>
                </a:lnTo>
                <a:lnTo>
                  <a:pt x="10624" y="2622"/>
                </a:lnTo>
                <a:lnTo>
                  <a:pt x="10591" y="2777"/>
                </a:lnTo>
                <a:lnTo>
                  <a:pt x="10597" y="2933"/>
                </a:lnTo>
                <a:lnTo>
                  <a:pt x="10613" y="3118"/>
                </a:lnTo>
                <a:lnTo>
                  <a:pt x="10624" y="3447"/>
                </a:lnTo>
                <a:lnTo>
                  <a:pt x="10712" y="3414"/>
                </a:lnTo>
                <a:lnTo>
                  <a:pt x="10750" y="3370"/>
                </a:lnTo>
                <a:lnTo>
                  <a:pt x="10753" y="3367"/>
                </a:lnTo>
                <a:lnTo>
                  <a:pt x="10780" y="3329"/>
                </a:lnTo>
                <a:lnTo>
                  <a:pt x="10782" y="3325"/>
                </a:lnTo>
                <a:lnTo>
                  <a:pt x="10790" y="3315"/>
                </a:lnTo>
                <a:lnTo>
                  <a:pt x="11119" y="2986"/>
                </a:lnTo>
                <a:lnTo>
                  <a:pt x="11125" y="2975"/>
                </a:lnTo>
                <a:lnTo>
                  <a:pt x="11138" y="2956"/>
                </a:lnTo>
                <a:lnTo>
                  <a:pt x="11155" y="2942"/>
                </a:lnTo>
                <a:lnTo>
                  <a:pt x="11174" y="2933"/>
                </a:lnTo>
                <a:lnTo>
                  <a:pt x="11185" y="2930"/>
                </a:lnTo>
                <a:lnTo>
                  <a:pt x="11186" y="2931"/>
                </a:lnTo>
                <a:lnTo>
                  <a:pt x="11198" y="2940"/>
                </a:lnTo>
                <a:lnTo>
                  <a:pt x="11207" y="2949"/>
                </a:lnTo>
                <a:lnTo>
                  <a:pt x="11209" y="2952"/>
                </a:lnTo>
                <a:lnTo>
                  <a:pt x="11209" y="2957"/>
                </a:lnTo>
                <a:lnTo>
                  <a:pt x="11209" y="2958"/>
                </a:lnTo>
                <a:lnTo>
                  <a:pt x="11209" y="2960"/>
                </a:lnTo>
                <a:lnTo>
                  <a:pt x="11207" y="2963"/>
                </a:lnTo>
                <a:lnTo>
                  <a:pt x="11163" y="3118"/>
                </a:lnTo>
                <a:lnTo>
                  <a:pt x="11141" y="3150"/>
                </a:lnTo>
                <a:lnTo>
                  <a:pt x="11019" y="3377"/>
                </a:lnTo>
                <a:lnTo>
                  <a:pt x="10998" y="3425"/>
                </a:lnTo>
                <a:lnTo>
                  <a:pt x="10679" y="4030"/>
                </a:lnTo>
                <a:lnTo>
                  <a:pt x="10602" y="4097"/>
                </a:lnTo>
                <a:lnTo>
                  <a:pt x="10470" y="4272"/>
                </a:lnTo>
                <a:lnTo>
                  <a:pt x="10316" y="4284"/>
                </a:lnTo>
                <a:lnTo>
                  <a:pt x="10262" y="4305"/>
                </a:lnTo>
                <a:lnTo>
                  <a:pt x="10140" y="4218"/>
                </a:lnTo>
                <a:lnTo>
                  <a:pt x="10019" y="4162"/>
                </a:lnTo>
                <a:lnTo>
                  <a:pt x="10053" y="3810"/>
                </a:lnTo>
                <a:lnTo>
                  <a:pt x="10108" y="3712"/>
                </a:lnTo>
                <a:lnTo>
                  <a:pt x="10152" y="3645"/>
                </a:lnTo>
                <a:lnTo>
                  <a:pt x="10163" y="3546"/>
                </a:lnTo>
                <a:lnTo>
                  <a:pt x="10170" y="3522"/>
                </a:lnTo>
                <a:lnTo>
                  <a:pt x="10189" y="3478"/>
                </a:lnTo>
                <a:lnTo>
                  <a:pt x="10217" y="3425"/>
                </a:lnTo>
                <a:lnTo>
                  <a:pt x="10235" y="3353"/>
                </a:lnTo>
                <a:lnTo>
                  <a:pt x="10245" y="3279"/>
                </a:lnTo>
                <a:lnTo>
                  <a:pt x="10245" y="3275"/>
                </a:lnTo>
                <a:lnTo>
                  <a:pt x="10247" y="3269"/>
                </a:lnTo>
                <a:lnTo>
                  <a:pt x="10252" y="3118"/>
                </a:lnTo>
                <a:lnTo>
                  <a:pt x="10251" y="3062"/>
                </a:lnTo>
                <a:lnTo>
                  <a:pt x="10228" y="2809"/>
                </a:lnTo>
                <a:lnTo>
                  <a:pt x="10217" y="2733"/>
                </a:lnTo>
                <a:lnTo>
                  <a:pt x="10206" y="2578"/>
                </a:lnTo>
                <a:lnTo>
                  <a:pt x="10041" y="2468"/>
                </a:lnTo>
                <a:lnTo>
                  <a:pt x="10032" y="2452"/>
                </a:lnTo>
                <a:lnTo>
                  <a:pt x="10029" y="2444"/>
                </a:lnTo>
                <a:lnTo>
                  <a:pt x="10028" y="2437"/>
                </a:lnTo>
                <a:lnTo>
                  <a:pt x="10027" y="2424"/>
                </a:lnTo>
                <a:lnTo>
                  <a:pt x="10028" y="2418"/>
                </a:lnTo>
                <a:lnTo>
                  <a:pt x="10030" y="2413"/>
                </a:lnTo>
                <a:lnTo>
                  <a:pt x="10033" y="2402"/>
                </a:lnTo>
                <a:lnTo>
                  <a:pt x="10041" y="2384"/>
                </a:lnTo>
                <a:lnTo>
                  <a:pt x="10052" y="2371"/>
                </a:lnTo>
                <a:close/>
                <a:moveTo>
                  <a:pt x="13065" y="2941"/>
                </a:moveTo>
                <a:lnTo>
                  <a:pt x="13136" y="2988"/>
                </a:lnTo>
                <a:lnTo>
                  <a:pt x="13197" y="3040"/>
                </a:lnTo>
                <a:lnTo>
                  <a:pt x="13219" y="3128"/>
                </a:lnTo>
                <a:lnTo>
                  <a:pt x="13242" y="3161"/>
                </a:lnTo>
                <a:lnTo>
                  <a:pt x="13250" y="3226"/>
                </a:lnTo>
                <a:lnTo>
                  <a:pt x="13253" y="3249"/>
                </a:lnTo>
                <a:lnTo>
                  <a:pt x="13244" y="3282"/>
                </a:lnTo>
                <a:lnTo>
                  <a:pt x="13242" y="3315"/>
                </a:lnTo>
                <a:lnTo>
                  <a:pt x="13098" y="3613"/>
                </a:lnTo>
                <a:lnTo>
                  <a:pt x="13054" y="3656"/>
                </a:lnTo>
                <a:lnTo>
                  <a:pt x="12702" y="3931"/>
                </a:lnTo>
                <a:lnTo>
                  <a:pt x="12725" y="4140"/>
                </a:lnTo>
                <a:lnTo>
                  <a:pt x="12680" y="4140"/>
                </a:lnTo>
                <a:lnTo>
                  <a:pt x="12659" y="4173"/>
                </a:lnTo>
                <a:lnTo>
                  <a:pt x="12631" y="4181"/>
                </a:lnTo>
                <a:lnTo>
                  <a:pt x="12621" y="4181"/>
                </a:lnTo>
                <a:lnTo>
                  <a:pt x="12621" y="4182"/>
                </a:lnTo>
                <a:lnTo>
                  <a:pt x="12593" y="4184"/>
                </a:lnTo>
                <a:lnTo>
                  <a:pt x="12494" y="4207"/>
                </a:lnTo>
                <a:lnTo>
                  <a:pt x="12185" y="4240"/>
                </a:lnTo>
                <a:lnTo>
                  <a:pt x="12053" y="4284"/>
                </a:lnTo>
                <a:lnTo>
                  <a:pt x="11955" y="4305"/>
                </a:lnTo>
                <a:lnTo>
                  <a:pt x="11888" y="4294"/>
                </a:lnTo>
                <a:lnTo>
                  <a:pt x="11802" y="4328"/>
                </a:lnTo>
                <a:lnTo>
                  <a:pt x="11767" y="4305"/>
                </a:lnTo>
                <a:lnTo>
                  <a:pt x="11680" y="4272"/>
                </a:lnTo>
                <a:lnTo>
                  <a:pt x="11614" y="4207"/>
                </a:lnTo>
                <a:lnTo>
                  <a:pt x="11592" y="4207"/>
                </a:lnTo>
                <a:lnTo>
                  <a:pt x="11586" y="4195"/>
                </a:lnTo>
                <a:lnTo>
                  <a:pt x="11582" y="4173"/>
                </a:lnTo>
                <a:lnTo>
                  <a:pt x="11581" y="4162"/>
                </a:lnTo>
                <a:lnTo>
                  <a:pt x="11526" y="4074"/>
                </a:lnTo>
                <a:lnTo>
                  <a:pt x="11405" y="3667"/>
                </a:lnTo>
                <a:lnTo>
                  <a:pt x="11417" y="3613"/>
                </a:lnTo>
                <a:lnTo>
                  <a:pt x="11432" y="3262"/>
                </a:lnTo>
                <a:lnTo>
                  <a:pt x="11444" y="3189"/>
                </a:lnTo>
                <a:lnTo>
                  <a:pt x="11452" y="3162"/>
                </a:lnTo>
                <a:lnTo>
                  <a:pt x="11462" y="3143"/>
                </a:lnTo>
                <a:lnTo>
                  <a:pt x="11473" y="3131"/>
                </a:lnTo>
                <a:lnTo>
                  <a:pt x="11480" y="3128"/>
                </a:lnTo>
                <a:lnTo>
                  <a:pt x="11485" y="3127"/>
                </a:lnTo>
                <a:lnTo>
                  <a:pt x="11493" y="3128"/>
                </a:lnTo>
                <a:lnTo>
                  <a:pt x="11529" y="3148"/>
                </a:lnTo>
                <a:lnTo>
                  <a:pt x="11544" y="3158"/>
                </a:lnTo>
                <a:lnTo>
                  <a:pt x="11547" y="3161"/>
                </a:lnTo>
                <a:lnTo>
                  <a:pt x="11559" y="3293"/>
                </a:lnTo>
                <a:lnTo>
                  <a:pt x="11614" y="3403"/>
                </a:lnTo>
                <a:lnTo>
                  <a:pt x="11932" y="3217"/>
                </a:lnTo>
                <a:lnTo>
                  <a:pt x="12615" y="2908"/>
                </a:lnTo>
                <a:lnTo>
                  <a:pt x="12758" y="2887"/>
                </a:lnTo>
                <a:lnTo>
                  <a:pt x="13065" y="2941"/>
                </a:lnTo>
                <a:close/>
                <a:moveTo>
                  <a:pt x="9550" y="3643"/>
                </a:moveTo>
                <a:lnTo>
                  <a:pt x="9562" y="3713"/>
                </a:lnTo>
                <a:lnTo>
                  <a:pt x="9563" y="3793"/>
                </a:lnTo>
                <a:lnTo>
                  <a:pt x="9556" y="3885"/>
                </a:lnTo>
                <a:lnTo>
                  <a:pt x="9556" y="3888"/>
                </a:lnTo>
                <a:lnTo>
                  <a:pt x="9557" y="3892"/>
                </a:lnTo>
                <a:lnTo>
                  <a:pt x="9557" y="3907"/>
                </a:lnTo>
                <a:lnTo>
                  <a:pt x="9555" y="3952"/>
                </a:lnTo>
                <a:lnTo>
                  <a:pt x="9530" y="4104"/>
                </a:lnTo>
                <a:lnTo>
                  <a:pt x="9412" y="4212"/>
                </a:lnTo>
                <a:lnTo>
                  <a:pt x="9373" y="4239"/>
                </a:lnTo>
                <a:lnTo>
                  <a:pt x="9352" y="4248"/>
                </a:lnTo>
                <a:lnTo>
                  <a:pt x="9332" y="4250"/>
                </a:lnTo>
                <a:lnTo>
                  <a:pt x="9317" y="4249"/>
                </a:lnTo>
                <a:lnTo>
                  <a:pt x="9301" y="4245"/>
                </a:lnTo>
                <a:lnTo>
                  <a:pt x="9285" y="4241"/>
                </a:lnTo>
                <a:lnTo>
                  <a:pt x="9258" y="4223"/>
                </a:lnTo>
                <a:lnTo>
                  <a:pt x="9243" y="4210"/>
                </a:lnTo>
                <a:lnTo>
                  <a:pt x="9231" y="4197"/>
                </a:lnTo>
                <a:lnTo>
                  <a:pt x="9127" y="4104"/>
                </a:lnTo>
                <a:lnTo>
                  <a:pt x="9110" y="4082"/>
                </a:lnTo>
                <a:lnTo>
                  <a:pt x="9106" y="4076"/>
                </a:lnTo>
                <a:lnTo>
                  <a:pt x="9087" y="4060"/>
                </a:lnTo>
                <a:lnTo>
                  <a:pt x="9074" y="4051"/>
                </a:lnTo>
                <a:lnTo>
                  <a:pt x="9054" y="4043"/>
                </a:lnTo>
                <a:lnTo>
                  <a:pt x="9039" y="4041"/>
                </a:lnTo>
                <a:lnTo>
                  <a:pt x="9024" y="4040"/>
                </a:lnTo>
                <a:lnTo>
                  <a:pt x="8918" y="3907"/>
                </a:lnTo>
                <a:lnTo>
                  <a:pt x="8908" y="3891"/>
                </a:lnTo>
                <a:lnTo>
                  <a:pt x="8902" y="3876"/>
                </a:lnTo>
                <a:lnTo>
                  <a:pt x="8901" y="3861"/>
                </a:lnTo>
                <a:lnTo>
                  <a:pt x="8902" y="3847"/>
                </a:lnTo>
                <a:lnTo>
                  <a:pt x="8908" y="3833"/>
                </a:lnTo>
                <a:lnTo>
                  <a:pt x="8918" y="3818"/>
                </a:lnTo>
                <a:lnTo>
                  <a:pt x="8933" y="3806"/>
                </a:lnTo>
                <a:lnTo>
                  <a:pt x="9004" y="3670"/>
                </a:lnTo>
                <a:lnTo>
                  <a:pt x="9011" y="3646"/>
                </a:lnTo>
                <a:lnTo>
                  <a:pt x="9015" y="3626"/>
                </a:lnTo>
                <a:lnTo>
                  <a:pt x="9014" y="3609"/>
                </a:lnTo>
                <a:lnTo>
                  <a:pt x="9013" y="3603"/>
                </a:lnTo>
                <a:lnTo>
                  <a:pt x="9010" y="3598"/>
                </a:lnTo>
                <a:lnTo>
                  <a:pt x="8959" y="3391"/>
                </a:lnTo>
                <a:lnTo>
                  <a:pt x="9061" y="3352"/>
                </a:lnTo>
                <a:lnTo>
                  <a:pt x="9179" y="3352"/>
                </a:lnTo>
                <a:lnTo>
                  <a:pt x="9202" y="3355"/>
                </a:lnTo>
                <a:lnTo>
                  <a:pt x="9249" y="3372"/>
                </a:lnTo>
                <a:lnTo>
                  <a:pt x="9322" y="3415"/>
                </a:lnTo>
                <a:lnTo>
                  <a:pt x="9530" y="3586"/>
                </a:lnTo>
                <a:lnTo>
                  <a:pt x="9550" y="3643"/>
                </a:lnTo>
                <a:close/>
                <a:moveTo>
                  <a:pt x="8887" y="1407"/>
                </a:moveTo>
                <a:lnTo>
                  <a:pt x="8888" y="1420"/>
                </a:lnTo>
                <a:lnTo>
                  <a:pt x="8888" y="1432"/>
                </a:lnTo>
                <a:lnTo>
                  <a:pt x="8886" y="1444"/>
                </a:lnTo>
                <a:lnTo>
                  <a:pt x="8881" y="1457"/>
                </a:lnTo>
                <a:lnTo>
                  <a:pt x="8751" y="1495"/>
                </a:lnTo>
                <a:lnTo>
                  <a:pt x="8634" y="1561"/>
                </a:lnTo>
                <a:lnTo>
                  <a:pt x="8639" y="1568"/>
                </a:lnTo>
                <a:lnTo>
                  <a:pt x="8645" y="1588"/>
                </a:lnTo>
                <a:lnTo>
                  <a:pt x="8646" y="1599"/>
                </a:lnTo>
                <a:lnTo>
                  <a:pt x="8643" y="1618"/>
                </a:lnTo>
                <a:lnTo>
                  <a:pt x="8634" y="1639"/>
                </a:lnTo>
                <a:lnTo>
                  <a:pt x="8631" y="1650"/>
                </a:lnTo>
                <a:lnTo>
                  <a:pt x="8628" y="1673"/>
                </a:lnTo>
                <a:lnTo>
                  <a:pt x="8628" y="1693"/>
                </a:lnTo>
                <a:lnTo>
                  <a:pt x="8631" y="1709"/>
                </a:lnTo>
                <a:lnTo>
                  <a:pt x="8634" y="1717"/>
                </a:lnTo>
                <a:lnTo>
                  <a:pt x="8634" y="1846"/>
                </a:lnTo>
                <a:lnTo>
                  <a:pt x="8481" y="2199"/>
                </a:lnTo>
                <a:lnTo>
                  <a:pt x="8398" y="2336"/>
                </a:lnTo>
                <a:lnTo>
                  <a:pt x="8388" y="2352"/>
                </a:lnTo>
                <a:lnTo>
                  <a:pt x="8375" y="2417"/>
                </a:lnTo>
                <a:lnTo>
                  <a:pt x="8375" y="2423"/>
                </a:lnTo>
                <a:lnTo>
                  <a:pt x="8377" y="2434"/>
                </a:lnTo>
                <a:lnTo>
                  <a:pt x="8385" y="2444"/>
                </a:lnTo>
                <a:lnTo>
                  <a:pt x="8389" y="2448"/>
                </a:lnTo>
                <a:lnTo>
                  <a:pt x="8401" y="2456"/>
                </a:lnTo>
                <a:lnTo>
                  <a:pt x="8608" y="2482"/>
                </a:lnTo>
                <a:lnTo>
                  <a:pt x="8830" y="2670"/>
                </a:lnTo>
                <a:lnTo>
                  <a:pt x="8857" y="2703"/>
                </a:lnTo>
                <a:lnTo>
                  <a:pt x="8874" y="2735"/>
                </a:lnTo>
                <a:lnTo>
                  <a:pt x="8878" y="2751"/>
                </a:lnTo>
                <a:lnTo>
                  <a:pt x="8881" y="2768"/>
                </a:lnTo>
                <a:lnTo>
                  <a:pt x="8764" y="2898"/>
                </a:lnTo>
                <a:lnTo>
                  <a:pt x="8712" y="2988"/>
                </a:lnTo>
                <a:lnTo>
                  <a:pt x="8673" y="3079"/>
                </a:lnTo>
                <a:lnTo>
                  <a:pt x="8556" y="3197"/>
                </a:lnTo>
                <a:lnTo>
                  <a:pt x="8446" y="3390"/>
                </a:lnTo>
                <a:lnTo>
                  <a:pt x="8440" y="3409"/>
                </a:lnTo>
                <a:lnTo>
                  <a:pt x="8439" y="3416"/>
                </a:lnTo>
                <a:lnTo>
                  <a:pt x="8258" y="3612"/>
                </a:lnTo>
                <a:lnTo>
                  <a:pt x="8128" y="3819"/>
                </a:lnTo>
                <a:lnTo>
                  <a:pt x="8122" y="3831"/>
                </a:lnTo>
                <a:lnTo>
                  <a:pt x="8121" y="3842"/>
                </a:lnTo>
                <a:lnTo>
                  <a:pt x="8121" y="3848"/>
                </a:lnTo>
                <a:lnTo>
                  <a:pt x="8122" y="3854"/>
                </a:lnTo>
                <a:lnTo>
                  <a:pt x="8127" y="3864"/>
                </a:lnTo>
                <a:lnTo>
                  <a:pt x="8136" y="3872"/>
                </a:lnTo>
                <a:lnTo>
                  <a:pt x="8147" y="3882"/>
                </a:lnTo>
                <a:lnTo>
                  <a:pt x="8162" y="3890"/>
                </a:lnTo>
                <a:lnTo>
                  <a:pt x="8181" y="3897"/>
                </a:lnTo>
                <a:lnTo>
                  <a:pt x="8543" y="3754"/>
                </a:lnTo>
                <a:lnTo>
                  <a:pt x="8599" y="3746"/>
                </a:lnTo>
                <a:lnTo>
                  <a:pt x="8663" y="3745"/>
                </a:lnTo>
                <a:lnTo>
                  <a:pt x="8706" y="3751"/>
                </a:lnTo>
                <a:lnTo>
                  <a:pt x="8720" y="3754"/>
                </a:lnTo>
                <a:lnTo>
                  <a:pt x="8756" y="3768"/>
                </a:lnTo>
                <a:lnTo>
                  <a:pt x="8777" y="3780"/>
                </a:lnTo>
                <a:lnTo>
                  <a:pt x="8842" y="3910"/>
                </a:lnTo>
                <a:lnTo>
                  <a:pt x="8621" y="4040"/>
                </a:lnTo>
                <a:lnTo>
                  <a:pt x="8309" y="4183"/>
                </a:lnTo>
                <a:lnTo>
                  <a:pt x="7921" y="4300"/>
                </a:lnTo>
                <a:lnTo>
                  <a:pt x="7852" y="4303"/>
                </a:lnTo>
                <a:lnTo>
                  <a:pt x="7821" y="4300"/>
                </a:lnTo>
                <a:lnTo>
                  <a:pt x="7793" y="4293"/>
                </a:lnTo>
                <a:lnTo>
                  <a:pt x="7767" y="4280"/>
                </a:lnTo>
                <a:lnTo>
                  <a:pt x="7742" y="4265"/>
                </a:lnTo>
                <a:lnTo>
                  <a:pt x="7719" y="4245"/>
                </a:lnTo>
                <a:lnTo>
                  <a:pt x="7697" y="4218"/>
                </a:lnTo>
                <a:lnTo>
                  <a:pt x="7692" y="4205"/>
                </a:lnTo>
                <a:lnTo>
                  <a:pt x="7687" y="4178"/>
                </a:lnTo>
                <a:lnTo>
                  <a:pt x="7686" y="4175"/>
                </a:lnTo>
                <a:lnTo>
                  <a:pt x="7686" y="4171"/>
                </a:lnTo>
                <a:lnTo>
                  <a:pt x="7648" y="3910"/>
                </a:lnTo>
                <a:lnTo>
                  <a:pt x="7689" y="3896"/>
                </a:lnTo>
                <a:lnTo>
                  <a:pt x="7692" y="3894"/>
                </a:lnTo>
                <a:lnTo>
                  <a:pt x="7702" y="3889"/>
                </a:lnTo>
                <a:lnTo>
                  <a:pt x="7711" y="3882"/>
                </a:lnTo>
                <a:lnTo>
                  <a:pt x="7715" y="3880"/>
                </a:lnTo>
                <a:lnTo>
                  <a:pt x="7751" y="3851"/>
                </a:lnTo>
                <a:lnTo>
                  <a:pt x="7762" y="3839"/>
                </a:lnTo>
                <a:lnTo>
                  <a:pt x="7763" y="3837"/>
                </a:lnTo>
                <a:lnTo>
                  <a:pt x="7773" y="3827"/>
                </a:lnTo>
                <a:lnTo>
                  <a:pt x="7793" y="3798"/>
                </a:lnTo>
                <a:lnTo>
                  <a:pt x="7809" y="3769"/>
                </a:lnTo>
                <a:lnTo>
                  <a:pt x="7812" y="3765"/>
                </a:lnTo>
                <a:lnTo>
                  <a:pt x="7875" y="3634"/>
                </a:lnTo>
                <a:lnTo>
                  <a:pt x="7912" y="3575"/>
                </a:lnTo>
                <a:lnTo>
                  <a:pt x="7946" y="3529"/>
                </a:lnTo>
                <a:lnTo>
                  <a:pt x="7963" y="3514"/>
                </a:lnTo>
                <a:lnTo>
                  <a:pt x="7972" y="3508"/>
                </a:lnTo>
                <a:lnTo>
                  <a:pt x="8284" y="2898"/>
                </a:lnTo>
                <a:lnTo>
                  <a:pt x="8284" y="2890"/>
                </a:lnTo>
                <a:lnTo>
                  <a:pt x="8287" y="2882"/>
                </a:lnTo>
                <a:lnTo>
                  <a:pt x="8290" y="2874"/>
                </a:lnTo>
                <a:lnTo>
                  <a:pt x="8303" y="2855"/>
                </a:lnTo>
                <a:lnTo>
                  <a:pt x="8336" y="2820"/>
                </a:lnTo>
                <a:lnTo>
                  <a:pt x="8365" y="2771"/>
                </a:lnTo>
                <a:lnTo>
                  <a:pt x="8371" y="2748"/>
                </a:lnTo>
                <a:lnTo>
                  <a:pt x="8374" y="2738"/>
                </a:lnTo>
                <a:lnTo>
                  <a:pt x="8375" y="2729"/>
                </a:lnTo>
                <a:lnTo>
                  <a:pt x="8404" y="2679"/>
                </a:lnTo>
                <a:lnTo>
                  <a:pt x="8411" y="2658"/>
                </a:lnTo>
                <a:lnTo>
                  <a:pt x="8414" y="2647"/>
                </a:lnTo>
                <a:lnTo>
                  <a:pt x="8414" y="2638"/>
                </a:lnTo>
                <a:lnTo>
                  <a:pt x="8389" y="2627"/>
                </a:lnTo>
                <a:lnTo>
                  <a:pt x="8368" y="2622"/>
                </a:lnTo>
                <a:lnTo>
                  <a:pt x="8358" y="2620"/>
                </a:lnTo>
                <a:lnTo>
                  <a:pt x="8341" y="2622"/>
                </a:lnTo>
                <a:lnTo>
                  <a:pt x="8336" y="2625"/>
                </a:lnTo>
                <a:lnTo>
                  <a:pt x="8154" y="2755"/>
                </a:lnTo>
                <a:lnTo>
                  <a:pt x="8067" y="2750"/>
                </a:lnTo>
                <a:lnTo>
                  <a:pt x="8001" y="2738"/>
                </a:lnTo>
                <a:lnTo>
                  <a:pt x="7975" y="2729"/>
                </a:lnTo>
                <a:lnTo>
                  <a:pt x="7956" y="2718"/>
                </a:lnTo>
                <a:lnTo>
                  <a:pt x="7942" y="2705"/>
                </a:lnTo>
                <a:lnTo>
                  <a:pt x="7936" y="2698"/>
                </a:lnTo>
                <a:lnTo>
                  <a:pt x="7933" y="2690"/>
                </a:lnTo>
                <a:lnTo>
                  <a:pt x="7855" y="2534"/>
                </a:lnTo>
                <a:lnTo>
                  <a:pt x="7844" y="2521"/>
                </a:lnTo>
                <a:lnTo>
                  <a:pt x="7837" y="2507"/>
                </a:lnTo>
                <a:lnTo>
                  <a:pt x="7831" y="2495"/>
                </a:lnTo>
                <a:lnTo>
                  <a:pt x="7829" y="2487"/>
                </a:lnTo>
                <a:lnTo>
                  <a:pt x="7829" y="2482"/>
                </a:lnTo>
                <a:lnTo>
                  <a:pt x="7833" y="2470"/>
                </a:lnTo>
                <a:lnTo>
                  <a:pt x="7837" y="2455"/>
                </a:lnTo>
                <a:lnTo>
                  <a:pt x="7836" y="2448"/>
                </a:lnTo>
                <a:lnTo>
                  <a:pt x="7833" y="2443"/>
                </a:lnTo>
                <a:lnTo>
                  <a:pt x="7832" y="2438"/>
                </a:lnTo>
                <a:lnTo>
                  <a:pt x="7832" y="2435"/>
                </a:lnTo>
                <a:lnTo>
                  <a:pt x="7829" y="2430"/>
                </a:lnTo>
                <a:lnTo>
                  <a:pt x="7848" y="2417"/>
                </a:lnTo>
                <a:lnTo>
                  <a:pt x="7873" y="2404"/>
                </a:lnTo>
                <a:lnTo>
                  <a:pt x="7904" y="2396"/>
                </a:lnTo>
                <a:lnTo>
                  <a:pt x="7912" y="2395"/>
                </a:lnTo>
                <a:lnTo>
                  <a:pt x="7924" y="2396"/>
                </a:lnTo>
                <a:lnTo>
                  <a:pt x="7935" y="2399"/>
                </a:lnTo>
                <a:lnTo>
                  <a:pt x="7941" y="2401"/>
                </a:lnTo>
                <a:lnTo>
                  <a:pt x="7946" y="2404"/>
                </a:lnTo>
                <a:lnTo>
                  <a:pt x="8037" y="2183"/>
                </a:lnTo>
                <a:lnTo>
                  <a:pt x="8035" y="2171"/>
                </a:lnTo>
                <a:lnTo>
                  <a:pt x="8036" y="2145"/>
                </a:lnTo>
                <a:lnTo>
                  <a:pt x="8045" y="2123"/>
                </a:lnTo>
                <a:lnTo>
                  <a:pt x="8053" y="2113"/>
                </a:lnTo>
                <a:lnTo>
                  <a:pt x="8064" y="2103"/>
                </a:lnTo>
                <a:lnTo>
                  <a:pt x="8076" y="2093"/>
                </a:lnTo>
                <a:lnTo>
                  <a:pt x="8154" y="1755"/>
                </a:lnTo>
                <a:lnTo>
                  <a:pt x="8163" y="1726"/>
                </a:lnTo>
                <a:lnTo>
                  <a:pt x="8167" y="1703"/>
                </a:lnTo>
                <a:lnTo>
                  <a:pt x="8166" y="1694"/>
                </a:lnTo>
                <a:lnTo>
                  <a:pt x="8163" y="1687"/>
                </a:lnTo>
                <a:lnTo>
                  <a:pt x="8162" y="1684"/>
                </a:lnTo>
                <a:lnTo>
                  <a:pt x="8158" y="1682"/>
                </a:lnTo>
                <a:lnTo>
                  <a:pt x="8154" y="1677"/>
                </a:lnTo>
                <a:lnTo>
                  <a:pt x="8148" y="1668"/>
                </a:lnTo>
                <a:lnTo>
                  <a:pt x="8144" y="1662"/>
                </a:lnTo>
                <a:lnTo>
                  <a:pt x="8136" y="1656"/>
                </a:lnTo>
                <a:lnTo>
                  <a:pt x="8127" y="1654"/>
                </a:lnTo>
                <a:lnTo>
                  <a:pt x="8111" y="1653"/>
                </a:lnTo>
                <a:lnTo>
                  <a:pt x="8084" y="1660"/>
                </a:lnTo>
                <a:lnTo>
                  <a:pt x="7855" y="1768"/>
                </a:lnTo>
                <a:lnTo>
                  <a:pt x="7846" y="1768"/>
                </a:lnTo>
                <a:lnTo>
                  <a:pt x="7829" y="1771"/>
                </a:lnTo>
                <a:lnTo>
                  <a:pt x="7817" y="1777"/>
                </a:lnTo>
                <a:lnTo>
                  <a:pt x="7807" y="1787"/>
                </a:lnTo>
                <a:lnTo>
                  <a:pt x="7800" y="1802"/>
                </a:lnTo>
                <a:lnTo>
                  <a:pt x="7798" y="1804"/>
                </a:lnTo>
                <a:lnTo>
                  <a:pt x="7797" y="1804"/>
                </a:lnTo>
                <a:lnTo>
                  <a:pt x="7797" y="1806"/>
                </a:lnTo>
                <a:lnTo>
                  <a:pt x="7796" y="1810"/>
                </a:lnTo>
                <a:lnTo>
                  <a:pt x="7787" y="1822"/>
                </a:lnTo>
                <a:lnTo>
                  <a:pt x="7777" y="1828"/>
                </a:lnTo>
                <a:lnTo>
                  <a:pt x="7776" y="1830"/>
                </a:lnTo>
                <a:lnTo>
                  <a:pt x="7770" y="1832"/>
                </a:lnTo>
                <a:lnTo>
                  <a:pt x="7766" y="1832"/>
                </a:lnTo>
                <a:lnTo>
                  <a:pt x="7763" y="1848"/>
                </a:lnTo>
                <a:lnTo>
                  <a:pt x="7759" y="1859"/>
                </a:lnTo>
                <a:lnTo>
                  <a:pt x="7751" y="1868"/>
                </a:lnTo>
                <a:lnTo>
                  <a:pt x="7747" y="1871"/>
                </a:lnTo>
                <a:lnTo>
                  <a:pt x="7742" y="1875"/>
                </a:lnTo>
                <a:lnTo>
                  <a:pt x="7729" y="1877"/>
                </a:lnTo>
                <a:lnTo>
                  <a:pt x="7722" y="1877"/>
                </a:lnTo>
                <a:lnTo>
                  <a:pt x="7721" y="1878"/>
                </a:lnTo>
                <a:lnTo>
                  <a:pt x="7713" y="1879"/>
                </a:lnTo>
                <a:lnTo>
                  <a:pt x="7705" y="1877"/>
                </a:lnTo>
                <a:lnTo>
                  <a:pt x="7701" y="1877"/>
                </a:lnTo>
                <a:lnTo>
                  <a:pt x="7695" y="1877"/>
                </a:lnTo>
                <a:lnTo>
                  <a:pt x="7675" y="1872"/>
                </a:lnTo>
                <a:lnTo>
                  <a:pt x="7672" y="1871"/>
                </a:lnTo>
                <a:lnTo>
                  <a:pt x="7670" y="1871"/>
                </a:lnTo>
                <a:lnTo>
                  <a:pt x="7666" y="1868"/>
                </a:lnTo>
                <a:lnTo>
                  <a:pt x="7402" y="1613"/>
                </a:lnTo>
                <a:lnTo>
                  <a:pt x="7396" y="1599"/>
                </a:lnTo>
                <a:lnTo>
                  <a:pt x="7394" y="1587"/>
                </a:lnTo>
                <a:lnTo>
                  <a:pt x="7396" y="1574"/>
                </a:lnTo>
                <a:lnTo>
                  <a:pt x="7401" y="1563"/>
                </a:lnTo>
                <a:lnTo>
                  <a:pt x="7408" y="1552"/>
                </a:lnTo>
                <a:lnTo>
                  <a:pt x="7435" y="1531"/>
                </a:lnTo>
                <a:lnTo>
                  <a:pt x="7453" y="1522"/>
                </a:lnTo>
                <a:lnTo>
                  <a:pt x="7465" y="1524"/>
                </a:lnTo>
                <a:lnTo>
                  <a:pt x="7477" y="1525"/>
                </a:lnTo>
                <a:lnTo>
                  <a:pt x="7477" y="1524"/>
                </a:lnTo>
                <a:lnTo>
                  <a:pt x="7487" y="1524"/>
                </a:lnTo>
                <a:lnTo>
                  <a:pt x="7493" y="1522"/>
                </a:lnTo>
                <a:lnTo>
                  <a:pt x="7498" y="1522"/>
                </a:lnTo>
                <a:lnTo>
                  <a:pt x="7516" y="1511"/>
                </a:lnTo>
                <a:lnTo>
                  <a:pt x="7518" y="1509"/>
                </a:lnTo>
                <a:lnTo>
                  <a:pt x="7519" y="1507"/>
                </a:lnTo>
                <a:lnTo>
                  <a:pt x="7524" y="1504"/>
                </a:lnTo>
                <a:lnTo>
                  <a:pt x="7532" y="1495"/>
                </a:lnTo>
                <a:lnTo>
                  <a:pt x="7803" y="1457"/>
                </a:lnTo>
                <a:lnTo>
                  <a:pt x="8053" y="1396"/>
                </a:lnTo>
                <a:lnTo>
                  <a:pt x="8102" y="1392"/>
                </a:lnTo>
                <a:lnTo>
                  <a:pt x="8125" y="1388"/>
                </a:lnTo>
                <a:lnTo>
                  <a:pt x="8127" y="1386"/>
                </a:lnTo>
                <a:lnTo>
                  <a:pt x="8131" y="1385"/>
                </a:lnTo>
                <a:lnTo>
                  <a:pt x="8136" y="1384"/>
                </a:lnTo>
                <a:lnTo>
                  <a:pt x="8142" y="1381"/>
                </a:lnTo>
                <a:lnTo>
                  <a:pt x="8147" y="1379"/>
                </a:lnTo>
                <a:lnTo>
                  <a:pt x="8165" y="1362"/>
                </a:lnTo>
                <a:lnTo>
                  <a:pt x="8168" y="1355"/>
                </a:lnTo>
                <a:lnTo>
                  <a:pt x="8173" y="1351"/>
                </a:lnTo>
                <a:lnTo>
                  <a:pt x="8181" y="1340"/>
                </a:lnTo>
                <a:lnTo>
                  <a:pt x="8193" y="1235"/>
                </a:lnTo>
                <a:lnTo>
                  <a:pt x="8167" y="989"/>
                </a:lnTo>
                <a:lnTo>
                  <a:pt x="8165" y="978"/>
                </a:lnTo>
                <a:lnTo>
                  <a:pt x="8165" y="957"/>
                </a:lnTo>
                <a:lnTo>
                  <a:pt x="8171" y="931"/>
                </a:lnTo>
                <a:lnTo>
                  <a:pt x="8179" y="917"/>
                </a:lnTo>
                <a:lnTo>
                  <a:pt x="8191" y="905"/>
                </a:lnTo>
                <a:lnTo>
                  <a:pt x="8197" y="900"/>
                </a:lnTo>
                <a:lnTo>
                  <a:pt x="8214" y="892"/>
                </a:lnTo>
                <a:lnTo>
                  <a:pt x="8223" y="889"/>
                </a:lnTo>
                <a:lnTo>
                  <a:pt x="8245" y="886"/>
                </a:lnTo>
                <a:lnTo>
                  <a:pt x="8361" y="886"/>
                </a:lnTo>
                <a:lnTo>
                  <a:pt x="8491" y="899"/>
                </a:lnTo>
                <a:lnTo>
                  <a:pt x="8542" y="957"/>
                </a:lnTo>
                <a:lnTo>
                  <a:pt x="8571" y="1002"/>
                </a:lnTo>
                <a:lnTo>
                  <a:pt x="8585" y="1033"/>
                </a:lnTo>
                <a:lnTo>
                  <a:pt x="8601" y="1080"/>
                </a:lnTo>
                <a:lnTo>
                  <a:pt x="8608" y="1128"/>
                </a:lnTo>
                <a:lnTo>
                  <a:pt x="8608" y="1144"/>
                </a:lnTo>
                <a:lnTo>
                  <a:pt x="8601" y="1153"/>
                </a:lnTo>
                <a:lnTo>
                  <a:pt x="8591" y="1172"/>
                </a:lnTo>
                <a:lnTo>
                  <a:pt x="8585" y="1188"/>
                </a:lnTo>
                <a:lnTo>
                  <a:pt x="8582" y="1202"/>
                </a:lnTo>
                <a:lnTo>
                  <a:pt x="8582" y="1210"/>
                </a:lnTo>
                <a:lnTo>
                  <a:pt x="8641" y="1212"/>
                </a:lnTo>
                <a:lnTo>
                  <a:pt x="8659" y="1216"/>
                </a:lnTo>
                <a:lnTo>
                  <a:pt x="8679" y="1224"/>
                </a:lnTo>
                <a:lnTo>
                  <a:pt x="8733" y="1259"/>
                </a:lnTo>
                <a:lnTo>
                  <a:pt x="8762" y="1272"/>
                </a:lnTo>
                <a:lnTo>
                  <a:pt x="8764" y="1272"/>
                </a:lnTo>
                <a:lnTo>
                  <a:pt x="8765" y="1273"/>
                </a:lnTo>
                <a:lnTo>
                  <a:pt x="8770" y="1274"/>
                </a:lnTo>
                <a:lnTo>
                  <a:pt x="8777" y="1275"/>
                </a:lnTo>
                <a:lnTo>
                  <a:pt x="8855" y="1366"/>
                </a:lnTo>
                <a:lnTo>
                  <a:pt x="8875" y="1385"/>
                </a:lnTo>
                <a:lnTo>
                  <a:pt x="8882" y="1396"/>
                </a:lnTo>
                <a:lnTo>
                  <a:pt x="8887" y="1407"/>
                </a:lnTo>
                <a:close/>
                <a:moveTo>
                  <a:pt x="6519" y="1171"/>
                </a:moveTo>
                <a:lnTo>
                  <a:pt x="6614" y="1209"/>
                </a:lnTo>
                <a:lnTo>
                  <a:pt x="6697" y="1258"/>
                </a:lnTo>
                <a:lnTo>
                  <a:pt x="6767" y="1313"/>
                </a:lnTo>
                <a:lnTo>
                  <a:pt x="6826" y="1380"/>
                </a:lnTo>
                <a:lnTo>
                  <a:pt x="6870" y="1454"/>
                </a:lnTo>
                <a:lnTo>
                  <a:pt x="6883" y="1483"/>
                </a:lnTo>
                <a:lnTo>
                  <a:pt x="6871" y="1494"/>
                </a:lnTo>
                <a:lnTo>
                  <a:pt x="6869" y="1494"/>
                </a:lnTo>
                <a:lnTo>
                  <a:pt x="6864" y="1498"/>
                </a:lnTo>
                <a:lnTo>
                  <a:pt x="6863" y="1498"/>
                </a:lnTo>
                <a:lnTo>
                  <a:pt x="6858" y="1504"/>
                </a:lnTo>
                <a:lnTo>
                  <a:pt x="6853" y="1505"/>
                </a:lnTo>
                <a:lnTo>
                  <a:pt x="6852" y="1505"/>
                </a:lnTo>
                <a:lnTo>
                  <a:pt x="6850" y="1507"/>
                </a:lnTo>
                <a:lnTo>
                  <a:pt x="6845" y="1509"/>
                </a:lnTo>
                <a:lnTo>
                  <a:pt x="6844" y="1509"/>
                </a:lnTo>
                <a:lnTo>
                  <a:pt x="6842" y="1511"/>
                </a:lnTo>
                <a:lnTo>
                  <a:pt x="6824" y="1517"/>
                </a:lnTo>
                <a:lnTo>
                  <a:pt x="6803" y="1522"/>
                </a:lnTo>
                <a:lnTo>
                  <a:pt x="6779" y="1524"/>
                </a:lnTo>
                <a:lnTo>
                  <a:pt x="6726" y="1522"/>
                </a:lnTo>
                <a:lnTo>
                  <a:pt x="6429" y="1574"/>
                </a:lnTo>
                <a:lnTo>
                  <a:pt x="6412" y="1578"/>
                </a:lnTo>
                <a:lnTo>
                  <a:pt x="6399" y="1579"/>
                </a:lnTo>
                <a:lnTo>
                  <a:pt x="6388" y="1576"/>
                </a:lnTo>
                <a:lnTo>
                  <a:pt x="6383" y="1574"/>
                </a:lnTo>
                <a:lnTo>
                  <a:pt x="6379" y="1571"/>
                </a:lnTo>
                <a:lnTo>
                  <a:pt x="6376" y="1566"/>
                </a:lnTo>
                <a:lnTo>
                  <a:pt x="6372" y="1561"/>
                </a:lnTo>
                <a:lnTo>
                  <a:pt x="6367" y="1547"/>
                </a:lnTo>
                <a:lnTo>
                  <a:pt x="6364" y="1538"/>
                </a:lnTo>
                <a:lnTo>
                  <a:pt x="6360" y="1473"/>
                </a:lnTo>
                <a:lnTo>
                  <a:pt x="6355" y="1440"/>
                </a:lnTo>
                <a:lnTo>
                  <a:pt x="6342" y="1406"/>
                </a:lnTo>
                <a:lnTo>
                  <a:pt x="6327" y="1375"/>
                </a:lnTo>
                <a:lnTo>
                  <a:pt x="6306" y="1344"/>
                </a:lnTo>
                <a:lnTo>
                  <a:pt x="6254" y="1287"/>
                </a:lnTo>
                <a:lnTo>
                  <a:pt x="6220" y="1262"/>
                </a:lnTo>
                <a:lnTo>
                  <a:pt x="6221" y="1221"/>
                </a:lnTo>
                <a:lnTo>
                  <a:pt x="6232" y="1176"/>
                </a:lnTo>
                <a:lnTo>
                  <a:pt x="6240" y="1159"/>
                </a:lnTo>
                <a:lnTo>
                  <a:pt x="6246" y="1150"/>
                </a:lnTo>
                <a:lnTo>
                  <a:pt x="6262" y="1131"/>
                </a:lnTo>
                <a:lnTo>
                  <a:pt x="6277" y="1122"/>
                </a:lnTo>
                <a:lnTo>
                  <a:pt x="6286" y="1119"/>
                </a:lnTo>
                <a:lnTo>
                  <a:pt x="6519" y="1171"/>
                </a:lnTo>
                <a:close/>
                <a:moveTo>
                  <a:pt x="3704" y="1874"/>
                </a:moveTo>
                <a:lnTo>
                  <a:pt x="3704" y="1881"/>
                </a:lnTo>
                <a:lnTo>
                  <a:pt x="3705" y="1884"/>
                </a:lnTo>
                <a:lnTo>
                  <a:pt x="3708" y="1895"/>
                </a:lnTo>
                <a:lnTo>
                  <a:pt x="3708" y="1902"/>
                </a:lnTo>
                <a:lnTo>
                  <a:pt x="3709" y="1906"/>
                </a:lnTo>
                <a:lnTo>
                  <a:pt x="3710" y="1917"/>
                </a:lnTo>
                <a:lnTo>
                  <a:pt x="3709" y="1926"/>
                </a:lnTo>
                <a:lnTo>
                  <a:pt x="3708" y="1931"/>
                </a:lnTo>
                <a:lnTo>
                  <a:pt x="3708" y="1937"/>
                </a:lnTo>
                <a:lnTo>
                  <a:pt x="3704" y="1956"/>
                </a:lnTo>
                <a:lnTo>
                  <a:pt x="3702" y="1958"/>
                </a:lnTo>
                <a:lnTo>
                  <a:pt x="3698" y="1972"/>
                </a:lnTo>
                <a:lnTo>
                  <a:pt x="3694" y="1981"/>
                </a:lnTo>
                <a:lnTo>
                  <a:pt x="3690" y="1990"/>
                </a:lnTo>
                <a:lnTo>
                  <a:pt x="3711" y="1990"/>
                </a:lnTo>
                <a:lnTo>
                  <a:pt x="3696" y="1994"/>
                </a:lnTo>
                <a:lnTo>
                  <a:pt x="3683" y="2002"/>
                </a:lnTo>
                <a:lnTo>
                  <a:pt x="3673" y="2011"/>
                </a:lnTo>
                <a:lnTo>
                  <a:pt x="3658" y="2037"/>
                </a:lnTo>
                <a:lnTo>
                  <a:pt x="3650" y="2071"/>
                </a:lnTo>
                <a:lnTo>
                  <a:pt x="3649" y="2113"/>
                </a:lnTo>
                <a:lnTo>
                  <a:pt x="3644" y="2128"/>
                </a:lnTo>
                <a:lnTo>
                  <a:pt x="3644" y="2133"/>
                </a:lnTo>
                <a:lnTo>
                  <a:pt x="3642" y="2137"/>
                </a:lnTo>
                <a:lnTo>
                  <a:pt x="3641" y="2142"/>
                </a:lnTo>
                <a:lnTo>
                  <a:pt x="3639" y="2144"/>
                </a:lnTo>
                <a:lnTo>
                  <a:pt x="3638" y="2150"/>
                </a:lnTo>
                <a:lnTo>
                  <a:pt x="3633" y="2155"/>
                </a:lnTo>
                <a:lnTo>
                  <a:pt x="3630" y="2162"/>
                </a:lnTo>
                <a:lnTo>
                  <a:pt x="3623" y="2165"/>
                </a:lnTo>
                <a:lnTo>
                  <a:pt x="3617" y="2170"/>
                </a:lnTo>
                <a:lnTo>
                  <a:pt x="3603" y="2175"/>
                </a:lnTo>
                <a:lnTo>
                  <a:pt x="3586" y="2175"/>
                </a:lnTo>
                <a:lnTo>
                  <a:pt x="3577" y="2174"/>
                </a:lnTo>
                <a:lnTo>
                  <a:pt x="3572" y="2173"/>
                </a:lnTo>
                <a:lnTo>
                  <a:pt x="3569" y="2173"/>
                </a:lnTo>
                <a:lnTo>
                  <a:pt x="3202" y="2519"/>
                </a:lnTo>
                <a:lnTo>
                  <a:pt x="3203" y="2525"/>
                </a:lnTo>
                <a:lnTo>
                  <a:pt x="3205" y="2529"/>
                </a:lnTo>
                <a:lnTo>
                  <a:pt x="3214" y="2542"/>
                </a:lnTo>
                <a:lnTo>
                  <a:pt x="3344" y="2683"/>
                </a:lnTo>
                <a:lnTo>
                  <a:pt x="3358" y="2689"/>
                </a:lnTo>
                <a:lnTo>
                  <a:pt x="3375" y="2695"/>
                </a:lnTo>
                <a:lnTo>
                  <a:pt x="3404" y="2696"/>
                </a:lnTo>
                <a:lnTo>
                  <a:pt x="3434" y="2685"/>
                </a:lnTo>
                <a:lnTo>
                  <a:pt x="3485" y="2646"/>
                </a:lnTo>
                <a:lnTo>
                  <a:pt x="3550" y="2599"/>
                </a:lnTo>
                <a:lnTo>
                  <a:pt x="3577" y="2585"/>
                </a:lnTo>
                <a:lnTo>
                  <a:pt x="3588" y="2579"/>
                </a:lnTo>
                <a:lnTo>
                  <a:pt x="3812" y="2397"/>
                </a:lnTo>
                <a:lnTo>
                  <a:pt x="4078" y="2254"/>
                </a:lnTo>
                <a:lnTo>
                  <a:pt x="4240" y="2132"/>
                </a:lnTo>
                <a:lnTo>
                  <a:pt x="4256" y="2107"/>
                </a:lnTo>
                <a:lnTo>
                  <a:pt x="4271" y="2087"/>
                </a:lnTo>
                <a:lnTo>
                  <a:pt x="4289" y="2071"/>
                </a:lnTo>
                <a:lnTo>
                  <a:pt x="4324" y="2050"/>
                </a:lnTo>
                <a:lnTo>
                  <a:pt x="4343" y="2047"/>
                </a:lnTo>
                <a:lnTo>
                  <a:pt x="4362" y="2047"/>
                </a:lnTo>
                <a:lnTo>
                  <a:pt x="4383" y="2050"/>
                </a:lnTo>
                <a:lnTo>
                  <a:pt x="4506" y="2193"/>
                </a:lnTo>
                <a:lnTo>
                  <a:pt x="4628" y="2376"/>
                </a:lnTo>
                <a:lnTo>
                  <a:pt x="4455" y="2525"/>
                </a:lnTo>
                <a:lnTo>
                  <a:pt x="4404" y="2553"/>
                </a:lnTo>
                <a:lnTo>
                  <a:pt x="4392" y="2556"/>
                </a:lnTo>
                <a:lnTo>
                  <a:pt x="4383" y="2561"/>
                </a:lnTo>
                <a:lnTo>
                  <a:pt x="4118" y="2724"/>
                </a:lnTo>
                <a:lnTo>
                  <a:pt x="3793" y="2886"/>
                </a:lnTo>
                <a:lnTo>
                  <a:pt x="3772" y="2886"/>
                </a:lnTo>
                <a:lnTo>
                  <a:pt x="3759" y="2910"/>
                </a:lnTo>
                <a:lnTo>
                  <a:pt x="3754" y="2913"/>
                </a:lnTo>
                <a:lnTo>
                  <a:pt x="3751" y="2918"/>
                </a:lnTo>
                <a:lnTo>
                  <a:pt x="3741" y="2927"/>
                </a:lnTo>
                <a:lnTo>
                  <a:pt x="3730" y="2930"/>
                </a:lnTo>
                <a:lnTo>
                  <a:pt x="3719" y="2931"/>
                </a:lnTo>
                <a:lnTo>
                  <a:pt x="3690" y="2928"/>
                </a:lnTo>
                <a:lnTo>
                  <a:pt x="3956" y="3192"/>
                </a:lnTo>
                <a:lnTo>
                  <a:pt x="4118" y="3294"/>
                </a:lnTo>
                <a:lnTo>
                  <a:pt x="4232" y="3337"/>
                </a:lnTo>
                <a:lnTo>
                  <a:pt x="4238" y="3340"/>
                </a:lnTo>
                <a:lnTo>
                  <a:pt x="4389" y="3399"/>
                </a:lnTo>
                <a:lnTo>
                  <a:pt x="4404" y="3403"/>
                </a:lnTo>
                <a:lnTo>
                  <a:pt x="4416" y="3410"/>
                </a:lnTo>
                <a:lnTo>
                  <a:pt x="4426" y="3411"/>
                </a:lnTo>
                <a:lnTo>
                  <a:pt x="4429" y="3411"/>
                </a:lnTo>
                <a:lnTo>
                  <a:pt x="4435" y="3415"/>
                </a:lnTo>
                <a:lnTo>
                  <a:pt x="4439" y="3415"/>
                </a:lnTo>
                <a:lnTo>
                  <a:pt x="4441" y="3416"/>
                </a:lnTo>
                <a:lnTo>
                  <a:pt x="4445" y="3417"/>
                </a:lnTo>
                <a:lnTo>
                  <a:pt x="4462" y="3426"/>
                </a:lnTo>
                <a:lnTo>
                  <a:pt x="4495" y="3447"/>
                </a:lnTo>
                <a:lnTo>
                  <a:pt x="4504" y="3451"/>
                </a:lnTo>
                <a:lnTo>
                  <a:pt x="4505" y="3451"/>
                </a:lnTo>
                <a:lnTo>
                  <a:pt x="4512" y="3454"/>
                </a:lnTo>
                <a:lnTo>
                  <a:pt x="4520" y="3456"/>
                </a:lnTo>
                <a:lnTo>
                  <a:pt x="4526" y="3457"/>
                </a:lnTo>
                <a:lnTo>
                  <a:pt x="4553" y="3467"/>
                </a:lnTo>
                <a:lnTo>
                  <a:pt x="4585" y="3490"/>
                </a:lnTo>
                <a:lnTo>
                  <a:pt x="4594" y="3500"/>
                </a:lnTo>
                <a:lnTo>
                  <a:pt x="4608" y="3518"/>
                </a:lnTo>
                <a:lnTo>
                  <a:pt x="4637" y="3523"/>
                </a:lnTo>
                <a:lnTo>
                  <a:pt x="4653" y="3525"/>
                </a:lnTo>
                <a:lnTo>
                  <a:pt x="4698" y="3552"/>
                </a:lnTo>
                <a:lnTo>
                  <a:pt x="4730" y="3581"/>
                </a:lnTo>
                <a:lnTo>
                  <a:pt x="4769" y="3604"/>
                </a:lnTo>
                <a:lnTo>
                  <a:pt x="4807" y="3621"/>
                </a:lnTo>
                <a:lnTo>
                  <a:pt x="4822" y="3625"/>
                </a:lnTo>
                <a:lnTo>
                  <a:pt x="4831" y="3625"/>
                </a:lnTo>
                <a:lnTo>
                  <a:pt x="4840" y="3626"/>
                </a:lnTo>
                <a:lnTo>
                  <a:pt x="4857" y="3625"/>
                </a:lnTo>
                <a:lnTo>
                  <a:pt x="4865" y="3622"/>
                </a:lnTo>
                <a:lnTo>
                  <a:pt x="4873" y="3621"/>
                </a:lnTo>
                <a:lnTo>
                  <a:pt x="4879" y="3634"/>
                </a:lnTo>
                <a:lnTo>
                  <a:pt x="4887" y="3645"/>
                </a:lnTo>
                <a:lnTo>
                  <a:pt x="4898" y="3652"/>
                </a:lnTo>
                <a:lnTo>
                  <a:pt x="4912" y="3655"/>
                </a:lnTo>
                <a:lnTo>
                  <a:pt x="4948" y="3654"/>
                </a:lnTo>
                <a:lnTo>
                  <a:pt x="4996" y="3642"/>
                </a:lnTo>
                <a:lnTo>
                  <a:pt x="5118" y="3764"/>
                </a:lnTo>
                <a:lnTo>
                  <a:pt x="5254" y="3764"/>
                </a:lnTo>
                <a:lnTo>
                  <a:pt x="5278" y="3768"/>
                </a:lnTo>
                <a:lnTo>
                  <a:pt x="5299" y="3777"/>
                </a:lnTo>
                <a:lnTo>
                  <a:pt x="5314" y="3794"/>
                </a:lnTo>
                <a:lnTo>
                  <a:pt x="5321" y="3805"/>
                </a:lnTo>
                <a:lnTo>
                  <a:pt x="5453" y="3811"/>
                </a:lnTo>
                <a:lnTo>
                  <a:pt x="5519" y="3827"/>
                </a:lnTo>
                <a:lnTo>
                  <a:pt x="5547" y="3838"/>
                </a:lnTo>
                <a:lnTo>
                  <a:pt x="5569" y="3851"/>
                </a:lnTo>
                <a:lnTo>
                  <a:pt x="5587" y="3866"/>
                </a:lnTo>
                <a:lnTo>
                  <a:pt x="5607" y="3849"/>
                </a:lnTo>
                <a:lnTo>
                  <a:pt x="5616" y="3844"/>
                </a:lnTo>
                <a:lnTo>
                  <a:pt x="5627" y="3839"/>
                </a:lnTo>
                <a:lnTo>
                  <a:pt x="5648" y="3838"/>
                </a:lnTo>
                <a:lnTo>
                  <a:pt x="5658" y="3839"/>
                </a:lnTo>
                <a:lnTo>
                  <a:pt x="5669" y="3846"/>
                </a:lnTo>
                <a:lnTo>
                  <a:pt x="5708" y="3880"/>
                </a:lnTo>
                <a:lnTo>
                  <a:pt x="5749" y="3907"/>
                </a:lnTo>
                <a:lnTo>
                  <a:pt x="5689" y="3947"/>
                </a:lnTo>
                <a:lnTo>
                  <a:pt x="5682" y="3960"/>
                </a:lnTo>
                <a:lnTo>
                  <a:pt x="5670" y="4028"/>
                </a:lnTo>
                <a:lnTo>
                  <a:pt x="5669" y="4049"/>
                </a:lnTo>
                <a:lnTo>
                  <a:pt x="5649" y="4049"/>
                </a:lnTo>
                <a:lnTo>
                  <a:pt x="5617" y="4054"/>
                </a:lnTo>
                <a:lnTo>
                  <a:pt x="5597" y="4063"/>
                </a:lnTo>
                <a:lnTo>
                  <a:pt x="5592" y="4071"/>
                </a:lnTo>
                <a:lnTo>
                  <a:pt x="5588" y="4080"/>
                </a:lnTo>
                <a:lnTo>
                  <a:pt x="5587" y="4089"/>
                </a:lnTo>
                <a:lnTo>
                  <a:pt x="5577" y="4093"/>
                </a:lnTo>
                <a:lnTo>
                  <a:pt x="5517" y="4124"/>
                </a:lnTo>
                <a:lnTo>
                  <a:pt x="5477" y="4138"/>
                </a:lnTo>
                <a:lnTo>
                  <a:pt x="5465" y="4140"/>
                </a:lnTo>
                <a:lnTo>
                  <a:pt x="5461" y="4140"/>
                </a:lnTo>
                <a:lnTo>
                  <a:pt x="5455" y="4144"/>
                </a:lnTo>
                <a:lnTo>
                  <a:pt x="5433" y="4151"/>
                </a:lnTo>
                <a:lnTo>
                  <a:pt x="5423" y="4151"/>
                </a:lnTo>
                <a:lnTo>
                  <a:pt x="5420" y="4152"/>
                </a:lnTo>
                <a:lnTo>
                  <a:pt x="5334" y="4165"/>
                </a:lnTo>
                <a:lnTo>
                  <a:pt x="5220" y="4171"/>
                </a:lnTo>
                <a:lnTo>
                  <a:pt x="4852" y="4233"/>
                </a:lnTo>
                <a:lnTo>
                  <a:pt x="4741" y="4182"/>
                </a:lnTo>
                <a:lnTo>
                  <a:pt x="4710" y="4171"/>
                </a:lnTo>
                <a:lnTo>
                  <a:pt x="4704" y="4170"/>
                </a:lnTo>
                <a:lnTo>
                  <a:pt x="4698" y="4170"/>
                </a:lnTo>
                <a:lnTo>
                  <a:pt x="4654" y="4161"/>
                </a:lnTo>
                <a:lnTo>
                  <a:pt x="4596" y="4140"/>
                </a:lnTo>
                <a:lnTo>
                  <a:pt x="4592" y="4139"/>
                </a:lnTo>
                <a:lnTo>
                  <a:pt x="4567" y="4131"/>
                </a:lnTo>
                <a:lnTo>
                  <a:pt x="4240" y="4049"/>
                </a:lnTo>
                <a:lnTo>
                  <a:pt x="3996" y="3927"/>
                </a:lnTo>
                <a:lnTo>
                  <a:pt x="3996" y="3912"/>
                </a:lnTo>
                <a:lnTo>
                  <a:pt x="3994" y="3901"/>
                </a:lnTo>
                <a:lnTo>
                  <a:pt x="3989" y="3891"/>
                </a:lnTo>
                <a:lnTo>
                  <a:pt x="3986" y="3886"/>
                </a:lnTo>
                <a:lnTo>
                  <a:pt x="3979" y="3881"/>
                </a:lnTo>
                <a:lnTo>
                  <a:pt x="3972" y="3880"/>
                </a:lnTo>
                <a:lnTo>
                  <a:pt x="3964" y="3881"/>
                </a:lnTo>
                <a:lnTo>
                  <a:pt x="3956" y="3886"/>
                </a:lnTo>
                <a:lnTo>
                  <a:pt x="3650" y="3559"/>
                </a:lnTo>
                <a:lnTo>
                  <a:pt x="3630" y="3585"/>
                </a:lnTo>
                <a:lnTo>
                  <a:pt x="3609" y="3604"/>
                </a:lnTo>
                <a:lnTo>
                  <a:pt x="3588" y="3616"/>
                </a:lnTo>
                <a:lnTo>
                  <a:pt x="3578" y="3621"/>
                </a:lnTo>
                <a:lnTo>
                  <a:pt x="3569" y="3621"/>
                </a:lnTo>
                <a:lnTo>
                  <a:pt x="3553" y="3629"/>
                </a:lnTo>
                <a:lnTo>
                  <a:pt x="3533" y="3653"/>
                </a:lnTo>
                <a:lnTo>
                  <a:pt x="3522" y="3678"/>
                </a:lnTo>
                <a:lnTo>
                  <a:pt x="3521" y="3693"/>
                </a:lnTo>
                <a:lnTo>
                  <a:pt x="3522" y="3708"/>
                </a:lnTo>
                <a:lnTo>
                  <a:pt x="3528" y="3724"/>
                </a:lnTo>
                <a:lnTo>
                  <a:pt x="3509" y="3741"/>
                </a:lnTo>
                <a:lnTo>
                  <a:pt x="3496" y="3763"/>
                </a:lnTo>
                <a:lnTo>
                  <a:pt x="3489" y="3783"/>
                </a:lnTo>
                <a:lnTo>
                  <a:pt x="3487" y="3805"/>
                </a:lnTo>
                <a:lnTo>
                  <a:pt x="3466" y="3886"/>
                </a:lnTo>
                <a:lnTo>
                  <a:pt x="3459" y="3898"/>
                </a:lnTo>
                <a:lnTo>
                  <a:pt x="3455" y="3911"/>
                </a:lnTo>
                <a:lnTo>
                  <a:pt x="3446" y="3927"/>
                </a:lnTo>
                <a:lnTo>
                  <a:pt x="3426" y="4089"/>
                </a:lnTo>
                <a:lnTo>
                  <a:pt x="3344" y="4213"/>
                </a:lnTo>
                <a:lnTo>
                  <a:pt x="3344" y="4214"/>
                </a:lnTo>
                <a:lnTo>
                  <a:pt x="3351" y="4230"/>
                </a:lnTo>
                <a:lnTo>
                  <a:pt x="3353" y="4238"/>
                </a:lnTo>
                <a:lnTo>
                  <a:pt x="3355" y="4248"/>
                </a:lnTo>
                <a:lnTo>
                  <a:pt x="3353" y="4254"/>
                </a:lnTo>
                <a:lnTo>
                  <a:pt x="3351" y="4261"/>
                </a:lnTo>
                <a:lnTo>
                  <a:pt x="3349" y="4263"/>
                </a:lnTo>
                <a:lnTo>
                  <a:pt x="3348" y="4263"/>
                </a:lnTo>
                <a:lnTo>
                  <a:pt x="3348" y="4266"/>
                </a:lnTo>
                <a:lnTo>
                  <a:pt x="3344" y="4274"/>
                </a:lnTo>
                <a:lnTo>
                  <a:pt x="3334" y="4282"/>
                </a:lnTo>
                <a:lnTo>
                  <a:pt x="3318" y="4299"/>
                </a:lnTo>
                <a:lnTo>
                  <a:pt x="3313" y="4308"/>
                </a:lnTo>
                <a:lnTo>
                  <a:pt x="3307" y="4315"/>
                </a:lnTo>
                <a:lnTo>
                  <a:pt x="3303" y="4329"/>
                </a:lnTo>
                <a:lnTo>
                  <a:pt x="3303" y="4335"/>
                </a:lnTo>
                <a:lnTo>
                  <a:pt x="3284" y="4342"/>
                </a:lnTo>
                <a:lnTo>
                  <a:pt x="3274" y="4346"/>
                </a:lnTo>
                <a:lnTo>
                  <a:pt x="3253" y="4370"/>
                </a:lnTo>
                <a:lnTo>
                  <a:pt x="3233" y="4414"/>
                </a:lnTo>
                <a:lnTo>
                  <a:pt x="3223" y="4478"/>
                </a:lnTo>
                <a:lnTo>
                  <a:pt x="3222" y="4517"/>
                </a:lnTo>
                <a:lnTo>
                  <a:pt x="3211" y="4524"/>
                </a:lnTo>
                <a:lnTo>
                  <a:pt x="3186" y="4541"/>
                </a:lnTo>
                <a:lnTo>
                  <a:pt x="3161" y="4566"/>
                </a:lnTo>
                <a:lnTo>
                  <a:pt x="3133" y="4599"/>
                </a:lnTo>
                <a:lnTo>
                  <a:pt x="3108" y="4638"/>
                </a:lnTo>
                <a:lnTo>
                  <a:pt x="3106" y="4638"/>
                </a:lnTo>
                <a:lnTo>
                  <a:pt x="3098" y="4655"/>
                </a:lnTo>
                <a:lnTo>
                  <a:pt x="3074" y="4682"/>
                </a:lnTo>
                <a:lnTo>
                  <a:pt x="3045" y="4696"/>
                </a:lnTo>
                <a:lnTo>
                  <a:pt x="3037" y="4696"/>
                </a:lnTo>
                <a:lnTo>
                  <a:pt x="3037" y="4697"/>
                </a:lnTo>
                <a:lnTo>
                  <a:pt x="3031" y="4700"/>
                </a:lnTo>
                <a:lnTo>
                  <a:pt x="3018" y="4703"/>
                </a:lnTo>
                <a:lnTo>
                  <a:pt x="2972" y="4687"/>
                </a:lnTo>
                <a:lnTo>
                  <a:pt x="2955" y="4685"/>
                </a:lnTo>
                <a:lnTo>
                  <a:pt x="2941" y="4686"/>
                </a:lnTo>
                <a:lnTo>
                  <a:pt x="2930" y="4689"/>
                </a:lnTo>
                <a:lnTo>
                  <a:pt x="2922" y="4697"/>
                </a:lnTo>
                <a:lnTo>
                  <a:pt x="2917" y="4708"/>
                </a:lnTo>
                <a:lnTo>
                  <a:pt x="2915" y="4723"/>
                </a:lnTo>
                <a:lnTo>
                  <a:pt x="2866" y="4707"/>
                </a:lnTo>
                <a:lnTo>
                  <a:pt x="2819" y="4682"/>
                </a:lnTo>
                <a:lnTo>
                  <a:pt x="2795" y="4664"/>
                </a:lnTo>
                <a:lnTo>
                  <a:pt x="2751" y="4623"/>
                </a:lnTo>
                <a:lnTo>
                  <a:pt x="2609" y="4457"/>
                </a:lnTo>
                <a:lnTo>
                  <a:pt x="2613" y="4445"/>
                </a:lnTo>
                <a:lnTo>
                  <a:pt x="2613" y="4435"/>
                </a:lnTo>
                <a:lnTo>
                  <a:pt x="2614" y="4433"/>
                </a:lnTo>
                <a:lnTo>
                  <a:pt x="2609" y="4420"/>
                </a:lnTo>
                <a:lnTo>
                  <a:pt x="2604" y="4405"/>
                </a:lnTo>
                <a:lnTo>
                  <a:pt x="2583" y="4371"/>
                </a:lnTo>
                <a:lnTo>
                  <a:pt x="2526" y="4306"/>
                </a:lnTo>
                <a:lnTo>
                  <a:pt x="2521" y="4293"/>
                </a:lnTo>
                <a:lnTo>
                  <a:pt x="2523" y="4283"/>
                </a:lnTo>
                <a:lnTo>
                  <a:pt x="2527" y="4273"/>
                </a:lnTo>
                <a:lnTo>
                  <a:pt x="2536" y="4265"/>
                </a:lnTo>
                <a:lnTo>
                  <a:pt x="2550" y="4259"/>
                </a:lnTo>
                <a:lnTo>
                  <a:pt x="2569" y="4253"/>
                </a:lnTo>
                <a:lnTo>
                  <a:pt x="2600" y="4183"/>
                </a:lnTo>
                <a:lnTo>
                  <a:pt x="2609" y="4114"/>
                </a:lnTo>
                <a:lnTo>
                  <a:pt x="2609" y="4098"/>
                </a:lnTo>
                <a:lnTo>
                  <a:pt x="2600" y="4049"/>
                </a:lnTo>
                <a:lnTo>
                  <a:pt x="2569" y="3988"/>
                </a:lnTo>
                <a:lnTo>
                  <a:pt x="2569" y="3500"/>
                </a:lnTo>
                <a:lnTo>
                  <a:pt x="2528" y="3417"/>
                </a:lnTo>
                <a:lnTo>
                  <a:pt x="2523" y="3448"/>
                </a:lnTo>
                <a:lnTo>
                  <a:pt x="2507" y="3483"/>
                </a:lnTo>
                <a:lnTo>
                  <a:pt x="2481" y="3520"/>
                </a:lnTo>
                <a:lnTo>
                  <a:pt x="2431" y="3578"/>
                </a:lnTo>
                <a:lnTo>
                  <a:pt x="2384" y="3645"/>
                </a:lnTo>
                <a:lnTo>
                  <a:pt x="2370" y="3670"/>
                </a:lnTo>
                <a:lnTo>
                  <a:pt x="2365" y="3683"/>
                </a:lnTo>
                <a:lnTo>
                  <a:pt x="2341" y="3693"/>
                </a:lnTo>
                <a:lnTo>
                  <a:pt x="2308" y="3716"/>
                </a:lnTo>
                <a:lnTo>
                  <a:pt x="2298" y="3728"/>
                </a:lnTo>
                <a:lnTo>
                  <a:pt x="2291" y="3741"/>
                </a:lnTo>
                <a:lnTo>
                  <a:pt x="2291" y="3755"/>
                </a:lnTo>
                <a:lnTo>
                  <a:pt x="2294" y="3768"/>
                </a:lnTo>
                <a:lnTo>
                  <a:pt x="2303" y="3785"/>
                </a:lnTo>
                <a:lnTo>
                  <a:pt x="2121" y="4029"/>
                </a:lnTo>
                <a:lnTo>
                  <a:pt x="1794" y="4416"/>
                </a:lnTo>
                <a:lnTo>
                  <a:pt x="1611" y="4477"/>
                </a:lnTo>
                <a:lnTo>
                  <a:pt x="1601" y="4486"/>
                </a:lnTo>
                <a:lnTo>
                  <a:pt x="1594" y="4497"/>
                </a:lnTo>
                <a:lnTo>
                  <a:pt x="1592" y="4506"/>
                </a:lnTo>
                <a:lnTo>
                  <a:pt x="1591" y="4517"/>
                </a:lnTo>
                <a:lnTo>
                  <a:pt x="1625" y="4559"/>
                </a:lnTo>
                <a:lnTo>
                  <a:pt x="1655" y="4606"/>
                </a:lnTo>
                <a:lnTo>
                  <a:pt x="1674" y="4656"/>
                </a:lnTo>
                <a:lnTo>
                  <a:pt x="1687" y="4710"/>
                </a:lnTo>
                <a:lnTo>
                  <a:pt x="1688" y="4799"/>
                </a:lnTo>
                <a:lnTo>
                  <a:pt x="1673" y="4896"/>
                </a:lnTo>
                <a:lnTo>
                  <a:pt x="1645" y="4995"/>
                </a:lnTo>
                <a:lnTo>
                  <a:pt x="1631" y="5017"/>
                </a:lnTo>
                <a:lnTo>
                  <a:pt x="1617" y="5027"/>
                </a:lnTo>
                <a:lnTo>
                  <a:pt x="1611" y="5030"/>
                </a:lnTo>
                <a:lnTo>
                  <a:pt x="1605" y="5035"/>
                </a:lnTo>
                <a:lnTo>
                  <a:pt x="1571" y="5049"/>
                </a:lnTo>
                <a:lnTo>
                  <a:pt x="1532" y="5059"/>
                </a:lnTo>
                <a:lnTo>
                  <a:pt x="1483" y="5081"/>
                </a:lnTo>
                <a:lnTo>
                  <a:pt x="1448" y="5110"/>
                </a:lnTo>
                <a:lnTo>
                  <a:pt x="1305" y="4988"/>
                </a:lnTo>
                <a:lnTo>
                  <a:pt x="1204" y="4866"/>
                </a:lnTo>
                <a:lnTo>
                  <a:pt x="1204" y="4845"/>
                </a:lnTo>
                <a:lnTo>
                  <a:pt x="1208" y="4811"/>
                </a:lnTo>
                <a:lnTo>
                  <a:pt x="1217" y="4786"/>
                </a:lnTo>
                <a:lnTo>
                  <a:pt x="1234" y="4768"/>
                </a:lnTo>
                <a:lnTo>
                  <a:pt x="1245" y="4764"/>
                </a:lnTo>
                <a:lnTo>
                  <a:pt x="1209" y="4734"/>
                </a:lnTo>
                <a:lnTo>
                  <a:pt x="1194" y="4716"/>
                </a:lnTo>
                <a:lnTo>
                  <a:pt x="1164" y="4677"/>
                </a:lnTo>
                <a:lnTo>
                  <a:pt x="1126" y="4608"/>
                </a:lnTo>
                <a:lnTo>
                  <a:pt x="1115" y="4582"/>
                </a:lnTo>
                <a:lnTo>
                  <a:pt x="1072" y="4427"/>
                </a:lnTo>
                <a:lnTo>
                  <a:pt x="1061" y="4355"/>
                </a:lnTo>
                <a:lnTo>
                  <a:pt x="1051" y="4355"/>
                </a:lnTo>
                <a:lnTo>
                  <a:pt x="1042" y="4351"/>
                </a:lnTo>
                <a:lnTo>
                  <a:pt x="1024" y="4339"/>
                </a:lnTo>
                <a:lnTo>
                  <a:pt x="1016" y="4331"/>
                </a:lnTo>
                <a:lnTo>
                  <a:pt x="1010" y="4320"/>
                </a:lnTo>
                <a:lnTo>
                  <a:pt x="998" y="4294"/>
                </a:lnTo>
                <a:lnTo>
                  <a:pt x="1004" y="4266"/>
                </a:lnTo>
                <a:lnTo>
                  <a:pt x="1004" y="4242"/>
                </a:lnTo>
                <a:lnTo>
                  <a:pt x="1000" y="4233"/>
                </a:lnTo>
                <a:lnTo>
                  <a:pt x="995" y="4224"/>
                </a:lnTo>
                <a:lnTo>
                  <a:pt x="987" y="4218"/>
                </a:lnTo>
                <a:lnTo>
                  <a:pt x="980" y="4213"/>
                </a:lnTo>
                <a:lnTo>
                  <a:pt x="856" y="3683"/>
                </a:lnTo>
                <a:lnTo>
                  <a:pt x="592" y="4089"/>
                </a:lnTo>
                <a:lnTo>
                  <a:pt x="490" y="4294"/>
                </a:lnTo>
                <a:lnTo>
                  <a:pt x="484" y="4298"/>
                </a:lnTo>
                <a:lnTo>
                  <a:pt x="471" y="4308"/>
                </a:lnTo>
                <a:lnTo>
                  <a:pt x="448" y="4356"/>
                </a:lnTo>
                <a:lnTo>
                  <a:pt x="408" y="4457"/>
                </a:lnTo>
                <a:lnTo>
                  <a:pt x="326" y="4599"/>
                </a:lnTo>
                <a:lnTo>
                  <a:pt x="286" y="4581"/>
                </a:lnTo>
                <a:lnTo>
                  <a:pt x="199" y="4559"/>
                </a:lnTo>
                <a:lnTo>
                  <a:pt x="114" y="4525"/>
                </a:lnTo>
                <a:lnTo>
                  <a:pt x="108" y="4522"/>
                </a:lnTo>
                <a:lnTo>
                  <a:pt x="92" y="4508"/>
                </a:lnTo>
                <a:lnTo>
                  <a:pt x="77" y="4483"/>
                </a:lnTo>
                <a:lnTo>
                  <a:pt x="67" y="4451"/>
                </a:lnTo>
                <a:lnTo>
                  <a:pt x="63" y="4423"/>
                </a:lnTo>
                <a:lnTo>
                  <a:pt x="61" y="4362"/>
                </a:lnTo>
                <a:lnTo>
                  <a:pt x="58" y="4331"/>
                </a:lnTo>
                <a:lnTo>
                  <a:pt x="45" y="4279"/>
                </a:lnTo>
                <a:lnTo>
                  <a:pt x="37" y="4256"/>
                </a:lnTo>
                <a:lnTo>
                  <a:pt x="27" y="4238"/>
                </a:lnTo>
                <a:lnTo>
                  <a:pt x="13" y="4223"/>
                </a:lnTo>
                <a:lnTo>
                  <a:pt x="0" y="4213"/>
                </a:lnTo>
                <a:lnTo>
                  <a:pt x="4" y="4161"/>
                </a:lnTo>
                <a:lnTo>
                  <a:pt x="11" y="4143"/>
                </a:lnTo>
                <a:lnTo>
                  <a:pt x="20" y="4131"/>
                </a:lnTo>
                <a:lnTo>
                  <a:pt x="55" y="4111"/>
                </a:lnTo>
                <a:lnTo>
                  <a:pt x="82" y="4089"/>
                </a:lnTo>
                <a:lnTo>
                  <a:pt x="97" y="4069"/>
                </a:lnTo>
                <a:lnTo>
                  <a:pt x="102" y="4049"/>
                </a:lnTo>
                <a:lnTo>
                  <a:pt x="205" y="3846"/>
                </a:lnTo>
                <a:lnTo>
                  <a:pt x="347" y="3642"/>
                </a:lnTo>
                <a:lnTo>
                  <a:pt x="490" y="3314"/>
                </a:lnTo>
                <a:lnTo>
                  <a:pt x="551" y="3213"/>
                </a:lnTo>
                <a:lnTo>
                  <a:pt x="555" y="3198"/>
                </a:lnTo>
                <a:lnTo>
                  <a:pt x="556" y="3169"/>
                </a:lnTo>
                <a:lnTo>
                  <a:pt x="555" y="3155"/>
                </a:lnTo>
                <a:lnTo>
                  <a:pt x="551" y="3143"/>
                </a:lnTo>
                <a:lnTo>
                  <a:pt x="538" y="3120"/>
                </a:lnTo>
                <a:lnTo>
                  <a:pt x="530" y="3111"/>
                </a:lnTo>
                <a:lnTo>
                  <a:pt x="568" y="3096"/>
                </a:lnTo>
                <a:lnTo>
                  <a:pt x="576" y="3088"/>
                </a:lnTo>
                <a:lnTo>
                  <a:pt x="585" y="3082"/>
                </a:lnTo>
                <a:lnTo>
                  <a:pt x="601" y="3070"/>
                </a:lnTo>
                <a:lnTo>
                  <a:pt x="628" y="3033"/>
                </a:lnTo>
                <a:lnTo>
                  <a:pt x="633" y="3022"/>
                </a:lnTo>
                <a:lnTo>
                  <a:pt x="641" y="3012"/>
                </a:lnTo>
                <a:lnTo>
                  <a:pt x="652" y="2989"/>
                </a:lnTo>
                <a:lnTo>
                  <a:pt x="652" y="2866"/>
                </a:lnTo>
                <a:lnTo>
                  <a:pt x="713" y="2744"/>
                </a:lnTo>
                <a:lnTo>
                  <a:pt x="734" y="2672"/>
                </a:lnTo>
                <a:lnTo>
                  <a:pt x="787" y="2547"/>
                </a:lnTo>
                <a:lnTo>
                  <a:pt x="794" y="2539"/>
                </a:lnTo>
                <a:lnTo>
                  <a:pt x="799" y="2532"/>
                </a:lnTo>
                <a:lnTo>
                  <a:pt x="804" y="2526"/>
                </a:lnTo>
                <a:lnTo>
                  <a:pt x="817" y="2519"/>
                </a:lnTo>
                <a:lnTo>
                  <a:pt x="830" y="2482"/>
                </a:lnTo>
                <a:lnTo>
                  <a:pt x="840" y="2465"/>
                </a:lnTo>
                <a:lnTo>
                  <a:pt x="844" y="2462"/>
                </a:lnTo>
                <a:lnTo>
                  <a:pt x="856" y="2458"/>
                </a:lnTo>
                <a:lnTo>
                  <a:pt x="861" y="2455"/>
                </a:lnTo>
                <a:lnTo>
                  <a:pt x="868" y="2453"/>
                </a:lnTo>
                <a:lnTo>
                  <a:pt x="901" y="2458"/>
                </a:lnTo>
                <a:lnTo>
                  <a:pt x="960" y="2486"/>
                </a:lnTo>
                <a:lnTo>
                  <a:pt x="1041" y="2539"/>
                </a:lnTo>
                <a:lnTo>
                  <a:pt x="1183" y="2315"/>
                </a:lnTo>
                <a:lnTo>
                  <a:pt x="1286" y="2071"/>
                </a:lnTo>
                <a:lnTo>
                  <a:pt x="1550" y="1643"/>
                </a:lnTo>
                <a:lnTo>
                  <a:pt x="1574" y="1620"/>
                </a:lnTo>
                <a:lnTo>
                  <a:pt x="1591" y="1600"/>
                </a:lnTo>
                <a:lnTo>
                  <a:pt x="1593" y="1588"/>
                </a:lnTo>
                <a:lnTo>
                  <a:pt x="1594" y="1579"/>
                </a:lnTo>
                <a:lnTo>
                  <a:pt x="1593" y="1569"/>
                </a:lnTo>
                <a:lnTo>
                  <a:pt x="1591" y="1562"/>
                </a:lnTo>
                <a:lnTo>
                  <a:pt x="1693" y="1376"/>
                </a:lnTo>
                <a:lnTo>
                  <a:pt x="2100" y="745"/>
                </a:lnTo>
                <a:lnTo>
                  <a:pt x="2121" y="582"/>
                </a:lnTo>
                <a:lnTo>
                  <a:pt x="2136" y="568"/>
                </a:lnTo>
                <a:lnTo>
                  <a:pt x="2153" y="558"/>
                </a:lnTo>
                <a:lnTo>
                  <a:pt x="2170" y="554"/>
                </a:lnTo>
                <a:lnTo>
                  <a:pt x="2191" y="555"/>
                </a:lnTo>
                <a:lnTo>
                  <a:pt x="2212" y="559"/>
                </a:lnTo>
                <a:lnTo>
                  <a:pt x="2235" y="568"/>
                </a:lnTo>
                <a:lnTo>
                  <a:pt x="2284" y="602"/>
                </a:lnTo>
                <a:lnTo>
                  <a:pt x="2406" y="786"/>
                </a:lnTo>
                <a:lnTo>
                  <a:pt x="2406" y="867"/>
                </a:lnTo>
                <a:lnTo>
                  <a:pt x="2400" y="876"/>
                </a:lnTo>
                <a:lnTo>
                  <a:pt x="2396" y="893"/>
                </a:lnTo>
                <a:lnTo>
                  <a:pt x="2396" y="908"/>
                </a:lnTo>
                <a:lnTo>
                  <a:pt x="2400" y="921"/>
                </a:lnTo>
                <a:lnTo>
                  <a:pt x="2406" y="928"/>
                </a:lnTo>
                <a:lnTo>
                  <a:pt x="2079" y="1376"/>
                </a:lnTo>
                <a:lnTo>
                  <a:pt x="1856" y="1724"/>
                </a:lnTo>
                <a:lnTo>
                  <a:pt x="1815" y="1765"/>
                </a:lnTo>
                <a:lnTo>
                  <a:pt x="1347" y="2805"/>
                </a:lnTo>
                <a:lnTo>
                  <a:pt x="1350" y="2835"/>
                </a:lnTo>
                <a:lnTo>
                  <a:pt x="1349" y="2849"/>
                </a:lnTo>
                <a:lnTo>
                  <a:pt x="1345" y="2866"/>
                </a:lnTo>
                <a:lnTo>
                  <a:pt x="1329" y="2896"/>
                </a:lnTo>
                <a:lnTo>
                  <a:pt x="1305" y="2928"/>
                </a:lnTo>
                <a:lnTo>
                  <a:pt x="1305" y="3172"/>
                </a:lnTo>
                <a:lnTo>
                  <a:pt x="1326" y="3724"/>
                </a:lnTo>
                <a:lnTo>
                  <a:pt x="1335" y="3731"/>
                </a:lnTo>
                <a:lnTo>
                  <a:pt x="1347" y="3749"/>
                </a:lnTo>
                <a:lnTo>
                  <a:pt x="1350" y="3758"/>
                </a:lnTo>
                <a:lnTo>
                  <a:pt x="1351" y="3766"/>
                </a:lnTo>
                <a:lnTo>
                  <a:pt x="1351" y="3773"/>
                </a:lnTo>
                <a:lnTo>
                  <a:pt x="1350" y="3774"/>
                </a:lnTo>
                <a:lnTo>
                  <a:pt x="1350" y="3777"/>
                </a:lnTo>
                <a:lnTo>
                  <a:pt x="1347" y="3785"/>
                </a:lnTo>
                <a:lnTo>
                  <a:pt x="1351" y="3845"/>
                </a:lnTo>
                <a:lnTo>
                  <a:pt x="1367" y="3907"/>
                </a:lnTo>
                <a:lnTo>
                  <a:pt x="1469" y="3660"/>
                </a:lnTo>
                <a:lnTo>
                  <a:pt x="1611" y="3417"/>
                </a:lnTo>
                <a:lnTo>
                  <a:pt x="1620" y="3472"/>
                </a:lnTo>
                <a:lnTo>
                  <a:pt x="1622" y="3487"/>
                </a:lnTo>
                <a:lnTo>
                  <a:pt x="1617" y="3515"/>
                </a:lnTo>
                <a:lnTo>
                  <a:pt x="1616" y="3521"/>
                </a:lnTo>
                <a:lnTo>
                  <a:pt x="1615" y="3527"/>
                </a:lnTo>
                <a:lnTo>
                  <a:pt x="1611" y="3539"/>
                </a:lnTo>
                <a:lnTo>
                  <a:pt x="1601" y="3553"/>
                </a:lnTo>
                <a:lnTo>
                  <a:pt x="1588" y="3581"/>
                </a:lnTo>
                <a:lnTo>
                  <a:pt x="1582" y="3606"/>
                </a:lnTo>
                <a:lnTo>
                  <a:pt x="1584" y="3629"/>
                </a:lnTo>
                <a:lnTo>
                  <a:pt x="1591" y="3642"/>
                </a:lnTo>
                <a:lnTo>
                  <a:pt x="1584" y="3655"/>
                </a:lnTo>
                <a:lnTo>
                  <a:pt x="1572" y="3722"/>
                </a:lnTo>
                <a:lnTo>
                  <a:pt x="1571" y="3743"/>
                </a:lnTo>
                <a:lnTo>
                  <a:pt x="1585" y="3780"/>
                </a:lnTo>
                <a:lnTo>
                  <a:pt x="1592" y="3798"/>
                </a:lnTo>
                <a:lnTo>
                  <a:pt x="1592" y="3800"/>
                </a:lnTo>
                <a:lnTo>
                  <a:pt x="1594" y="3814"/>
                </a:lnTo>
                <a:lnTo>
                  <a:pt x="1596" y="3842"/>
                </a:lnTo>
                <a:lnTo>
                  <a:pt x="1591" y="3866"/>
                </a:lnTo>
                <a:lnTo>
                  <a:pt x="1550" y="3907"/>
                </a:lnTo>
                <a:lnTo>
                  <a:pt x="1580" y="3998"/>
                </a:lnTo>
                <a:lnTo>
                  <a:pt x="1590" y="4053"/>
                </a:lnTo>
                <a:lnTo>
                  <a:pt x="1590" y="4061"/>
                </a:lnTo>
                <a:lnTo>
                  <a:pt x="1611" y="4233"/>
                </a:lnTo>
                <a:lnTo>
                  <a:pt x="1656" y="4177"/>
                </a:lnTo>
                <a:lnTo>
                  <a:pt x="1667" y="4152"/>
                </a:lnTo>
                <a:lnTo>
                  <a:pt x="1671" y="4140"/>
                </a:lnTo>
                <a:lnTo>
                  <a:pt x="1673" y="4131"/>
                </a:lnTo>
                <a:lnTo>
                  <a:pt x="1698" y="4073"/>
                </a:lnTo>
                <a:lnTo>
                  <a:pt x="1707" y="4058"/>
                </a:lnTo>
                <a:lnTo>
                  <a:pt x="1726" y="4018"/>
                </a:lnTo>
                <a:lnTo>
                  <a:pt x="1733" y="4009"/>
                </a:lnTo>
                <a:lnTo>
                  <a:pt x="1958" y="3652"/>
                </a:lnTo>
                <a:lnTo>
                  <a:pt x="2004" y="3584"/>
                </a:lnTo>
                <a:lnTo>
                  <a:pt x="2010" y="3571"/>
                </a:lnTo>
                <a:lnTo>
                  <a:pt x="2019" y="3558"/>
                </a:lnTo>
                <a:lnTo>
                  <a:pt x="2025" y="3547"/>
                </a:lnTo>
                <a:lnTo>
                  <a:pt x="2030" y="3539"/>
                </a:lnTo>
                <a:lnTo>
                  <a:pt x="2033" y="3532"/>
                </a:lnTo>
                <a:lnTo>
                  <a:pt x="2037" y="3525"/>
                </a:lnTo>
                <a:lnTo>
                  <a:pt x="2038" y="3521"/>
                </a:lnTo>
                <a:lnTo>
                  <a:pt x="2039" y="3518"/>
                </a:lnTo>
                <a:lnTo>
                  <a:pt x="2202" y="3294"/>
                </a:lnTo>
                <a:lnTo>
                  <a:pt x="2212" y="3265"/>
                </a:lnTo>
                <a:lnTo>
                  <a:pt x="2231" y="3224"/>
                </a:lnTo>
                <a:lnTo>
                  <a:pt x="2243" y="3213"/>
                </a:lnTo>
                <a:lnTo>
                  <a:pt x="2264" y="3169"/>
                </a:lnTo>
                <a:lnTo>
                  <a:pt x="2269" y="3155"/>
                </a:lnTo>
                <a:lnTo>
                  <a:pt x="2270" y="3132"/>
                </a:lnTo>
                <a:lnTo>
                  <a:pt x="2268" y="3120"/>
                </a:lnTo>
                <a:lnTo>
                  <a:pt x="2263" y="3111"/>
                </a:lnTo>
                <a:lnTo>
                  <a:pt x="2351" y="3054"/>
                </a:lnTo>
                <a:lnTo>
                  <a:pt x="2406" y="3008"/>
                </a:lnTo>
                <a:lnTo>
                  <a:pt x="2467" y="2846"/>
                </a:lnTo>
                <a:lnTo>
                  <a:pt x="2569" y="2683"/>
                </a:lnTo>
                <a:lnTo>
                  <a:pt x="2427" y="2643"/>
                </a:lnTo>
                <a:lnTo>
                  <a:pt x="2417" y="2642"/>
                </a:lnTo>
                <a:lnTo>
                  <a:pt x="2410" y="2642"/>
                </a:lnTo>
                <a:lnTo>
                  <a:pt x="2396" y="2637"/>
                </a:lnTo>
                <a:lnTo>
                  <a:pt x="2392" y="2637"/>
                </a:lnTo>
                <a:lnTo>
                  <a:pt x="2367" y="2629"/>
                </a:lnTo>
                <a:lnTo>
                  <a:pt x="2354" y="2626"/>
                </a:lnTo>
                <a:lnTo>
                  <a:pt x="2311" y="2606"/>
                </a:lnTo>
                <a:lnTo>
                  <a:pt x="2263" y="2579"/>
                </a:lnTo>
                <a:lnTo>
                  <a:pt x="2182" y="2553"/>
                </a:lnTo>
                <a:lnTo>
                  <a:pt x="2150" y="2534"/>
                </a:lnTo>
                <a:lnTo>
                  <a:pt x="2126" y="2514"/>
                </a:lnTo>
                <a:lnTo>
                  <a:pt x="2104" y="2488"/>
                </a:lnTo>
                <a:lnTo>
                  <a:pt x="2097" y="2474"/>
                </a:lnTo>
                <a:lnTo>
                  <a:pt x="2085" y="2445"/>
                </a:lnTo>
                <a:lnTo>
                  <a:pt x="2079" y="2413"/>
                </a:lnTo>
                <a:lnTo>
                  <a:pt x="2079" y="2397"/>
                </a:lnTo>
                <a:lnTo>
                  <a:pt x="2076" y="2371"/>
                </a:lnTo>
                <a:lnTo>
                  <a:pt x="2077" y="2347"/>
                </a:lnTo>
                <a:lnTo>
                  <a:pt x="2080" y="2324"/>
                </a:lnTo>
                <a:lnTo>
                  <a:pt x="2101" y="2283"/>
                </a:lnTo>
                <a:lnTo>
                  <a:pt x="2137" y="2248"/>
                </a:lnTo>
                <a:lnTo>
                  <a:pt x="2161" y="2233"/>
                </a:lnTo>
                <a:lnTo>
                  <a:pt x="2691" y="2009"/>
                </a:lnTo>
                <a:lnTo>
                  <a:pt x="2998" y="1826"/>
                </a:lnTo>
                <a:lnTo>
                  <a:pt x="3120" y="1724"/>
                </a:lnTo>
                <a:lnTo>
                  <a:pt x="3263" y="1623"/>
                </a:lnTo>
                <a:lnTo>
                  <a:pt x="3505" y="1512"/>
                </a:lnTo>
                <a:lnTo>
                  <a:pt x="3515" y="1511"/>
                </a:lnTo>
                <a:lnTo>
                  <a:pt x="3524" y="1512"/>
                </a:lnTo>
                <a:lnTo>
                  <a:pt x="3543" y="1516"/>
                </a:lnTo>
                <a:lnTo>
                  <a:pt x="3552" y="1522"/>
                </a:lnTo>
                <a:lnTo>
                  <a:pt x="3562" y="1529"/>
                </a:lnTo>
                <a:lnTo>
                  <a:pt x="3579" y="1546"/>
                </a:lnTo>
                <a:lnTo>
                  <a:pt x="3595" y="1572"/>
                </a:lnTo>
                <a:lnTo>
                  <a:pt x="3630" y="1643"/>
                </a:lnTo>
                <a:lnTo>
                  <a:pt x="3698" y="1850"/>
                </a:lnTo>
                <a:lnTo>
                  <a:pt x="3704" y="1874"/>
                </a:lnTo>
                <a:close/>
                <a:moveTo>
                  <a:pt x="6238" y="2634"/>
                </a:moveTo>
                <a:lnTo>
                  <a:pt x="6268" y="2695"/>
                </a:lnTo>
                <a:lnTo>
                  <a:pt x="6350" y="2800"/>
                </a:lnTo>
                <a:lnTo>
                  <a:pt x="6358" y="2811"/>
                </a:lnTo>
                <a:lnTo>
                  <a:pt x="6379" y="2852"/>
                </a:lnTo>
                <a:lnTo>
                  <a:pt x="6390" y="2889"/>
                </a:lnTo>
                <a:lnTo>
                  <a:pt x="6391" y="2907"/>
                </a:lnTo>
                <a:lnTo>
                  <a:pt x="6390" y="2923"/>
                </a:lnTo>
                <a:lnTo>
                  <a:pt x="6390" y="3053"/>
                </a:lnTo>
                <a:lnTo>
                  <a:pt x="6299" y="3326"/>
                </a:lnTo>
                <a:lnTo>
                  <a:pt x="6301" y="3335"/>
                </a:lnTo>
                <a:lnTo>
                  <a:pt x="6302" y="3345"/>
                </a:lnTo>
                <a:lnTo>
                  <a:pt x="6301" y="3364"/>
                </a:lnTo>
                <a:lnTo>
                  <a:pt x="6295" y="3383"/>
                </a:lnTo>
                <a:lnTo>
                  <a:pt x="6269" y="3438"/>
                </a:lnTo>
                <a:lnTo>
                  <a:pt x="6262" y="3457"/>
                </a:lnTo>
                <a:lnTo>
                  <a:pt x="6260" y="3474"/>
                </a:lnTo>
                <a:lnTo>
                  <a:pt x="6260" y="3703"/>
                </a:lnTo>
                <a:lnTo>
                  <a:pt x="6286" y="3897"/>
                </a:lnTo>
                <a:lnTo>
                  <a:pt x="6293" y="3899"/>
                </a:lnTo>
                <a:lnTo>
                  <a:pt x="6295" y="3899"/>
                </a:lnTo>
                <a:lnTo>
                  <a:pt x="6297" y="3900"/>
                </a:lnTo>
                <a:lnTo>
                  <a:pt x="6308" y="3904"/>
                </a:lnTo>
                <a:lnTo>
                  <a:pt x="6315" y="3904"/>
                </a:lnTo>
                <a:lnTo>
                  <a:pt x="6328" y="3901"/>
                </a:lnTo>
                <a:lnTo>
                  <a:pt x="6339" y="3897"/>
                </a:lnTo>
                <a:lnTo>
                  <a:pt x="6340" y="3897"/>
                </a:lnTo>
                <a:lnTo>
                  <a:pt x="6351" y="3888"/>
                </a:lnTo>
                <a:lnTo>
                  <a:pt x="6360" y="3877"/>
                </a:lnTo>
                <a:lnTo>
                  <a:pt x="6368" y="3862"/>
                </a:lnTo>
                <a:lnTo>
                  <a:pt x="6377" y="3845"/>
                </a:lnTo>
                <a:lnTo>
                  <a:pt x="6506" y="3722"/>
                </a:lnTo>
                <a:lnTo>
                  <a:pt x="6551" y="3665"/>
                </a:lnTo>
                <a:lnTo>
                  <a:pt x="6584" y="3612"/>
                </a:lnTo>
                <a:lnTo>
                  <a:pt x="6602" y="3604"/>
                </a:lnTo>
                <a:lnTo>
                  <a:pt x="6616" y="3595"/>
                </a:lnTo>
                <a:lnTo>
                  <a:pt x="6622" y="3589"/>
                </a:lnTo>
                <a:lnTo>
                  <a:pt x="6624" y="3586"/>
                </a:lnTo>
                <a:lnTo>
                  <a:pt x="6627" y="3584"/>
                </a:lnTo>
                <a:lnTo>
                  <a:pt x="6636" y="3573"/>
                </a:lnTo>
                <a:lnTo>
                  <a:pt x="6671" y="3514"/>
                </a:lnTo>
                <a:lnTo>
                  <a:pt x="6675" y="3508"/>
                </a:lnTo>
                <a:lnTo>
                  <a:pt x="6753" y="3365"/>
                </a:lnTo>
                <a:lnTo>
                  <a:pt x="6761" y="3362"/>
                </a:lnTo>
                <a:lnTo>
                  <a:pt x="6768" y="3359"/>
                </a:lnTo>
                <a:lnTo>
                  <a:pt x="6774" y="3357"/>
                </a:lnTo>
                <a:lnTo>
                  <a:pt x="6779" y="3353"/>
                </a:lnTo>
                <a:lnTo>
                  <a:pt x="6785" y="3349"/>
                </a:lnTo>
                <a:lnTo>
                  <a:pt x="6786" y="3342"/>
                </a:lnTo>
                <a:lnTo>
                  <a:pt x="6786" y="3337"/>
                </a:lnTo>
                <a:lnTo>
                  <a:pt x="6784" y="3331"/>
                </a:lnTo>
                <a:lnTo>
                  <a:pt x="6778" y="3326"/>
                </a:lnTo>
                <a:lnTo>
                  <a:pt x="6790" y="3314"/>
                </a:lnTo>
                <a:lnTo>
                  <a:pt x="6798" y="3310"/>
                </a:lnTo>
                <a:lnTo>
                  <a:pt x="6830" y="3274"/>
                </a:lnTo>
                <a:lnTo>
                  <a:pt x="6935" y="3144"/>
                </a:lnTo>
                <a:lnTo>
                  <a:pt x="6977" y="3082"/>
                </a:lnTo>
                <a:lnTo>
                  <a:pt x="7016" y="3038"/>
                </a:lnTo>
                <a:lnTo>
                  <a:pt x="7022" y="3034"/>
                </a:lnTo>
                <a:lnTo>
                  <a:pt x="7026" y="3031"/>
                </a:lnTo>
                <a:lnTo>
                  <a:pt x="7035" y="3028"/>
                </a:lnTo>
                <a:lnTo>
                  <a:pt x="7039" y="3028"/>
                </a:lnTo>
                <a:lnTo>
                  <a:pt x="7056" y="3033"/>
                </a:lnTo>
                <a:lnTo>
                  <a:pt x="7081" y="3046"/>
                </a:lnTo>
                <a:lnTo>
                  <a:pt x="7090" y="3053"/>
                </a:lnTo>
                <a:lnTo>
                  <a:pt x="7083" y="3066"/>
                </a:lnTo>
                <a:lnTo>
                  <a:pt x="7076" y="3088"/>
                </a:lnTo>
                <a:lnTo>
                  <a:pt x="7072" y="3107"/>
                </a:lnTo>
                <a:lnTo>
                  <a:pt x="7074" y="3123"/>
                </a:lnTo>
                <a:lnTo>
                  <a:pt x="7078" y="3131"/>
                </a:lnTo>
                <a:lnTo>
                  <a:pt x="7078" y="3274"/>
                </a:lnTo>
                <a:lnTo>
                  <a:pt x="7082" y="3283"/>
                </a:lnTo>
                <a:lnTo>
                  <a:pt x="7087" y="3292"/>
                </a:lnTo>
                <a:lnTo>
                  <a:pt x="7090" y="3306"/>
                </a:lnTo>
                <a:lnTo>
                  <a:pt x="7088" y="3312"/>
                </a:lnTo>
                <a:lnTo>
                  <a:pt x="7087" y="3314"/>
                </a:lnTo>
                <a:lnTo>
                  <a:pt x="7087" y="3318"/>
                </a:lnTo>
                <a:lnTo>
                  <a:pt x="7082" y="3322"/>
                </a:lnTo>
                <a:lnTo>
                  <a:pt x="7078" y="3326"/>
                </a:lnTo>
                <a:lnTo>
                  <a:pt x="7088" y="3402"/>
                </a:lnTo>
                <a:lnTo>
                  <a:pt x="7080" y="3475"/>
                </a:lnTo>
                <a:lnTo>
                  <a:pt x="7070" y="3510"/>
                </a:lnTo>
                <a:lnTo>
                  <a:pt x="7068" y="3512"/>
                </a:lnTo>
                <a:lnTo>
                  <a:pt x="7055" y="3545"/>
                </a:lnTo>
                <a:lnTo>
                  <a:pt x="7012" y="3612"/>
                </a:lnTo>
                <a:lnTo>
                  <a:pt x="6960" y="3741"/>
                </a:lnTo>
                <a:lnTo>
                  <a:pt x="6896" y="3858"/>
                </a:lnTo>
                <a:lnTo>
                  <a:pt x="6766" y="4040"/>
                </a:lnTo>
                <a:lnTo>
                  <a:pt x="6636" y="4197"/>
                </a:lnTo>
                <a:lnTo>
                  <a:pt x="6629" y="4200"/>
                </a:lnTo>
                <a:lnTo>
                  <a:pt x="6624" y="4202"/>
                </a:lnTo>
                <a:lnTo>
                  <a:pt x="6621" y="4207"/>
                </a:lnTo>
                <a:lnTo>
                  <a:pt x="6612" y="4217"/>
                </a:lnTo>
                <a:lnTo>
                  <a:pt x="6559" y="4300"/>
                </a:lnTo>
                <a:lnTo>
                  <a:pt x="6551" y="4308"/>
                </a:lnTo>
                <a:lnTo>
                  <a:pt x="6548" y="4311"/>
                </a:lnTo>
                <a:lnTo>
                  <a:pt x="6544" y="4314"/>
                </a:lnTo>
                <a:lnTo>
                  <a:pt x="6530" y="4326"/>
                </a:lnTo>
                <a:lnTo>
                  <a:pt x="6526" y="4328"/>
                </a:lnTo>
                <a:lnTo>
                  <a:pt x="6524" y="4328"/>
                </a:lnTo>
                <a:lnTo>
                  <a:pt x="6522" y="4330"/>
                </a:lnTo>
                <a:lnTo>
                  <a:pt x="6506" y="4336"/>
                </a:lnTo>
                <a:lnTo>
                  <a:pt x="6500" y="4339"/>
                </a:lnTo>
                <a:lnTo>
                  <a:pt x="6484" y="4339"/>
                </a:lnTo>
                <a:lnTo>
                  <a:pt x="6482" y="4340"/>
                </a:lnTo>
                <a:lnTo>
                  <a:pt x="6465" y="4339"/>
                </a:lnTo>
                <a:lnTo>
                  <a:pt x="6460" y="4336"/>
                </a:lnTo>
                <a:lnTo>
                  <a:pt x="6455" y="4336"/>
                </a:lnTo>
                <a:lnTo>
                  <a:pt x="6447" y="4333"/>
                </a:lnTo>
                <a:lnTo>
                  <a:pt x="6442" y="4331"/>
                </a:lnTo>
                <a:lnTo>
                  <a:pt x="6441" y="4331"/>
                </a:lnTo>
                <a:lnTo>
                  <a:pt x="6358" y="4288"/>
                </a:lnTo>
                <a:lnTo>
                  <a:pt x="6295" y="4248"/>
                </a:lnTo>
                <a:lnTo>
                  <a:pt x="6220" y="4184"/>
                </a:lnTo>
                <a:lnTo>
                  <a:pt x="6143" y="4094"/>
                </a:lnTo>
                <a:lnTo>
                  <a:pt x="6094" y="4013"/>
                </a:lnTo>
                <a:lnTo>
                  <a:pt x="6064" y="3946"/>
                </a:lnTo>
                <a:lnTo>
                  <a:pt x="6029" y="3824"/>
                </a:lnTo>
                <a:lnTo>
                  <a:pt x="6013" y="3689"/>
                </a:lnTo>
                <a:lnTo>
                  <a:pt x="5987" y="3598"/>
                </a:lnTo>
                <a:lnTo>
                  <a:pt x="6038" y="3118"/>
                </a:lnTo>
                <a:lnTo>
                  <a:pt x="6104" y="2716"/>
                </a:lnTo>
                <a:lnTo>
                  <a:pt x="6100" y="2706"/>
                </a:lnTo>
                <a:lnTo>
                  <a:pt x="6097" y="2689"/>
                </a:lnTo>
                <a:lnTo>
                  <a:pt x="6097" y="2676"/>
                </a:lnTo>
                <a:lnTo>
                  <a:pt x="6100" y="2667"/>
                </a:lnTo>
                <a:lnTo>
                  <a:pt x="6104" y="2664"/>
                </a:lnTo>
                <a:lnTo>
                  <a:pt x="6107" y="2645"/>
                </a:lnTo>
                <a:lnTo>
                  <a:pt x="6107" y="2628"/>
                </a:lnTo>
                <a:lnTo>
                  <a:pt x="6105" y="2620"/>
                </a:lnTo>
                <a:lnTo>
                  <a:pt x="6102" y="2613"/>
                </a:lnTo>
                <a:lnTo>
                  <a:pt x="6090" y="2599"/>
                </a:lnTo>
                <a:lnTo>
                  <a:pt x="6095" y="2593"/>
                </a:lnTo>
                <a:lnTo>
                  <a:pt x="6102" y="2588"/>
                </a:lnTo>
                <a:lnTo>
                  <a:pt x="6120" y="2576"/>
                </a:lnTo>
                <a:lnTo>
                  <a:pt x="6136" y="2573"/>
                </a:lnTo>
                <a:lnTo>
                  <a:pt x="6164" y="2574"/>
                </a:lnTo>
                <a:lnTo>
                  <a:pt x="6208" y="2588"/>
                </a:lnTo>
                <a:lnTo>
                  <a:pt x="6234" y="2599"/>
                </a:lnTo>
                <a:lnTo>
                  <a:pt x="6235" y="2616"/>
                </a:lnTo>
                <a:lnTo>
                  <a:pt x="6238" y="2634"/>
                </a:lnTo>
                <a:close/>
              </a:path>
            </a:pathLst>
          </a:custGeom>
          <a:solidFill>
            <a:srgbClr val="92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11622"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111623"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
        <p:nvSpPr>
          <p:cNvPr id="7176" name="日期占位符 4"/>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7177" name="页脚占位符 5"/>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7178" name="灯片编号占位符 6"/>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2A260F1D-989C-4269-8F11-D007175EDE40}"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123906"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1267" name="TextBox 10">
            <a:hlinkClick r:id="" action="ppaction://hlinkshowjump?jump=nextslide"/>
          </p:cNvPr>
          <p:cNvSpPr txBox="1"/>
          <p:nvPr/>
        </p:nvSpPr>
        <p:spPr>
          <a:xfrm>
            <a:off x="882650" y="650875"/>
            <a:ext cx="235426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认真学习贯彻党的十八届四中全会精神 </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11268"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sp>
        <p:nvSpPr>
          <p:cNvPr id="11269" name="Freeform 8"/>
          <p:cNvSpPr>
            <a:spLocks noEditPoints="1"/>
          </p:cNvSpPr>
          <p:nvPr/>
        </p:nvSpPr>
        <p:spPr>
          <a:xfrm>
            <a:off x="971550" y="247650"/>
            <a:ext cx="1223963" cy="422275"/>
          </a:xfrm>
          <a:custGeom>
            <a:avLst/>
            <a:gdLst/>
            <a:ahLst/>
            <a:cxnLst>
              <a:cxn ang="0">
                <a:pos x="11672" y="3582"/>
              </a:cxn>
              <a:cxn ang="0">
                <a:pos x="3581" y="360"/>
              </a:cxn>
              <a:cxn ang="0">
                <a:pos x="3344" y="888"/>
              </a:cxn>
              <a:cxn ang="0">
                <a:pos x="16809" y="38"/>
              </a:cxn>
              <a:cxn ang="0">
                <a:pos x="17716" y="875"/>
              </a:cxn>
              <a:cxn ang="0">
                <a:pos x="17216" y="1776"/>
              </a:cxn>
              <a:cxn ang="0">
                <a:pos x="17387" y="4568"/>
              </a:cxn>
              <a:cxn ang="0">
                <a:pos x="15887" y="4244"/>
              </a:cxn>
              <a:cxn ang="0">
                <a:pos x="16835" y="1946"/>
              </a:cxn>
              <a:cxn ang="0">
                <a:pos x="16303" y="482"/>
              </a:cxn>
              <a:cxn ang="0">
                <a:pos x="14209" y="1161"/>
              </a:cxn>
              <a:cxn ang="0">
                <a:pos x="15126" y="250"/>
              </a:cxn>
              <a:cxn ang="0">
                <a:pos x="15822" y="1690"/>
              </a:cxn>
              <a:cxn ang="0">
                <a:pos x="16258" y="2099"/>
              </a:cxn>
              <a:cxn ang="0">
                <a:pos x="15651" y="2869"/>
              </a:cxn>
              <a:cxn ang="0">
                <a:pos x="14460" y="3239"/>
              </a:cxn>
              <a:cxn ang="0">
                <a:pos x="14995" y="2139"/>
              </a:cxn>
              <a:cxn ang="0">
                <a:pos x="15354" y="1380"/>
              </a:cxn>
              <a:cxn ang="0">
                <a:pos x="15214" y="1113"/>
              </a:cxn>
              <a:cxn ang="0">
                <a:pos x="14034" y="1757"/>
              </a:cxn>
              <a:cxn ang="0">
                <a:pos x="14015" y="3747"/>
              </a:cxn>
              <a:cxn ang="0">
                <a:pos x="13319" y="4051"/>
              </a:cxn>
              <a:cxn ang="0">
                <a:pos x="13863" y="1942"/>
              </a:cxn>
              <a:cxn ang="0">
                <a:pos x="15959" y="2003"/>
              </a:cxn>
              <a:cxn ang="0">
                <a:pos x="15713" y="2293"/>
              </a:cxn>
              <a:cxn ang="0">
                <a:pos x="15283" y="2337"/>
              </a:cxn>
              <a:cxn ang="0">
                <a:pos x="16495" y="2868"/>
              </a:cxn>
              <a:cxn ang="0">
                <a:pos x="12230" y="1741"/>
              </a:cxn>
              <a:cxn ang="0">
                <a:pos x="12879" y="2402"/>
              </a:cxn>
              <a:cxn ang="0">
                <a:pos x="12010" y="961"/>
              </a:cxn>
              <a:cxn ang="0">
                <a:pos x="10591" y="1754"/>
              </a:cxn>
              <a:cxn ang="0">
                <a:pos x="10782" y="3325"/>
              </a:cxn>
              <a:cxn ang="0">
                <a:pos x="10245" y="3275"/>
              </a:cxn>
              <a:cxn ang="0">
                <a:pos x="12494" y="4207"/>
              </a:cxn>
              <a:cxn ang="0">
                <a:pos x="9556" y="3885"/>
              </a:cxn>
              <a:cxn ang="0">
                <a:pos x="9013" y="3603"/>
              </a:cxn>
              <a:cxn ang="0">
                <a:pos x="8401" y="2456"/>
              </a:cxn>
              <a:cxn ang="0">
                <a:pos x="7852" y="4303"/>
              </a:cxn>
              <a:cxn ang="0">
                <a:pos x="8371" y="2748"/>
              </a:cxn>
              <a:cxn ang="0">
                <a:pos x="7912" y="2395"/>
              </a:cxn>
              <a:cxn ang="0">
                <a:pos x="7787" y="1822"/>
              </a:cxn>
              <a:cxn ang="0">
                <a:pos x="7498" y="1522"/>
              </a:cxn>
              <a:cxn ang="0">
                <a:pos x="8608" y="1128"/>
              </a:cxn>
              <a:cxn ang="0">
                <a:pos x="6844" y="1509"/>
              </a:cxn>
              <a:cxn ang="0">
                <a:pos x="3709" y="1906"/>
              </a:cxn>
              <a:cxn ang="0">
                <a:pos x="3344" y="2683"/>
              </a:cxn>
              <a:cxn ang="0">
                <a:pos x="4118" y="3294"/>
              </a:cxn>
              <a:cxn ang="0">
                <a:pos x="4887" y="3645"/>
              </a:cxn>
              <a:cxn ang="0">
                <a:pos x="5477" y="4138"/>
              </a:cxn>
              <a:cxn ang="0">
                <a:pos x="3522" y="3678"/>
              </a:cxn>
              <a:cxn ang="0">
                <a:pos x="3211" y="4524"/>
              </a:cxn>
              <a:cxn ang="0">
                <a:pos x="2550" y="4259"/>
              </a:cxn>
              <a:cxn ang="0">
                <a:pos x="1645" y="4995"/>
              </a:cxn>
              <a:cxn ang="0">
                <a:pos x="592" y="4089"/>
              </a:cxn>
              <a:cxn ang="0">
                <a:pos x="551" y="3143"/>
              </a:cxn>
              <a:cxn ang="0">
                <a:pos x="1591" y="1562"/>
              </a:cxn>
              <a:cxn ang="0">
                <a:pos x="1347" y="3785"/>
              </a:cxn>
              <a:cxn ang="0">
                <a:pos x="1726" y="4018"/>
              </a:cxn>
              <a:cxn ang="0">
                <a:pos x="2126" y="2514"/>
              </a:cxn>
              <a:cxn ang="0">
                <a:pos x="6299" y="3326"/>
              </a:cxn>
              <a:cxn ang="0">
                <a:pos x="6774" y="3357"/>
              </a:cxn>
              <a:cxn ang="0">
                <a:pos x="7070" y="3510"/>
              </a:cxn>
              <a:cxn ang="0">
                <a:pos x="6029" y="3824"/>
              </a:cxn>
            </a:cxnLst>
            <a:rect l="0" t="0" r="0" b="0"/>
            <a:pathLst>
              <a:path w="17750" h="5110">
                <a:moveTo>
                  <a:pt x="3004" y="3107"/>
                </a:moveTo>
                <a:lnTo>
                  <a:pt x="2992" y="3110"/>
                </a:lnTo>
                <a:lnTo>
                  <a:pt x="2980" y="3116"/>
                </a:lnTo>
                <a:lnTo>
                  <a:pt x="2971" y="3124"/>
                </a:lnTo>
                <a:lnTo>
                  <a:pt x="2962" y="3135"/>
                </a:lnTo>
                <a:lnTo>
                  <a:pt x="2955" y="3152"/>
                </a:lnTo>
                <a:lnTo>
                  <a:pt x="2937" y="3294"/>
                </a:lnTo>
                <a:lnTo>
                  <a:pt x="2998" y="3907"/>
                </a:lnTo>
                <a:lnTo>
                  <a:pt x="3160" y="3825"/>
                </a:lnTo>
                <a:lnTo>
                  <a:pt x="3384" y="3660"/>
                </a:lnTo>
                <a:lnTo>
                  <a:pt x="3609" y="3539"/>
                </a:lnTo>
                <a:lnTo>
                  <a:pt x="3242" y="3233"/>
                </a:lnTo>
                <a:lnTo>
                  <a:pt x="3231" y="3232"/>
                </a:lnTo>
                <a:lnTo>
                  <a:pt x="3222" y="3229"/>
                </a:lnTo>
                <a:lnTo>
                  <a:pt x="3201" y="3217"/>
                </a:lnTo>
                <a:lnTo>
                  <a:pt x="3189" y="3208"/>
                </a:lnTo>
                <a:lnTo>
                  <a:pt x="3138" y="3144"/>
                </a:lnTo>
                <a:lnTo>
                  <a:pt x="3114" y="3127"/>
                </a:lnTo>
                <a:lnTo>
                  <a:pt x="3101" y="3118"/>
                </a:lnTo>
                <a:lnTo>
                  <a:pt x="3073" y="3111"/>
                </a:lnTo>
                <a:lnTo>
                  <a:pt x="3059" y="3111"/>
                </a:lnTo>
                <a:lnTo>
                  <a:pt x="3037" y="3107"/>
                </a:lnTo>
                <a:lnTo>
                  <a:pt x="3020" y="3104"/>
                </a:lnTo>
                <a:lnTo>
                  <a:pt x="3004" y="3107"/>
                </a:lnTo>
                <a:close/>
                <a:moveTo>
                  <a:pt x="12604" y="3337"/>
                </a:moveTo>
                <a:lnTo>
                  <a:pt x="12593" y="3322"/>
                </a:lnTo>
                <a:lnTo>
                  <a:pt x="12580" y="3310"/>
                </a:lnTo>
                <a:lnTo>
                  <a:pt x="12570" y="3304"/>
                </a:lnTo>
                <a:lnTo>
                  <a:pt x="12219" y="3447"/>
                </a:lnTo>
                <a:lnTo>
                  <a:pt x="12185" y="3481"/>
                </a:lnTo>
                <a:lnTo>
                  <a:pt x="11900" y="3602"/>
                </a:lnTo>
                <a:lnTo>
                  <a:pt x="11802" y="3591"/>
                </a:lnTo>
                <a:lnTo>
                  <a:pt x="11724" y="3602"/>
                </a:lnTo>
                <a:lnTo>
                  <a:pt x="11691" y="3579"/>
                </a:lnTo>
                <a:lnTo>
                  <a:pt x="11680" y="3581"/>
                </a:lnTo>
                <a:lnTo>
                  <a:pt x="11672" y="3582"/>
                </a:lnTo>
                <a:lnTo>
                  <a:pt x="11663" y="3585"/>
                </a:lnTo>
                <a:lnTo>
                  <a:pt x="11657" y="3591"/>
                </a:lnTo>
                <a:lnTo>
                  <a:pt x="11672" y="3644"/>
                </a:lnTo>
                <a:lnTo>
                  <a:pt x="11774" y="3857"/>
                </a:lnTo>
                <a:lnTo>
                  <a:pt x="11802" y="3899"/>
                </a:lnTo>
                <a:lnTo>
                  <a:pt x="11834" y="3888"/>
                </a:lnTo>
                <a:lnTo>
                  <a:pt x="12131" y="3810"/>
                </a:lnTo>
                <a:lnTo>
                  <a:pt x="12165" y="3787"/>
                </a:lnTo>
                <a:lnTo>
                  <a:pt x="12200" y="3764"/>
                </a:lnTo>
                <a:lnTo>
                  <a:pt x="12234" y="3740"/>
                </a:lnTo>
                <a:lnTo>
                  <a:pt x="12269" y="3717"/>
                </a:lnTo>
                <a:lnTo>
                  <a:pt x="12303" y="3694"/>
                </a:lnTo>
                <a:lnTo>
                  <a:pt x="12337" y="3670"/>
                </a:lnTo>
                <a:lnTo>
                  <a:pt x="12372" y="3647"/>
                </a:lnTo>
                <a:lnTo>
                  <a:pt x="12405" y="3624"/>
                </a:lnTo>
                <a:lnTo>
                  <a:pt x="12446" y="3591"/>
                </a:lnTo>
                <a:lnTo>
                  <a:pt x="12455" y="3582"/>
                </a:lnTo>
                <a:lnTo>
                  <a:pt x="12457" y="3578"/>
                </a:lnTo>
                <a:lnTo>
                  <a:pt x="12465" y="3573"/>
                </a:lnTo>
                <a:lnTo>
                  <a:pt x="12483" y="3557"/>
                </a:lnTo>
                <a:lnTo>
                  <a:pt x="12604" y="3337"/>
                </a:lnTo>
                <a:close/>
                <a:moveTo>
                  <a:pt x="3242" y="521"/>
                </a:moveTo>
                <a:lnTo>
                  <a:pt x="3243" y="501"/>
                </a:lnTo>
                <a:lnTo>
                  <a:pt x="3246" y="485"/>
                </a:lnTo>
                <a:lnTo>
                  <a:pt x="3253" y="469"/>
                </a:lnTo>
                <a:lnTo>
                  <a:pt x="3263" y="460"/>
                </a:lnTo>
                <a:lnTo>
                  <a:pt x="3508" y="398"/>
                </a:lnTo>
                <a:lnTo>
                  <a:pt x="3528" y="357"/>
                </a:lnTo>
                <a:lnTo>
                  <a:pt x="3553" y="366"/>
                </a:lnTo>
                <a:lnTo>
                  <a:pt x="3562" y="367"/>
                </a:lnTo>
                <a:lnTo>
                  <a:pt x="3566" y="366"/>
                </a:lnTo>
                <a:lnTo>
                  <a:pt x="3569" y="366"/>
                </a:lnTo>
                <a:lnTo>
                  <a:pt x="3576" y="364"/>
                </a:lnTo>
                <a:lnTo>
                  <a:pt x="3578" y="361"/>
                </a:lnTo>
                <a:lnTo>
                  <a:pt x="3578" y="360"/>
                </a:lnTo>
                <a:lnTo>
                  <a:pt x="3581" y="360"/>
                </a:lnTo>
                <a:lnTo>
                  <a:pt x="3588" y="357"/>
                </a:lnTo>
                <a:lnTo>
                  <a:pt x="3612" y="349"/>
                </a:lnTo>
                <a:lnTo>
                  <a:pt x="3659" y="342"/>
                </a:lnTo>
                <a:lnTo>
                  <a:pt x="3704" y="344"/>
                </a:lnTo>
                <a:lnTo>
                  <a:pt x="3746" y="356"/>
                </a:lnTo>
                <a:lnTo>
                  <a:pt x="3784" y="376"/>
                </a:lnTo>
                <a:lnTo>
                  <a:pt x="3818" y="405"/>
                </a:lnTo>
                <a:lnTo>
                  <a:pt x="3851" y="444"/>
                </a:lnTo>
                <a:lnTo>
                  <a:pt x="3881" y="492"/>
                </a:lnTo>
                <a:lnTo>
                  <a:pt x="3998" y="709"/>
                </a:lnTo>
                <a:lnTo>
                  <a:pt x="4028" y="756"/>
                </a:lnTo>
                <a:lnTo>
                  <a:pt x="4033" y="761"/>
                </a:lnTo>
                <a:lnTo>
                  <a:pt x="4036" y="766"/>
                </a:lnTo>
                <a:lnTo>
                  <a:pt x="4038" y="772"/>
                </a:lnTo>
                <a:lnTo>
                  <a:pt x="4040" y="802"/>
                </a:lnTo>
                <a:lnTo>
                  <a:pt x="4031" y="857"/>
                </a:lnTo>
                <a:lnTo>
                  <a:pt x="3976" y="1010"/>
                </a:lnTo>
                <a:lnTo>
                  <a:pt x="3959" y="1004"/>
                </a:lnTo>
                <a:lnTo>
                  <a:pt x="3944" y="1004"/>
                </a:lnTo>
                <a:lnTo>
                  <a:pt x="3927" y="1007"/>
                </a:lnTo>
                <a:lnTo>
                  <a:pt x="3898" y="1023"/>
                </a:lnTo>
                <a:lnTo>
                  <a:pt x="3867" y="1051"/>
                </a:lnTo>
                <a:lnTo>
                  <a:pt x="3854" y="1070"/>
                </a:lnTo>
                <a:lnTo>
                  <a:pt x="3772" y="1070"/>
                </a:lnTo>
                <a:lnTo>
                  <a:pt x="3742" y="1077"/>
                </a:lnTo>
                <a:lnTo>
                  <a:pt x="3715" y="1075"/>
                </a:lnTo>
                <a:lnTo>
                  <a:pt x="3703" y="1072"/>
                </a:lnTo>
                <a:lnTo>
                  <a:pt x="3691" y="1067"/>
                </a:lnTo>
                <a:lnTo>
                  <a:pt x="3670" y="1051"/>
                </a:lnTo>
                <a:lnTo>
                  <a:pt x="3569" y="1030"/>
                </a:lnTo>
                <a:lnTo>
                  <a:pt x="3528" y="1011"/>
                </a:lnTo>
                <a:lnTo>
                  <a:pt x="3517" y="1004"/>
                </a:lnTo>
                <a:lnTo>
                  <a:pt x="3498" y="987"/>
                </a:lnTo>
                <a:lnTo>
                  <a:pt x="3491" y="978"/>
                </a:lnTo>
                <a:lnTo>
                  <a:pt x="3487" y="969"/>
                </a:lnTo>
                <a:lnTo>
                  <a:pt x="3344" y="888"/>
                </a:lnTo>
                <a:lnTo>
                  <a:pt x="3222" y="786"/>
                </a:lnTo>
                <a:lnTo>
                  <a:pt x="3206" y="782"/>
                </a:lnTo>
                <a:lnTo>
                  <a:pt x="3189" y="779"/>
                </a:lnTo>
                <a:lnTo>
                  <a:pt x="3174" y="770"/>
                </a:lnTo>
                <a:lnTo>
                  <a:pt x="3144" y="745"/>
                </a:lnTo>
                <a:lnTo>
                  <a:pt x="3128" y="728"/>
                </a:lnTo>
                <a:lnTo>
                  <a:pt x="3100" y="684"/>
                </a:lnTo>
                <a:lnTo>
                  <a:pt x="3108" y="685"/>
                </a:lnTo>
                <a:lnTo>
                  <a:pt x="3117" y="685"/>
                </a:lnTo>
                <a:lnTo>
                  <a:pt x="3137" y="680"/>
                </a:lnTo>
                <a:lnTo>
                  <a:pt x="3156" y="669"/>
                </a:lnTo>
                <a:lnTo>
                  <a:pt x="3175" y="652"/>
                </a:lnTo>
                <a:lnTo>
                  <a:pt x="3191" y="627"/>
                </a:lnTo>
                <a:lnTo>
                  <a:pt x="3192" y="623"/>
                </a:lnTo>
                <a:lnTo>
                  <a:pt x="3208" y="597"/>
                </a:lnTo>
                <a:lnTo>
                  <a:pt x="3242" y="521"/>
                </a:lnTo>
                <a:close/>
                <a:moveTo>
                  <a:pt x="16023" y="29"/>
                </a:moveTo>
                <a:lnTo>
                  <a:pt x="16066" y="22"/>
                </a:lnTo>
                <a:lnTo>
                  <a:pt x="16109" y="17"/>
                </a:lnTo>
                <a:lnTo>
                  <a:pt x="16153" y="12"/>
                </a:lnTo>
                <a:lnTo>
                  <a:pt x="16195" y="9"/>
                </a:lnTo>
                <a:lnTo>
                  <a:pt x="16238" y="6"/>
                </a:lnTo>
                <a:lnTo>
                  <a:pt x="16280" y="3"/>
                </a:lnTo>
                <a:lnTo>
                  <a:pt x="16322" y="1"/>
                </a:lnTo>
                <a:lnTo>
                  <a:pt x="16364" y="0"/>
                </a:lnTo>
                <a:lnTo>
                  <a:pt x="16405" y="0"/>
                </a:lnTo>
                <a:lnTo>
                  <a:pt x="16448" y="0"/>
                </a:lnTo>
                <a:lnTo>
                  <a:pt x="16489" y="1"/>
                </a:lnTo>
                <a:lnTo>
                  <a:pt x="16529" y="3"/>
                </a:lnTo>
                <a:lnTo>
                  <a:pt x="16570" y="7"/>
                </a:lnTo>
                <a:lnTo>
                  <a:pt x="16611" y="10"/>
                </a:lnTo>
                <a:lnTo>
                  <a:pt x="16651" y="13"/>
                </a:lnTo>
                <a:lnTo>
                  <a:pt x="16691" y="19"/>
                </a:lnTo>
                <a:lnTo>
                  <a:pt x="16730" y="24"/>
                </a:lnTo>
                <a:lnTo>
                  <a:pt x="16769" y="30"/>
                </a:lnTo>
                <a:lnTo>
                  <a:pt x="16809" y="38"/>
                </a:lnTo>
                <a:lnTo>
                  <a:pt x="16848" y="44"/>
                </a:lnTo>
                <a:lnTo>
                  <a:pt x="16887" y="53"/>
                </a:lnTo>
                <a:lnTo>
                  <a:pt x="16925" y="62"/>
                </a:lnTo>
                <a:lnTo>
                  <a:pt x="16963" y="72"/>
                </a:lnTo>
                <a:lnTo>
                  <a:pt x="17001" y="83"/>
                </a:lnTo>
                <a:lnTo>
                  <a:pt x="17039" y="94"/>
                </a:lnTo>
                <a:lnTo>
                  <a:pt x="17077" y="107"/>
                </a:lnTo>
                <a:lnTo>
                  <a:pt x="17114" y="119"/>
                </a:lnTo>
                <a:lnTo>
                  <a:pt x="17151" y="132"/>
                </a:lnTo>
                <a:lnTo>
                  <a:pt x="17188" y="147"/>
                </a:lnTo>
                <a:lnTo>
                  <a:pt x="17224" y="162"/>
                </a:lnTo>
                <a:lnTo>
                  <a:pt x="17261" y="178"/>
                </a:lnTo>
                <a:lnTo>
                  <a:pt x="17297" y="193"/>
                </a:lnTo>
                <a:lnTo>
                  <a:pt x="17298" y="203"/>
                </a:lnTo>
                <a:lnTo>
                  <a:pt x="17302" y="212"/>
                </a:lnTo>
                <a:lnTo>
                  <a:pt x="17305" y="222"/>
                </a:lnTo>
                <a:lnTo>
                  <a:pt x="17308" y="232"/>
                </a:lnTo>
                <a:lnTo>
                  <a:pt x="17320" y="254"/>
                </a:lnTo>
                <a:lnTo>
                  <a:pt x="17333" y="277"/>
                </a:lnTo>
                <a:lnTo>
                  <a:pt x="17351" y="302"/>
                </a:lnTo>
                <a:lnTo>
                  <a:pt x="17371" y="327"/>
                </a:lnTo>
                <a:lnTo>
                  <a:pt x="17394" y="355"/>
                </a:lnTo>
                <a:lnTo>
                  <a:pt x="17421" y="384"/>
                </a:lnTo>
                <a:lnTo>
                  <a:pt x="17450" y="414"/>
                </a:lnTo>
                <a:lnTo>
                  <a:pt x="17484" y="446"/>
                </a:lnTo>
                <a:lnTo>
                  <a:pt x="17520" y="479"/>
                </a:lnTo>
                <a:lnTo>
                  <a:pt x="17559" y="514"/>
                </a:lnTo>
                <a:lnTo>
                  <a:pt x="17602" y="549"/>
                </a:lnTo>
                <a:lnTo>
                  <a:pt x="17648" y="587"/>
                </a:lnTo>
                <a:lnTo>
                  <a:pt x="17698" y="626"/>
                </a:lnTo>
                <a:lnTo>
                  <a:pt x="17750" y="667"/>
                </a:lnTo>
                <a:lnTo>
                  <a:pt x="17744" y="714"/>
                </a:lnTo>
                <a:lnTo>
                  <a:pt x="17738" y="759"/>
                </a:lnTo>
                <a:lnTo>
                  <a:pt x="17731" y="800"/>
                </a:lnTo>
                <a:lnTo>
                  <a:pt x="17724" y="839"/>
                </a:lnTo>
                <a:lnTo>
                  <a:pt x="17716" y="875"/>
                </a:lnTo>
                <a:lnTo>
                  <a:pt x="17707" y="908"/>
                </a:lnTo>
                <a:lnTo>
                  <a:pt x="17698" y="938"/>
                </a:lnTo>
                <a:lnTo>
                  <a:pt x="17688" y="966"/>
                </a:lnTo>
                <a:lnTo>
                  <a:pt x="17677" y="989"/>
                </a:lnTo>
                <a:lnTo>
                  <a:pt x="17666" y="1011"/>
                </a:lnTo>
                <a:lnTo>
                  <a:pt x="17655" y="1029"/>
                </a:lnTo>
                <a:lnTo>
                  <a:pt x="17641" y="1044"/>
                </a:lnTo>
                <a:lnTo>
                  <a:pt x="17635" y="1051"/>
                </a:lnTo>
                <a:lnTo>
                  <a:pt x="17628" y="1058"/>
                </a:lnTo>
                <a:lnTo>
                  <a:pt x="17621" y="1063"/>
                </a:lnTo>
                <a:lnTo>
                  <a:pt x="17615" y="1068"/>
                </a:lnTo>
                <a:lnTo>
                  <a:pt x="17608" y="1071"/>
                </a:lnTo>
                <a:lnTo>
                  <a:pt x="17600" y="1074"/>
                </a:lnTo>
                <a:lnTo>
                  <a:pt x="17592" y="1077"/>
                </a:lnTo>
                <a:lnTo>
                  <a:pt x="17585" y="1079"/>
                </a:lnTo>
                <a:lnTo>
                  <a:pt x="17503" y="1058"/>
                </a:lnTo>
                <a:lnTo>
                  <a:pt x="17480" y="1062"/>
                </a:lnTo>
                <a:lnTo>
                  <a:pt x="17458" y="1069"/>
                </a:lnTo>
                <a:lnTo>
                  <a:pt x="17437" y="1080"/>
                </a:lnTo>
                <a:lnTo>
                  <a:pt x="17417" y="1094"/>
                </a:lnTo>
                <a:lnTo>
                  <a:pt x="17398" y="1112"/>
                </a:lnTo>
                <a:lnTo>
                  <a:pt x="17379" y="1133"/>
                </a:lnTo>
                <a:lnTo>
                  <a:pt x="17363" y="1158"/>
                </a:lnTo>
                <a:lnTo>
                  <a:pt x="17346" y="1185"/>
                </a:lnTo>
                <a:lnTo>
                  <a:pt x="17331" y="1215"/>
                </a:lnTo>
                <a:lnTo>
                  <a:pt x="17315" y="1250"/>
                </a:lnTo>
                <a:lnTo>
                  <a:pt x="17302" y="1287"/>
                </a:lnTo>
                <a:lnTo>
                  <a:pt x="17289" y="1329"/>
                </a:lnTo>
                <a:lnTo>
                  <a:pt x="17276" y="1373"/>
                </a:lnTo>
                <a:lnTo>
                  <a:pt x="17265" y="1421"/>
                </a:lnTo>
                <a:lnTo>
                  <a:pt x="17255" y="1472"/>
                </a:lnTo>
                <a:lnTo>
                  <a:pt x="17246" y="1526"/>
                </a:lnTo>
                <a:lnTo>
                  <a:pt x="17237" y="1584"/>
                </a:lnTo>
                <a:lnTo>
                  <a:pt x="17230" y="1644"/>
                </a:lnTo>
                <a:lnTo>
                  <a:pt x="17223" y="1708"/>
                </a:lnTo>
                <a:lnTo>
                  <a:pt x="17216" y="1776"/>
                </a:lnTo>
                <a:lnTo>
                  <a:pt x="17212" y="1847"/>
                </a:lnTo>
                <a:lnTo>
                  <a:pt x="17208" y="1921"/>
                </a:lnTo>
                <a:lnTo>
                  <a:pt x="17204" y="1999"/>
                </a:lnTo>
                <a:lnTo>
                  <a:pt x="17202" y="2080"/>
                </a:lnTo>
                <a:lnTo>
                  <a:pt x="17201" y="2164"/>
                </a:lnTo>
                <a:lnTo>
                  <a:pt x="17200" y="2252"/>
                </a:lnTo>
                <a:lnTo>
                  <a:pt x="17200" y="2343"/>
                </a:lnTo>
                <a:lnTo>
                  <a:pt x="17201" y="2437"/>
                </a:lnTo>
                <a:lnTo>
                  <a:pt x="17203" y="2535"/>
                </a:lnTo>
                <a:lnTo>
                  <a:pt x="17206" y="2636"/>
                </a:lnTo>
                <a:lnTo>
                  <a:pt x="17210" y="2740"/>
                </a:lnTo>
                <a:lnTo>
                  <a:pt x="17215" y="2848"/>
                </a:lnTo>
                <a:lnTo>
                  <a:pt x="17211" y="2848"/>
                </a:lnTo>
                <a:lnTo>
                  <a:pt x="17208" y="2849"/>
                </a:lnTo>
                <a:lnTo>
                  <a:pt x="17204" y="2850"/>
                </a:lnTo>
                <a:lnTo>
                  <a:pt x="17201" y="2852"/>
                </a:lnTo>
                <a:lnTo>
                  <a:pt x="17195" y="2859"/>
                </a:lnTo>
                <a:lnTo>
                  <a:pt x="17190" y="2868"/>
                </a:lnTo>
                <a:lnTo>
                  <a:pt x="17186" y="2879"/>
                </a:lnTo>
                <a:lnTo>
                  <a:pt x="17183" y="2894"/>
                </a:lnTo>
                <a:lnTo>
                  <a:pt x="17181" y="2910"/>
                </a:lnTo>
                <a:lnTo>
                  <a:pt x="17179" y="2930"/>
                </a:lnTo>
                <a:lnTo>
                  <a:pt x="17178" y="2951"/>
                </a:lnTo>
                <a:lnTo>
                  <a:pt x="17178" y="2976"/>
                </a:lnTo>
                <a:lnTo>
                  <a:pt x="17179" y="3003"/>
                </a:lnTo>
                <a:lnTo>
                  <a:pt x="17180" y="3032"/>
                </a:lnTo>
                <a:lnTo>
                  <a:pt x="17182" y="3064"/>
                </a:lnTo>
                <a:lnTo>
                  <a:pt x="17185" y="3100"/>
                </a:lnTo>
                <a:lnTo>
                  <a:pt x="17190" y="3137"/>
                </a:lnTo>
                <a:lnTo>
                  <a:pt x="17194" y="3177"/>
                </a:lnTo>
                <a:lnTo>
                  <a:pt x="17215" y="3301"/>
                </a:lnTo>
                <a:lnTo>
                  <a:pt x="17462" y="4432"/>
                </a:lnTo>
                <a:lnTo>
                  <a:pt x="17443" y="4470"/>
                </a:lnTo>
                <a:lnTo>
                  <a:pt x="17425" y="4505"/>
                </a:lnTo>
                <a:lnTo>
                  <a:pt x="17406" y="4537"/>
                </a:lnTo>
                <a:lnTo>
                  <a:pt x="17387" y="4568"/>
                </a:lnTo>
                <a:lnTo>
                  <a:pt x="17367" y="4597"/>
                </a:lnTo>
                <a:lnTo>
                  <a:pt x="17347" y="4623"/>
                </a:lnTo>
                <a:lnTo>
                  <a:pt x="17327" y="4647"/>
                </a:lnTo>
                <a:lnTo>
                  <a:pt x="17307" y="4668"/>
                </a:lnTo>
                <a:lnTo>
                  <a:pt x="17286" y="4688"/>
                </a:lnTo>
                <a:lnTo>
                  <a:pt x="17265" y="4705"/>
                </a:lnTo>
                <a:lnTo>
                  <a:pt x="17244" y="4720"/>
                </a:lnTo>
                <a:lnTo>
                  <a:pt x="17222" y="4733"/>
                </a:lnTo>
                <a:lnTo>
                  <a:pt x="17201" y="4744"/>
                </a:lnTo>
                <a:lnTo>
                  <a:pt x="17178" y="4752"/>
                </a:lnTo>
                <a:lnTo>
                  <a:pt x="17166" y="4755"/>
                </a:lnTo>
                <a:lnTo>
                  <a:pt x="17155" y="4758"/>
                </a:lnTo>
                <a:lnTo>
                  <a:pt x="17144" y="4759"/>
                </a:lnTo>
                <a:lnTo>
                  <a:pt x="17132" y="4761"/>
                </a:lnTo>
                <a:lnTo>
                  <a:pt x="17050" y="4736"/>
                </a:lnTo>
                <a:lnTo>
                  <a:pt x="16970" y="4710"/>
                </a:lnTo>
                <a:lnTo>
                  <a:pt x="16892" y="4685"/>
                </a:lnTo>
                <a:lnTo>
                  <a:pt x="16818" y="4660"/>
                </a:lnTo>
                <a:lnTo>
                  <a:pt x="16745" y="4635"/>
                </a:lnTo>
                <a:lnTo>
                  <a:pt x="16675" y="4611"/>
                </a:lnTo>
                <a:lnTo>
                  <a:pt x="16607" y="4586"/>
                </a:lnTo>
                <a:lnTo>
                  <a:pt x="16543" y="4562"/>
                </a:lnTo>
                <a:lnTo>
                  <a:pt x="16480" y="4538"/>
                </a:lnTo>
                <a:lnTo>
                  <a:pt x="16420" y="4514"/>
                </a:lnTo>
                <a:lnTo>
                  <a:pt x="16362" y="4491"/>
                </a:lnTo>
                <a:lnTo>
                  <a:pt x="16307" y="4467"/>
                </a:lnTo>
                <a:lnTo>
                  <a:pt x="16253" y="4444"/>
                </a:lnTo>
                <a:lnTo>
                  <a:pt x="16204" y="4421"/>
                </a:lnTo>
                <a:lnTo>
                  <a:pt x="16155" y="4399"/>
                </a:lnTo>
                <a:lnTo>
                  <a:pt x="16109" y="4375"/>
                </a:lnTo>
                <a:lnTo>
                  <a:pt x="16066" y="4353"/>
                </a:lnTo>
                <a:lnTo>
                  <a:pt x="16026" y="4331"/>
                </a:lnTo>
                <a:lnTo>
                  <a:pt x="15987" y="4309"/>
                </a:lnTo>
                <a:lnTo>
                  <a:pt x="15952" y="4288"/>
                </a:lnTo>
                <a:lnTo>
                  <a:pt x="15918" y="4265"/>
                </a:lnTo>
                <a:lnTo>
                  <a:pt x="15887" y="4244"/>
                </a:lnTo>
                <a:lnTo>
                  <a:pt x="15860" y="4223"/>
                </a:lnTo>
                <a:lnTo>
                  <a:pt x="15833" y="4202"/>
                </a:lnTo>
                <a:lnTo>
                  <a:pt x="15810" y="4181"/>
                </a:lnTo>
                <a:lnTo>
                  <a:pt x="15789" y="4161"/>
                </a:lnTo>
                <a:lnTo>
                  <a:pt x="15770" y="4140"/>
                </a:lnTo>
                <a:lnTo>
                  <a:pt x="15754" y="4120"/>
                </a:lnTo>
                <a:lnTo>
                  <a:pt x="15740" y="4100"/>
                </a:lnTo>
                <a:lnTo>
                  <a:pt x="15729" y="4080"/>
                </a:lnTo>
                <a:lnTo>
                  <a:pt x="15720" y="4061"/>
                </a:lnTo>
                <a:lnTo>
                  <a:pt x="15713" y="4041"/>
                </a:lnTo>
                <a:lnTo>
                  <a:pt x="15734" y="4000"/>
                </a:lnTo>
                <a:lnTo>
                  <a:pt x="15811" y="4025"/>
                </a:lnTo>
                <a:lnTo>
                  <a:pt x="15886" y="4048"/>
                </a:lnTo>
                <a:lnTo>
                  <a:pt x="15961" y="4068"/>
                </a:lnTo>
                <a:lnTo>
                  <a:pt x="16034" y="4087"/>
                </a:lnTo>
                <a:lnTo>
                  <a:pt x="16106" y="4102"/>
                </a:lnTo>
                <a:lnTo>
                  <a:pt x="16177" y="4117"/>
                </a:lnTo>
                <a:lnTo>
                  <a:pt x="16247" y="4129"/>
                </a:lnTo>
                <a:lnTo>
                  <a:pt x="16314" y="4139"/>
                </a:lnTo>
                <a:lnTo>
                  <a:pt x="16382" y="4147"/>
                </a:lnTo>
                <a:lnTo>
                  <a:pt x="16449" y="4153"/>
                </a:lnTo>
                <a:lnTo>
                  <a:pt x="16514" y="4157"/>
                </a:lnTo>
                <a:lnTo>
                  <a:pt x="16579" y="4159"/>
                </a:lnTo>
                <a:lnTo>
                  <a:pt x="16642" y="4158"/>
                </a:lnTo>
                <a:lnTo>
                  <a:pt x="16704" y="4155"/>
                </a:lnTo>
                <a:lnTo>
                  <a:pt x="16765" y="4151"/>
                </a:lnTo>
                <a:lnTo>
                  <a:pt x="16825" y="4144"/>
                </a:lnTo>
                <a:lnTo>
                  <a:pt x="17071" y="4124"/>
                </a:lnTo>
                <a:lnTo>
                  <a:pt x="16988" y="3795"/>
                </a:lnTo>
                <a:lnTo>
                  <a:pt x="16927" y="3465"/>
                </a:lnTo>
                <a:lnTo>
                  <a:pt x="16905" y="3164"/>
                </a:lnTo>
                <a:lnTo>
                  <a:pt x="16886" y="2881"/>
                </a:lnTo>
                <a:lnTo>
                  <a:pt x="16869" y="2618"/>
                </a:lnTo>
                <a:lnTo>
                  <a:pt x="16855" y="2375"/>
                </a:lnTo>
                <a:lnTo>
                  <a:pt x="16844" y="2150"/>
                </a:lnTo>
                <a:lnTo>
                  <a:pt x="16835" y="1946"/>
                </a:lnTo>
                <a:lnTo>
                  <a:pt x="16828" y="1759"/>
                </a:lnTo>
                <a:lnTo>
                  <a:pt x="16824" y="1593"/>
                </a:lnTo>
                <a:lnTo>
                  <a:pt x="16823" y="1517"/>
                </a:lnTo>
                <a:lnTo>
                  <a:pt x="16823" y="1445"/>
                </a:lnTo>
                <a:lnTo>
                  <a:pt x="16824" y="1380"/>
                </a:lnTo>
                <a:lnTo>
                  <a:pt x="16824" y="1317"/>
                </a:lnTo>
                <a:lnTo>
                  <a:pt x="16826" y="1261"/>
                </a:lnTo>
                <a:lnTo>
                  <a:pt x="16828" y="1209"/>
                </a:lnTo>
                <a:lnTo>
                  <a:pt x="16830" y="1162"/>
                </a:lnTo>
                <a:lnTo>
                  <a:pt x="16835" y="1120"/>
                </a:lnTo>
                <a:lnTo>
                  <a:pt x="16838" y="1082"/>
                </a:lnTo>
                <a:lnTo>
                  <a:pt x="16844" y="1049"/>
                </a:lnTo>
                <a:lnTo>
                  <a:pt x="16849" y="1021"/>
                </a:lnTo>
                <a:lnTo>
                  <a:pt x="16855" y="999"/>
                </a:lnTo>
                <a:lnTo>
                  <a:pt x="16861" y="980"/>
                </a:lnTo>
                <a:lnTo>
                  <a:pt x="16869" y="967"/>
                </a:lnTo>
                <a:lnTo>
                  <a:pt x="16877" y="958"/>
                </a:lnTo>
                <a:lnTo>
                  <a:pt x="16886" y="955"/>
                </a:lnTo>
                <a:lnTo>
                  <a:pt x="17030" y="605"/>
                </a:lnTo>
                <a:lnTo>
                  <a:pt x="17018" y="597"/>
                </a:lnTo>
                <a:lnTo>
                  <a:pt x="17005" y="590"/>
                </a:lnTo>
                <a:lnTo>
                  <a:pt x="16991" y="583"/>
                </a:lnTo>
                <a:lnTo>
                  <a:pt x="16977" y="576"/>
                </a:lnTo>
                <a:lnTo>
                  <a:pt x="16946" y="563"/>
                </a:lnTo>
                <a:lnTo>
                  <a:pt x="16910" y="552"/>
                </a:lnTo>
                <a:lnTo>
                  <a:pt x="16872" y="539"/>
                </a:lnTo>
                <a:lnTo>
                  <a:pt x="16830" y="529"/>
                </a:lnTo>
                <a:lnTo>
                  <a:pt x="16785" y="521"/>
                </a:lnTo>
                <a:lnTo>
                  <a:pt x="16737" y="513"/>
                </a:lnTo>
                <a:lnTo>
                  <a:pt x="16685" y="505"/>
                </a:lnTo>
                <a:lnTo>
                  <a:pt x="16630" y="498"/>
                </a:lnTo>
                <a:lnTo>
                  <a:pt x="16571" y="494"/>
                </a:lnTo>
                <a:lnTo>
                  <a:pt x="16510" y="489"/>
                </a:lnTo>
                <a:lnTo>
                  <a:pt x="16444" y="486"/>
                </a:lnTo>
                <a:lnTo>
                  <a:pt x="16375" y="484"/>
                </a:lnTo>
                <a:lnTo>
                  <a:pt x="16303" y="482"/>
                </a:lnTo>
                <a:lnTo>
                  <a:pt x="16228" y="482"/>
                </a:lnTo>
                <a:lnTo>
                  <a:pt x="16171" y="488"/>
                </a:lnTo>
                <a:lnTo>
                  <a:pt x="16115" y="496"/>
                </a:lnTo>
                <a:lnTo>
                  <a:pt x="16059" y="505"/>
                </a:lnTo>
                <a:lnTo>
                  <a:pt x="16004" y="514"/>
                </a:lnTo>
                <a:lnTo>
                  <a:pt x="15948" y="525"/>
                </a:lnTo>
                <a:lnTo>
                  <a:pt x="15893" y="536"/>
                </a:lnTo>
                <a:lnTo>
                  <a:pt x="15837" y="548"/>
                </a:lnTo>
                <a:lnTo>
                  <a:pt x="15783" y="562"/>
                </a:lnTo>
                <a:lnTo>
                  <a:pt x="15729" y="575"/>
                </a:lnTo>
                <a:lnTo>
                  <a:pt x="15674" y="589"/>
                </a:lnTo>
                <a:lnTo>
                  <a:pt x="15620" y="606"/>
                </a:lnTo>
                <a:lnTo>
                  <a:pt x="15567" y="623"/>
                </a:lnTo>
                <a:lnTo>
                  <a:pt x="15514" y="639"/>
                </a:lnTo>
                <a:lnTo>
                  <a:pt x="15459" y="658"/>
                </a:lnTo>
                <a:lnTo>
                  <a:pt x="15407" y="677"/>
                </a:lnTo>
                <a:lnTo>
                  <a:pt x="15354" y="697"/>
                </a:lnTo>
                <a:lnTo>
                  <a:pt x="15302" y="718"/>
                </a:lnTo>
                <a:lnTo>
                  <a:pt x="15248" y="740"/>
                </a:lnTo>
                <a:lnTo>
                  <a:pt x="15196" y="764"/>
                </a:lnTo>
                <a:lnTo>
                  <a:pt x="15145" y="787"/>
                </a:lnTo>
                <a:lnTo>
                  <a:pt x="15093" y="811"/>
                </a:lnTo>
                <a:lnTo>
                  <a:pt x="15042" y="837"/>
                </a:lnTo>
                <a:lnTo>
                  <a:pt x="14991" y="864"/>
                </a:lnTo>
                <a:lnTo>
                  <a:pt x="14940" y="890"/>
                </a:lnTo>
                <a:lnTo>
                  <a:pt x="14889" y="918"/>
                </a:lnTo>
                <a:lnTo>
                  <a:pt x="14839" y="948"/>
                </a:lnTo>
                <a:lnTo>
                  <a:pt x="14788" y="978"/>
                </a:lnTo>
                <a:lnTo>
                  <a:pt x="14738" y="1008"/>
                </a:lnTo>
                <a:lnTo>
                  <a:pt x="14689" y="1040"/>
                </a:lnTo>
                <a:lnTo>
                  <a:pt x="14639" y="1072"/>
                </a:lnTo>
                <a:lnTo>
                  <a:pt x="14591" y="1105"/>
                </a:lnTo>
                <a:lnTo>
                  <a:pt x="14542" y="1140"/>
                </a:lnTo>
                <a:lnTo>
                  <a:pt x="14212" y="1201"/>
                </a:lnTo>
                <a:lnTo>
                  <a:pt x="14212" y="1181"/>
                </a:lnTo>
                <a:lnTo>
                  <a:pt x="14209" y="1161"/>
                </a:lnTo>
                <a:lnTo>
                  <a:pt x="14207" y="1140"/>
                </a:lnTo>
                <a:lnTo>
                  <a:pt x="14206" y="1119"/>
                </a:lnTo>
                <a:lnTo>
                  <a:pt x="14207" y="1098"/>
                </a:lnTo>
                <a:lnTo>
                  <a:pt x="14208" y="1077"/>
                </a:lnTo>
                <a:lnTo>
                  <a:pt x="14211" y="1054"/>
                </a:lnTo>
                <a:lnTo>
                  <a:pt x="14214" y="1033"/>
                </a:lnTo>
                <a:lnTo>
                  <a:pt x="14220" y="1011"/>
                </a:lnTo>
                <a:lnTo>
                  <a:pt x="14227" y="990"/>
                </a:lnTo>
                <a:lnTo>
                  <a:pt x="14234" y="968"/>
                </a:lnTo>
                <a:lnTo>
                  <a:pt x="14242" y="946"/>
                </a:lnTo>
                <a:lnTo>
                  <a:pt x="14252" y="922"/>
                </a:lnTo>
                <a:lnTo>
                  <a:pt x="14264" y="900"/>
                </a:lnTo>
                <a:lnTo>
                  <a:pt x="14277" y="878"/>
                </a:lnTo>
                <a:lnTo>
                  <a:pt x="14290" y="855"/>
                </a:lnTo>
                <a:lnTo>
                  <a:pt x="14304" y="831"/>
                </a:lnTo>
                <a:lnTo>
                  <a:pt x="14321" y="808"/>
                </a:lnTo>
                <a:lnTo>
                  <a:pt x="14338" y="785"/>
                </a:lnTo>
                <a:lnTo>
                  <a:pt x="14356" y="761"/>
                </a:lnTo>
                <a:lnTo>
                  <a:pt x="14376" y="737"/>
                </a:lnTo>
                <a:lnTo>
                  <a:pt x="14397" y="714"/>
                </a:lnTo>
                <a:lnTo>
                  <a:pt x="14420" y="689"/>
                </a:lnTo>
                <a:lnTo>
                  <a:pt x="14443" y="665"/>
                </a:lnTo>
                <a:lnTo>
                  <a:pt x="14467" y="642"/>
                </a:lnTo>
                <a:lnTo>
                  <a:pt x="14493" y="616"/>
                </a:lnTo>
                <a:lnTo>
                  <a:pt x="14520" y="592"/>
                </a:lnTo>
                <a:lnTo>
                  <a:pt x="14547" y="567"/>
                </a:lnTo>
                <a:lnTo>
                  <a:pt x="14577" y="542"/>
                </a:lnTo>
                <a:lnTo>
                  <a:pt x="14607" y="517"/>
                </a:lnTo>
                <a:lnTo>
                  <a:pt x="14639" y="492"/>
                </a:lnTo>
                <a:lnTo>
                  <a:pt x="14671" y="466"/>
                </a:lnTo>
                <a:lnTo>
                  <a:pt x="14706" y="441"/>
                </a:lnTo>
                <a:lnTo>
                  <a:pt x="14790" y="397"/>
                </a:lnTo>
                <a:lnTo>
                  <a:pt x="14875" y="357"/>
                </a:lnTo>
                <a:lnTo>
                  <a:pt x="14959" y="320"/>
                </a:lnTo>
                <a:lnTo>
                  <a:pt x="15043" y="283"/>
                </a:lnTo>
                <a:lnTo>
                  <a:pt x="15126" y="250"/>
                </a:lnTo>
                <a:lnTo>
                  <a:pt x="15208" y="219"/>
                </a:lnTo>
                <a:lnTo>
                  <a:pt x="15292" y="190"/>
                </a:lnTo>
                <a:lnTo>
                  <a:pt x="15374" y="162"/>
                </a:lnTo>
                <a:lnTo>
                  <a:pt x="15456" y="138"/>
                </a:lnTo>
                <a:lnTo>
                  <a:pt x="15538" y="115"/>
                </a:lnTo>
                <a:lnTo>
                  <a:pt x="15620" y="95"/>
                </a:lnTo>
                <a:lnTo>
                  <a:pt x="15701" y="78"/>
                </a:lnTo>
                <a:lnTo>
                  <a:pt x="15782" y="62"/>
                </a:lnTo>
                <a:lnTo>
                  <a:pt x="15862" y="49"/>
                </a:lnTo>
                <a:lnTo>
                  <a:pt x="15943" y="38"/>
                </a:lnTo>
                <a:lnTo>
                  <a:pt x="16023" y="29"/>
                </a:lnTo>
                <a:close/>
                <a:moveTo>
                  <a:pt x="15816" y="872"/>
                </a:moveTo>
                <a:lnTo>
                  <a:pt x="15844" y="882"/>
                </a:lnTo>
                <a:lnTo>
                  <a:pt x="15872" y="893"/>
                </a:lnTo>
                <a:lnTo>
                  <a:pt x="15900" y="906"/>
                </a:lnTo>
                <a:lnTo>
                  <a:pt x="15927" y="918"/>
                </a:lnTo>
                <a:lnTo>
                  <a:pt x="15954" y="930"/>
                </a:lnTo>
                <a:lnTo>
                  <a:pt x="15981" y="942"/>
                </a:lnTo>
                <a:lnTo>
                  <a:pt x="16006" y="957"/>
                </a:lnTo>
                <a:lnTo>
                  <a:pt x="16033" y="970"/>
                </a:lnTo>
                <a:lnTo>
                  <a:pt x="16058" y="984"/>
                </a:lnTo>
                <a:lnTo>
                  <a:pt x="16084" y="1000"/>
                </a:lnTo>
                <a:lnTo>
                  <a:pt x="16108" y="1014"/>
                </a:lnTo>
                <a:lnTo>
                  <a:pt x="16133" y="1031"/>
                </a:lnTo>
                <a:lnTo>
                  <a:pt x="16157" y="1047"/>
                </a:lnTo>
                <a:lnTo>
                  <a:pt x="16181" y="1063"/>
                </a:lnTo>
                <a:lnTo>
                  <a:pt x="16205" y="1081"/>
                </a:lnTo>
                <a:lnTo>
                  <a:pt x="16228" y="1099"/>
                </a:lnTo>
                <a:lnTo>
                  <a:pt x="16145" y="1222"/>
                </a:lnTo>
                <a:lnTo>
                  <a:pt x="15959" y="1222"/>
                </a:lnTo>
                <a:lnTo>
                  <a:pt x="15652" y="1305"/>
                </a:lnTo>
                <a:lnTo>
                  <a:pt x="15713" y="1491"/>
                </a:lnTo>
                <a:lnTo>
                  <a:pt x="15754" y="1696"/>
                </a:lnTo>
                <a:lnTo>
                  <a:pt x="15778" y="1694"/>
                </a:lnTo>
                <a:lnTo>
                  <a:pt x="15800" y="1691"/>
                </a:lnTo>
                <a:lnTo>
                  <a:pt x="15822" y="1690"/>
                </a:lnTo>
                <a:lnTo>
                  <a:pt x="15843" y="1690"/>
                </a:lnTo>
                <a:lnTo>
                  <a:pt x="15864" y="1690"/>
                </a:lnTo>
                <a:lnTo>
                  <a:pt x="15885" y="1691"/>
                </a:lnTo>
                <a:lnTo>
                  <a:pt x="15905" y="1693"/>
                </a:lnTo>
                <a:lnTo>
                  <a:pt x="15924" y="1695"/>
                </a:lnTo>
                <a:lnTo>
                  <a:pt x="15943" y="1697"/>
                </a:lnTo>
                <a:lnTo>
                  <a:pt x="15962" y="1700"/>
                </a:lnTo>
                <a:lnTo>
                  <a:pt x="15979" y="1704"/>
                </a:lnTo>
                <a:lnTo>
                  <a:pt x="15997" y="1708"/>
                </a:lnTo>
                <a:lnTo>
                  <a:pt x="16015" y="1714"/>
                </a:lnTo>
                <a:lnTo>
                  <a:pt x="16032" y="1719"/>
                </a:lnTo>
                <a:lnTo>
                  <a:pt x="16047" y="1725"/>
                </a:lnTo>
                <a:lnTo>
                  <a:pt x="16064" y="1731"/>
                </a:lnTo>
                <a:lnTo>
                  <a:pt x="16078" y="1739"/>
                </a:lnTo>
                <a:lnTo>
                  <a:pt x="16093" y="1747"/>
                </a:lnTo>
                <a:lnTo>
                  <a:pt x="16107" y="1756"/>
                </a:lnTo>
                <a:lnTo>
                  <a:pt x="16121" y="1765"/>
                </a:lnTo>
                <a:lnTo>
                  <a:pt x="16135" y="1775"/>
                </a:lnTo>
                <a:lnTo>
                  <a:pt x="16147" y="1785"/>
                </a:lnTo>
                <a:lnTo>
                  <a:pt x="16159" y="1796"/>
                </a:lnTo>
                <a:lnTo>
                  <a:pt x="16171" y="1808"/>
                </a:lnTo>
                <a:lnTo>
                  <a:pt x="16182" y="1820"/>
                </a:lnTo>
                <a:lnTo>
                  <a:pt x="16194" y="1832"/>
                </a:lnTo>
                <a:lnTo>
                  <a:pt x="16204" y="1846"/>
                </a:lnTo>
                <a:lnTo>
                  <a:pt x="16214" y="1860"/>
                </a:lnTo>
                <a:lnTo>
                  <a:pt x="16224" y="1875"/>
                </a:lnTo>
                <a:lnTo>
                  <a:pt x="16232" y="1890"/>
                </a:lnTo>
                <a:lnTo>
                  <a:pt x="16241" y="1906"/>
                </a:lnTo>
                <a:lnTo>
                  <a:pt x="16249" y="1922"/>
                </a:lnTo>
                <a:lnTo>
                  <a:pt x="16269" y="1942"/>
                </a:lnTo>
                <a:lnTo>
                  <a:pt x="16272" y="1968"/>
                </a:lnTo>
                <a:lnTo>
                  <a:pt x="16272" y="1994"/>
                </a:lnTo>
                <a:lnTo>
                  <a:pt x="16272" y="2020"/>
                </a:lnTo>
                <a:lnTo>
                  <a:pt x="16269" y="2047"/>
                </a:lnTo>
                <a:lnTo>
                  <a:pt x="16265" y="2072"/>
                </a:lnTo>
                <a:lnTo>
                  <a:pt x="16258" y="2099"/>
                </a:lnTo>
                <a:lnTo>
                  <a:pt x="16250" y="2125"/>
                </a:lnTo>
                <a:lnTo>
                  <a:pt x="16239" y="2152"/>
                </a:lnTo>
                <a:lnTo>
                  <a:pt x="16227" y="2179"/>
                </a:lnTo>
                <a:lnTo>
                  <a:pt x="16214" y="2205"/>
                </a:lnTo>
                <a:lnTo>
                  <a:pt x="16197" y="2233"/>
                </a:lnTo>
                <a:lnTo>
                  <a:pt x="16179" y="2260"/>
                </a:lnTo>
                <a:lnTo>
                  <a:pt x="16159" y="2288"/>
                </a:lnTo>
                <a:lnTo>
                  <a:pt x="16138" y="2314"/>
                </a:lnTo>
                <a:lnTo>
                  <a:pt x="16115" y="2342"/>
                </a:lnTo>
                <a:lnTo>
                  <a:pt x="16089" y="2370"/>
                </a:lnTo>
                <a:lnTo>
                  <a:pt x="16062" y="2397"/>
                </a:lnTo>
                <a:lnTo>
                  <a:pt x="16033" y="2425"/>
                </a:lnTo>
                <a:lnTo>
                  <a:pt x="16002" y="2453"/>
                </a:lnTo>
                <a:lnTo>
                  <a:pt x="15968" y="2482"/>
                </a:lnTo>
                <a:lnTo>
                  <a:pt x="15934" y="2509"/>
                </a:lnTo>
                <a:lnTo>
                  <a:pt x="15897" y="2537"/>
                </a:lnTo>
                <a:lnTo>
                  <a:pt x="15859" y="2566"/>
                </a:lnTo>
                <a:lnTo>
                  <a:pt x="15817" y="2595"/>
                </a:lnTo>
                <a:lnTo>
                  <a:pt x="15775" y="2624"/>
                </a:lnTo>
                <a:lnTo>
                  <a:pt x="15731" y="2653"/>
                </a:lnTo>
                <a:lnTo>
                  <a:pt x="15685" y="2682"/>
                </a:lnTo>
                <a:lnTo>
                  <a:pt x="15637" y="2710"/>
                </a:lnTo>
                <a:lnTo>
                  <a:pt x="15587" y="2739"/>
                </a:lnTo>
                <a:lnTo>
                  <a:pt x="15535" y="2768"/>
                </a:lnTo>
                <a:lnTo>
                  <a:pt x="15481" y="2798"/>
                </a:lnTo>
                <a:lnTo>
                  <a:pt x="15426" y="2827"/>
                </a:lnTo>
                <a:lnTo>
                  <a:pt x="15302" y="2991"/>
                </a:lnTo>
                <a:lnTo>
                  <a:pt x="15349" y="2979"/>
                </a:lnTo>
                <a:lnTo>
                  <a:pt x="15395" y="2966"/>
                </a:lnTo>
                <a:lnTo>
                  <a:pt x="15438" y="2952"/>
                </a:lnTo>
                <a:lnTo>
                  <a:pt x="15479" y="2939"/>
                </a:lnTo>
                <a:lnTo>
                  <a:pt x="15518" y="2926"/>
                </a:lnTo>
                <a:lnTo>
                  <a:pt x="15555" y="2911"/>
                </a:lnTo>
                <a:lnTo>
                  <a:pt x="15589" y="2898"/>
                </a:lnTo>
                <a:lnTo>
                  <a:pt x="15621" y="2884"/>
                </a:lnTo>
                <a:lnTo>
                  <a:pt x="15651" y="2869"/>
                </a:lnTo>
                <a:lnTo>
                  <a:pt x="15679" y="2855"/>
                </a:lnTo>
                <a:lnTo>
                  <a:pt x="15703" y="2840"/>
                </a:lnTo>
                <a:lnTo>
                  <a:pt x="15727" y="2826"/>
                </a:lnTo>
                <a:lnTo>
                  <a:pt x="15748" y="2811"/>
                </a:lnTo>
                <a:lnTo>
                  <a:pt x="15765" y="2796"/>
                </a:lnTo>
                <a:lnTo>
                  <a:pt x="15782" y="2781"/>
                </a:lnTo>
                <a:lnTo>
                  <a:pt x="15796" y="2766"/>
                </a:lnTo>
                <a:lnTo>
                  <a:pt x="15816" y="2766"/>
                </a:lnTo>
                <a:lnTo>
                  <a:pt x="16187" y="2930"/>
                </a:lnTo>
                <a:lnTo>
                  <a:pt x="16208" y="3074"/>
                </a:lnTo>
                <a:lnTo>
                  <a:pt x="16105" y="3198"/>
                </a:lnTo>
                <a:lnTo>
                  <a:pt x="16043" y="3198"/>
                </a:lnTo>
                <a:lnTo>
                  <a:pt x="15994" y="3207"/>
                </a:lnTo>
                <a:lnTo>
                  <a:pt x="15941" y="3218"/>
                </a:lnTo>
                <a:lnTo>
                  <a:pt x="15884" y="3230"/>
                </a:lnTo>
                <a:lnTo>
                  <a:pt x="15822" y="3244"/>
                </a:lnTo>
                <a:lnTo>
                  <a:pt x="15755" y="3261"/>
                </a:lnTo>
                <a:lnTo>
                  <a:pt x="15684" y="3279"/>
                </a:lnTo>
                <a:lnTo>
                  <a:pt x="15609" y="3299"/>
                </a:lnTo>
                <a:lnTo>
                  <a:pt x="15529" y="3321"/>
                </a:lnTo>
                <a:lnTo>
                  <a:pt x="15444" y="3345"/>
                </a:lnTo>
                <a:lnTo>
                  <a:pt x="15355" y="3371"/>
                </a:lnTo>
                <a:lnTo>
                  <a:pt x="15262" y="3400"/>
                </a:lnTo>
                <a:lnTo>
                  <a:pt x="15163" y="3430"/>
                </a:lnTo>
                <a:lnTo>
                  <a:pt x="15061" y="3461"/>
                </a:lnTo>
                <a:lnTo>
                  <a:pt x="14954" y="3495"/>
                </a:lnTo>
                <a:lnTo>
                  <a:pt x="14842" y="3531"/>
                </a:lnTo>
                <a:lnTo>
                  <a:pt x="14726" y="3568"/>
                </a:lnTo>
                <a:lnTo>
                  <a:pt x="14726" y="3506"/>
                </a:lnTo>
                <a:lnTo>
                  <a:pt x="14870" y="3465"/>
                </a:lnTo>
                <a:lnTo>
                  <a:pt x="14829" y="3444"/>
                </a:lnTo>
                <a:lnTo>
                  <a:pt x="14829" y="3403"/>
                </a:lnTo>
                <a:lnTo>
                  <a:pt x="14685" y="3465"/>
                </a:lnTo>
                <a:lnTo>
                  <a:pt x="14563" y="3465"/>
                </a:lnTo>
                <a:lnTo>
                  <a:pt x="14480" y="3424"/>
                </a:lnTo>
                <a:lnTo>
                  <a:pt x="14460" y="3239"/>
                </a:lnTo>
                <a:lnTo>
                  <a:pt x="14468" y="3217"/>
                </a:lnTo>
                <a:lnTo>
                  <a:pt x="14478" y="3193"/>
                </a:lnTo>
                <a:lnTo>
                  <a:pt x="14491" y="3171"/>
                </a:lnTo>
                <a:lnTo>
                  <a:pt x="14504" y="3149"/>
                </a:lnTo>
                <a:lnTo>
                  <a:pt x="14520" y="3127"/>
                </a:lnTo>
                <a:lnTo>
                  <a:pt x="14537" y="3106"/>
                </a:lnTo>
                <a:lnTo>
                  <a:pt x="14556" y="3084"/>
                </a:lnTo>
                <a:lnTo>
                  <a:pt x="14577" y="3063"/>
                </a:lnTo>
                <a:lnTo>
                  <a:pt x="14600" y="3043"/>
                </a:lnTo>
                <a:lnTo>
                  <a:pt x="14625" y="3023"/>
                </a:lnTo>
                <a:lnTo>
                  <a:pt x="14650" y="3003"/>
                </a:lnTo>
                <a:lnTo>
                  <a:pt x="14679" y="2985"/>
                </a:lnTo>
                <a:lnTo>
                  <a:pt x="14709" y="2965"/>
                </a:lnTo>
                <a:lnTo>
                  <a:pt x="14740" y="2947"/>
                </a:lnTo>
                <a:lnTo>
                  <a:pt x="14774" y="2928"/>
                </a:lnTo>
                <a:lnTo>
                  <a:pt x="14809" y="2910"/>
                </a:lnTo>
                <a:lnTo>
                  <a:pt x="14789" y="2704"/>
                </a:lnTo>
                <a:lnTo>
                  <a:pt x="14785" y="2673"/>
                </a:lnTo>
                <a:lnTo>
                  <a:pt x="14781" y="2642"/>
                </a:lnTo>
                <a:lnTo>
                  <a:pt x="14780" y="2612"/>
                </a:lnTo>
                <a:lnTo>
                  <a:pt x="14781" y="2581"/>
                </a:lnTo>
                <a:lnTo>
                  <a:pt x="14784" y="2551"/>
                </a:lnTo>
                <a:lnTo>
                  <a:pt x="14788" y="2521"/>
                </a:lnTo>
                <a:lnTo>
                  <a:pt x="14794" y="2491"/>
                </a:lnTo>
                <a:lnTo>
                  <a:pt x="14801" y="2461"/>
                </a:lnTo>
                <a:lnTo>
                  <a:pt x="14810" y="2431"/>
                </a:lnTo>
                <a:lnTo>
                  <a:pt x="14821" y="2401"/>
                </a:lnTo>
                <a:lnTo>
                  <a:pt x="14833" y="2372"/>
                </a:lnTo>
                <a:lnTo>
                  <a:pt x="14848" y="2342"/>
                </a:lnTo>
                <a:lnTo>
                  <a:pt x="14865" y="2313"/>
                </a:lnTo>
                <a:lnTo>
                  <a:pt x="14881" y="2283"/>
                </a:lnTo>
                <a:lnTo>
                  <a:pt x="14901" y="2254"/>
                </a:lnTo>
                <a:lnTo>
                  <a:pt x="14922" y="2225"/>
                </a:lnTo>
                <a:lnTo>
                  <a:pt x="14944" y="2197"/>
                </a:lnTo>
                <a:lnTo>
                  <a:pt x="14969" y="2168"/>
                </a:lnTo>
                <a:lnTo>
                  <a:pt x="14995" y="2139"/>
                </a:lnTo>
                <a:lnTo>
                  <a:pt x="15023" y="2111"/>
                </a:lnTo>
                <a:lnTo>
                  <a:pt x="15052" y="2082"/>
                </a:lnTo>
                <a:lnTo>
                  <a:pt x="15083" y="2054"/>
                </a:lnTo>
                <a:lnTo>
                  <a:pt x="15116" y="2026"/>
                </a:lnTo>
                <a:lnTo>
                  <a:pt x="15151" y="1998"/>
                </a:lnTo>
                <a:lnTo>
                  <a:pt x="15187" y="1970"/>
                </a:lnTo>
                <a:lnTo>
                  <a:pt x="15225" y="1942"/>
                </a:lnTo>
                <a:lnTo>
                  <a:pt x="15264" y="1915"/>
                </a:lnTo>
                <a:lnTo>
                  <a:pt x="15305" y="1887"/>
                </a:lnTo>
                <a:lnTo>
                  <a:pt x="15348" y="1860"/>
                </a:lnTo>
                <a:lnTo>
                  <a:pt x="15393" y="1832"/>
                </a:lnTo>
                <a:lnTo>
                  <a:pt x="15439" y="1805"/>
                </a:lnTo>
                <a:lnTo>
                  <a:pt x="15487" y="1778"/>
                </a:lnTo>
                <a:lnTo>
                  <a:pt x="15492" y="1778"/>
                </a:lnTo>
                <a:lnTo>
                  <a:pt x="15497" y="1777"/>
                </a:lnTo>
                <a:lnTo>
                  <a:pt x="15502" y="1775"/>
                </a:lnTo>
                <a:lnTo>
                  <a:pt x="15507" y="1771"/>
                </a:lnTo>
                <a:lnTo>
                  <a:pt x="15511" y="1768"/>
                </a:lnTo>
                <a:lnTo>
                  <a:pt x="15516" y="1763"/>
                </a:lnTo>
                <a:lnTo>
                  <a:pt x="15519" y="1757"/>
                </a:lnTo>
                <a:lnTo>
                  <a:pt x="15523" y="1751"/>
                </a:lnTo>
                <a:lnTo>
                  <a:pt x="15530" y="1736"/>
                </a:lnTo>
                <a:lnTo>
                  <a:pt x="15538" y="1717"/>
                </a:lnTo>
                <a:lnTo>
                  <a:pt x="15543" y="1696"/>
                </a:lnTo>
                <a:lnTo>
                  <a:pt x="15549" y="1670"/>
                </a:lnTo>
                <a:lnTo>
                  <a:pt x="15553" y="1642"/>
                </a:lnTo>
                <a:lnTo>
                  <a:pt x="15558" y="1609"/>
                </a:lnTo>
                <a:lnTo>
                  <a:pt x="15561" y="1574"/>
                </a:lnTo>
                <a:lnTo>
                  <a:pt x="15565" y="1535"/>
                </a:lnTo>
                <a:lnTo>
                  <a:pt x="15567" y="1493"/>
                </a:lnTo>
                <a:lnTo>
                  <a:pt x="15568" y="1447"/>
                </a:lnTo>
                <a:lnTo>
                  <a:pt x="15569" y="1397"/>
                </a:lnTo>
                <a:lnTo>
                  <a:pt x="15570" y="1345"/>
                </a:lnTo>
                <a:lnTo>
                  <a:pt x="15492" y="1356"/>
                </a:lnTo>
                <a:lnTo>
                  <a:pt x="15420" y="1367"/>
                </a:lnTo>
                <a:lnTo>
                  <a:pt x="15354" y="1380"/>
                </a:lnTo>
                <a:lnTo>
                  <a:pt x="15292" y="1392"/>
                </a:lnTo>
                <a:lnTo>
                  <a:pt x="15235" y="1405"/>
                </a:lnTo>
                <a:lnTo>
                  <a:pt x="15184" y="1420"/>
                </a:lnTo>
                <a:lnTo>
                  <a:pt x="15161" y="1426"/>
                </a:lnTo>
                <a:lnTo>
                  <a:pt x="15137" y="1434"/>
                </a:lnTo>
                <a:lnTo>
                  <a:pt x="15116" y="1441"/>
                </a:lnTo>
                <a:lnTo>
                  <a:pt x="15096" y="1448"/>
                </a:lnTo>
                <a:lnTo>
                  <a:pt x="15078" y="1456"/>
                </a:lnTo>
                <a:lnTo>
                  <a:pt x="15061" y="1464"/>
                </a:lnTo>
                <a:lnTo>
                  <a:pt x="15044" y="1473"/>
                </a:lnTo>
                <a:lnTo>
                  <a:pt x="15030" y="1481"/>
                </a:lnTo>
                <a:lnTo>
                  <a:pt x="15017" y="1489"/>
                </a:lnTo>
                <a:lnTo>
                  <a:pt x="15004" y="1498"/>
                </a:lnTo>
                <a:lnTo>
                  <a:pt x="14993" y="1507"/>
                </a:lnTo>
                <a:lnTo>
                  <a:pt x="14983" y="1516"/>
                </a:lnTo>
                <a:lnTo>
                  <a:pt x="14975" y="1525"/>
                </a:lnTo>
                <a:lnTo>
                  <a:pt x="14968" y="1534"/>
                </a:lnTo>
                <a:lnTo>
                  <a:pt x="14962" y="1544"/>
                </a:lnTo>
                <a:lnTo>
                  <a:pt x="14958" y="1553"/>
                </a:lnTo>
                <a:lnTo>
                  <a:pt x="14954" y="1563"/>
                </a:lnTo>
                <a:lnTo>
                  <a:pt x="14952" y="1573"/>
                </a:lnTo>
                <a:lnTo>
                  <a:pt x="14952" y="1583"/>
                </a:lnTo>
                <a:lnTo>
                  <a:pt x="14952" y="1593"/>
                </a:lnTo>
                <a:lnTo>
                  <a:pt x="14932" y="1593"/>
                </a:lnTo>
                <a:lnTo>
                  <a:pt x="14829" y="1531"/>
                </a:lnTo>
                <a:lnTo>
                  <a:pt x="14809" y="1407"/>
                </a:lnTo>
                <a:lnTo>
                  <a:pt x="14863" y="1360"/>
                </a:lnTo>
                <a:lnTo>
                  <a:pt x="14919" y="1314"/>
                </a:lnTo>
                <a:lnTo>
                  <a:pt x="14975" y="1270"/>
                </a:lnTo>
                <a:lnTo>
                  <a:pt x="15033" y="1228"/>
                </a:lnTo>
                <a:lnTo>
                  <a:pt x="15063" y="1208"/>
                </a:lnTo>
                <a:lnTo>
                  <a:pt x="15093" y="1188"/>
                </a:lnTo>
                <a:lnTo>
                  <a:pt x="15123" y="1168"/>
                </a:lnTo>
                <a:lnTo>
                  <a:pt x="15153" y="1149"/>
                </a:lnTo>
                <a:lnTo>
                  <a:pt x="15183" y="1131"/>
                </a:lnTo>
                <a:lnTo>
                  <a:pt x="15214" y="1113"/>
                </a:lnTo>
                <a:lnTo>
                  <a:pt x="15245" y="1095"/>
                </a:lnTo>
                <a:lnTo>
                  <a:pt x="15276" y="1079"/>
                </a:lnTo>
                <a:lnTo>
                  <a:pt x="15340" y="1046"/>
                </a:lnTo>
                <a:lnTo>
                  <a:pt x="15405" y="1016"/>
                </a:lnTo>
                <a:lnTo>
                  <a:pt x="15470" y="987"/>
                </a:lnTo>
                <a:lnTo>
                  <a:pt x="15538" y="960"/>
                </a:lnTo>
                <a:lnTo>
                  <a:pt x="15606" y="935"/>
                </a:lnTo>
                <a:lnTo>
                  <a:pt x="15674" y="912"/>
                </a:lnTo>
                <a:lnTo>
                  <a:pt x="15744" y="891"/>
                </a:lnTo>
                <a:lnTo>
                  <a:pt x="15816" y="872"/>
                </a:lnTo>
                <a:close/>
                <a:moveTo>
                  <a:pt x="13513" y="1407"/>
                </a:moveTo>
                <a:lnTo>
                  <a:pt x="13534" y="1406"/>
                </a:lnTo>
                <a:lnTo>
                  <a:pt x="13557" y="1405"/>
                </a:lnTo>
                <a:lnTo>
                  <a:pt x="13578" y="1406"/>
                </a:lnTo>
                <a:lnTo>
                  <a:pt x="13600" y="1408"/>
                </a:lnTo>
                <a:lnTo>
                  <a:pt x="13621" y="1412"/>
                </a:lnTo>
                <a:lnTo>
                  <a:pt x="13643" y="1416"/>
                </a:lnTo>
                <a:lnTo>
                  <a:pt x="13664" y="1422"/>
                </a:lnTo>
                <a:lnTo>
                  <a:pt x="13685" y="1430"/>
                </a:lnTo>
                <a:lnTo>
                  <a:pt x="13706" y="1438"/>
                </a:lnTo>
                <a:lnTo>
                  <a:pt x="13727" y="1448"/>
                </a:lnTo>
                <a:lnTo>
                  <a:pt x="13748" y="1460"/>
                </a:lnTo>
                <a:lnTo>
                  <a:pt x="13770" y="1472"/>
                </a:lnTo>
                <a:lnTo>
                  <a:pt x="13791" y="1486"/>
                </a:lnTo>
                <a:lnTo>
                  <a:pt x="13811" y="1502"/>
                </a:lnTo>
                <a:lnTo>
                  <a:pt x="13832" y="1518"/>
                </a:lnTo>
                <a:lnTo>
                  <a:pt x="13853" y="1536"/>
                </a:lnTo>
                <a:lnTo>
                  <a:pt x="13873" y="1555"/>
                </a:lnTo>
                <a:lnTo>
                  <a:pt x="13894" y="1576"/>
                </a:lnTo>
                <a:lnTo>
                  <a:pt x="13914" y="1598"/>
                </a:lnTo>
                <a:lnTo>
                  <a:pt x="13934" y="1622"/>
                </a:lnTo>
                <a:lnTo>
                  <a:pt x="13954" y="1646"/>
                </a:lnTo>
                <a:lnTo>
                  <a:pt x="13975" y="1672"/>
                </a:lnTo>
                <a:lnTo>
                  <a:pt x="13995" y="1699"/>
                </a:lnTo>
                <a:lnTo>
                  <a:pt x="14015" y="1727"/>
                </a:lnTo>
                <a:lnTo>
                  <a:pt x="14034" y="1757"/>
                </a:lnTo>
                <a:lnTo>
                  <a:pt x="14054" y="1789"/>
                </a:lnTo>
                <a:lnTo>
                  <a:pt x="14074" y="1821"/>
                </a:lnTo>
                <a:lnTo>
                  <a:pt x="14094" y="1855"/>
                </a:lnTo>
                <a:lnTo>
                  <a:pt x="14112" y="1890"/>
                </a:lnTo>
                <a:lnTo>
                  <a:pt x="14132" y="1927"/>
                </a:lnTo>
                <a:lnTo>
                  <a:pt x="14151" y="1965"/>
                </a:lnTo>
                <a:lnTo>
                  <a:pt x="14171" y="2003"/>
                </a:lnTo>
                <a:lnTo>
                  <a:pt x="14212" y="2210"/>
                </a:lnTo>
                <a:lnTo>
                  <a:pt x="14218" y="2258"/>
                </a:lnTo>
                <a:lnTo>
                  <a:pt x="14223" y="2306"/>
                </a:lnTo>
                <a:lnTo>
                  <a:pt x="14227" y="2355"/>
                </a:lnTo>
                <a:lnTo>
                  <a:pt x="14230" y="2404"/>
                </a:lnTo>
                <a:lnTo>
                  <a:pt x="14232" y="2454"/>
                </a:lnTo>
                <a:lnTo>
                  <a:pt x="14233" y="2505"/>
                </a:lnTo>
                <a:lnTo>
                  <a:pt x="14233" y="2556"/>
                </a:lnTo>
                <a:lnTo>
                  <a:pt x="14232" y="2607"/>
                </a:lnTo>
                <a:lnTo>
                  <a:pt x="14231" y="2659"/>
                </a:lnTo>
                <a:lnTo>
                  <a:pt x="14228" y="2711"/>
                </a:lnTo>
                <a:lnTo>
                  <a:pt x="14224" y="2765"/>
                </a:lnTo>
                <a:lnTo>
                  <a:pt x="14220" y="2819"/>
                </a:lnTo>
                <a:lnTo>
                  <a:pt x="14214" y="2872"/>
                </a:lnTo>
                <a:lnTo>
                  <a:pt x="14208" y="2928"/>
                </a:lnTo>
                <a:lnTo>
                  <a:pt x="14200" y="2982"/>
                </a:lnTo>
                <a:lnTo>
                  <a:pt x="14191" y="3038"/>
                </a:lnTo>
                <a:lnTo>
                  <a:pt x="14182" y="3094"/>
                </a:lnTo>
                <a:lnTo>
                  <a:pt x="14171" y="3151"/>
                </a:lnTo>
                <a:lnTo>
                  <a:pt x="14160" y="3209"/>
                </a:lnTo>
                <a:lnTo>
                  <a:pt x="14148" y="3266"/>
                </a:lnTo>
                <a:lnTo>
                  <a:pt x="14135" y="3324"/>
                </a:lnTo>
                <a:lnTo>
                  <a:pt x="14120" y="3383"/>
                </a:lnTo>
                <a:lnTo>
                  <a:pt x="14105" y="3443"/>
                </a:lnTo>
                <a:lnTo>
                  <a:pt x="14089" y="3503"/>
                </a:lnTo>
                <a:lnTo>
                  <a:pt x="14071" y="3563"/>
                </a:lnTo>
                <a:lnTo>
                  <a:pt x="14054" y="3624"/>
                </a:lnTo>
                <a:lnTo>
                  <a:pt x="14035" y="3685"/>
                </a:lnTo>
                <a:lnTo>
                  <a:pt x="14015" y="3747"/>
                </a:lnTo>
                <a:lnTo>
                  <a:pt x="13994" y="3809"/>
                </a:lnTo>
                <a:lnTo>
                  <a:pt x="13971" y="3872"/>
                </a:lnTo>
                <a:lnTo>
                  <a:pt x="13948" y="3936"/>
                </a:lnTo>
                <a:lnTo>
                  <a:pt x="13924" y="4000"/>
                </a:lnTo>
                <a:lnTo>
                  <a:pt x="13924" y="4061"/>
                </a:lnTo>
                <a:lnTo>
                  <a:pt x="14542" y="3939"/>
                </a:lnTo>
                <a:lnTo>
                  <a:pt x="15055" y="3856"/>
                </a:lnTo>
                <a:lnTo>
                  <a:pt x="15055" y="3918"/>
                </a:lnTo>
                <a:lnTo>
                  <a:pt x="14899" y="3980"/>
                </a:lnTo>
                <a:lnTo>
                  <a:pt x="14750" y="4039"/>
                </a:lnTo>
                <a:lnTo>
                  <a:pt x="14607" y="4094"/>
                </a:lnTo>
                <a:lnTo>
                  <a:pt x="14472" y="4147"/>
                </a:lnTo>
                <a:lnTo>
                  <a:pt x="14343" y="4195"/>
                </a:lnTo>
                <a:lnTo>
                  <a:pt x="14220" y="4240"/>
                </a:lnTo>
                <a:lnTo>
                  <a:pt x="14105" y="4281"/>
                </a:lnTo>
                <a:lnTo>
                  <a:pt x="13996" y="4320"/>
                </a:lnTo>
                <a:lnTo>
                  <a:pt x="13894" y="4353"/>
                </a:lnTo>
                <a:lnTo>
                  <a:pt x="13800" y="4384"/>
                </a:lnTo>
                <a:lnTo>
                  <a:pt x="13711" y="4411"/>
                </a:lnTo>
                <a:lnTo>
                  <a:pt x="13629" y="4435"/>
                </a:lnTo>
                <a:lnTo>
                  <a:pt x="13553" y="4455"/>
                </a:lnTo>
                <a:lnTo>
                  <a:pt x="13486" y="4472"/>
                </a:lnTo>
                <a:lnTo>
                  <a:pt x="13453" y="4478"/>
                </a:lnTo>
                <a:lnTo>
                  <a:pt x="13423" y="4484"/>
                </a:lnTo>
                <a:lnTo>
                  <a:pt x="13396" y="4490"/>
                </a:lnTo>
                <a:lnTo>
                  <a:pt x="13369" y="4494"/>
                </a:lnTo>
                <a:lnTo>
                  <a:pt x="13328" y="4453"/>
                </a:lnTo>
                <a:lnTo>
                  <a:pt x="13307" y="4330"/>
                </a:lnTo>
                <a:lnTo>
                  <a:pt x="13306" y="4298"/>
                </a:lnTo>
                <a:lnTo>
                  <a:pt x="13305" y="4265"/>
                </a:lnTo>
                <a:lnTo>
                  <a:pt x="13305" y="4232"/>
                </a:lnTo>
                <a:lnTo>
                  <a:pt x="13305" y="4198"/>
                </a:lnTo>
                <a:lnTo>
                  <a:pt x="13307" y="4163"/>
                </a:lnTo>
                <a:lnTo>
                  <a:pt x="13310" y="4127"/>
                </a:lnTo>
                <a:lnTo>
                  <a:pt x="13315" y="4090"/>
                </a:lnTo>
                <a:lnTo>
                  <a:pt x="13319" y="4051"/>
                </a:lnTo>
                <a:lnTo>
                  <a:pt x="13325" y="4012"/>
                </a:lnTo>
                <a:lnTo>
                  <a:pt x="13332" y="3972"/>
                </a:lnTo>
                <a:lnTo>
                  <a:pt x="13340" y="3931"/>
                </a:lnTo>
                <a:lnTo>
                  <a:pt x="13349" y="3889"/>
                </a:lnTo>
                <a:lnTo>
                  <a:pt x="13359" y="3847"/>
                </a:lnTo>
                <a:lnTo>
                  <a:pt x="13370" y="3803"/>
                </a:lnTo>
                <a:lnTo>
                  <a:pt x="13382" y="3758"/>
                </a:lnTo>
                <a:lnTo>
                  <a:pt x="13395" y="3712"/>
                </a:lnTo>
                <a:lnTo>
                  <a:pt x="13409" y="3665"/>
                </a:lnTo>
                <a:lnTo>
                  <a:pt x="13423" y="3617"/>
                </a:lnTo>
                <a:lnTo>
                  <a:pt x="13440" y="3568"/>
                </a:lnTo>
                <a:lnTo>
                  <a:pt x="13457" y="3518"/>
                </a:lnTo>
                <a:lnTo>
                  <a:pt x="13474" y="3468"/>
                </a:lnTo>
                <a:lnTo>
                  <a:pt x="13494" y="3416"/>
                </a:lnTo>
                <a:lnTo>
                  <a:pt x="13514" y="3364"/>
                </a:lnTo>
                <a:lnTo>
                  <a:pt x="13535" y="3311"/>
                </a:lnTo>
                <a:lnTo>
                  <a:pt x="13580" y="3201"/>
                </a:lnTo>
                <a:lnTo>
                  <a:pt x="13629" y="3087"/>
                </a:lnTo>
                <a:lnTo>
                  <a:pt x="13682" y="2969"/>
                </a:lnTo>
                <a:lnTo>
                  <a:pt x="13740" y="2848"/>
                </a:lnTo>
                <a:lnTo>
                  <a:pt x="13752" y="2798"/>
                </a:lnTo>
                <a:lnTo>
                  <a:pt x="13764" y="2748"/>
                </a:lnTo>
                <a:lnTo>
                  <a:pt x="13775" y="2697"/>
                </a:lnTo>
                <a:lnTo>
                  <a:pt x="13785" y="2645"/>
                </a:lnTo>
                <a:lnTo>
                  <a:pt x="13795" y="2592"/>
                </a:lnTo>
                <a:lnTo>
                  <a:pt x="13805" y="2537"/>
                </a:lnTo>
                <a:lnTo>
                  <a:pt x="13814" y="2482"/>
                </a:lnTo>
                <a:lnTo>
                  <a:pt x="13822" y="2426"/>
                </a:lnTo>
                <a:lnTo>
                  <a:pt x="13828" y="2370"/>
                </a:lnTo>
                <a:lnTo>
                  <a:pt x="13836" y="2311"/>
                </a:lnTo>
                <a:lnTo>
                  <a:pt x="13842" y="2252"/>
                </a:lnTo>
                <a:lnTo>
                  <a:pt x="13847" y="2192"/>
                </a:lnTo>
                <a:lnTo>
                  <a:pt x="13852" y="2131"/>
                </a:lnTo>
                <a:lnTo>
                  <a:pt x="13856" y="2069"/>
                </a:lnTo>
                <a:lnTo>
                  <a:pt x="13859" y="2007"/>
                </a:lnTo>
                <a:lnTo>
                  <a:pt x="13863" y="1942"/>
                </a:lnTo>
                <a:lnTo>
                  <a:pt x="13854" y="1901"/>
                </a:lnTo>
                <a:lnTo>
                  <a:pt x="13844" y="1862"/>
                </a:lnTo>
                <a:lnTo>
                  <a:pt x="13833" y="1824"/>
                </a:lnTo>
                <a:lnTo>
                  <a:pt x="13819" y="1787"/>
                </a:lnTo>
                <a:lnTo>
                  <a:pt x="13804" y="1750"/>
                </a:lnTo>
                <a:lnTo>
                  <a:pt x="13787" y="1716"/>
                </a:lnTo>
                <a:lnTo>
                  <a:pt x="13770" y="1682"/>
                </a:lnTo>
                <a:lnTo>
                  <a:pt x="13750" y="1649"/>
                </a:lnTo>
                <a:lnTo>
                  <a:pt x="13729" y="1617"/>
                </a:lnTo>
                <a:lnTo>
                  <a:pt x="13705" y="1587"/>
                </a:lnTo>
                <a:lnTo>
                  <a:pt x="13681" y="1558"/>
                </a:lnTo>
                <a:lnTo>
                  <a:pt x="13654" y="1529"/>
                </a:lnTo>
                <a:lnTo>
                  <a:pt x="13626" y="1503"/>
                </a:lnTo>
                <a:lnTo>
                  <a:pt x="13598" y="1476"/>
                </a:lnTo>
                <a:lnTo>
                  <a:pt x="13567" y="1452"/>
                </a:lnTo>
                <a:lnTo>
                  <a:pt x="13534" y="1427"/>
                </a:lnTo>
                <a:lnTo>
                  <a:pt x="13513" y="1407"/>
                </a:lnTo>
                <a:close/>
                <a:moveTo>
                  <a:pt x="15713" y="2293"/>
                </a:moveTo>
                <a:lnTo>
                  <a:pt x="15775" y="2272"/>
                </a:lnTo>
                <a:lnTo>
                  <a:pt x="15793" y="2263"/>
                </a:lnTo>
                <a:lnTo>
                  <a:pt x="15810" y="2255"/>
                </a:lnTo>
                <a:lnTo>
                  <a:pt x="15826" y="2245"/>
                </a:lnTo>
                <a:lnTo>
                  <a:pt x="15841" y="2235"/>
                </a:lnTo>
                <a:lnTo>
                  <a:pt x="15855" y="2225"/>
                </a:lnTo>
                <a:lnTo>
                  <a:pt x="15869" y="2213"/>
                </a:lnTo>
                <a:lnTo>
                  <a:pt x="15882" y="2202"/>
                </a:lnTo>
                <a:lnTo>
                  <a:pt x="15894" y="2189"/>
                </a:lnTo>
                <a:lnTo>
                  <a:pt x="15905" y="2177"/>
                </a:lnTo>
                <a:lnTo>
                  <a:pt x="15915" y="2162"/>
                </a:lnTo>
                <a:lnTo>
                  <a:pt x="15924" y="2148"/>
                </a:lnTo>
                <a:lnTo>
                  <a:pt x="15933" y="2133"/>
                </a:lnTo>
                <a:lnTo>
                  <a:pt x="15941" y="2117"/>
                </a:lnTo>
                <a:lnTo>
                  <a:pt x="15948" y="2101"/>
                </a:lnTo>
                <a:lnTo>
                  <a:pt x="15955" y="2083"/>
                </a:lnTo>
                <a:lnTo>
                  <a:pt x="15959" y="2067"/>
                </a:lnTo>
                <a:lnTo>
                  <a:pt x="15959" y="2003"/>
                </a:lnTo>
                <a:lnTo>
                  <a:pt x="15957" y="1997"/>
                </a:lnTo>
                <a:lnTo>
                  <a:pt x="15954" y="1990"/>
                </a:lnTo>
                <a:lnTo>
                  <a:pt x="15951" y="1983"/>
                </a:lnTo>
                <a:lnTo>
                  <a:pt x="15946" y="1979"/>
                </a:lnTo>
                <a:lnTo>
                  <a:pt x="15942" y="1973"/>
                </a:lnTo>
                <a:lnTo>
                  <a:pt x="15936" y="1970"/>
                </a:lnTo>
                <a:lnTo>
                  <a:pt x="15931" y="1966"/>
                </a:lnTo>
                <a:lnTo>
                  <a:pt x="15924" y="1963"/>
                </a:lnTo>
                <a:lnTo>
                  <a:pt x="15917" y="1961"/>
                </a:lnTo>
                <a:lnTo>
                  <a:pt x="15911" y="1959"/>
                </a:lnTo>
                <a:lnTo>
                  <a:pt x="15903" y="1958"/>
                </a:lnTo>
                <a:lnTo>
                  <a:pt x="15895" y="1958"/>
                </a:lnTo>
                <a:lnTo>
                  <a:pt x="15886" y="1959"/>
                </a:lnTo>
                <a:lnTo>
                  <a:pt x="15877" y="1959"/>
                </a:lnTo>
                <a:lnTo>
                  <a:pt x="15867" y="1961"/>
                </a:lnTo>
                <a:lnTo>
                  <a:pt x="15857" y="1963"/>
                </a:lnTo>
                <a:lnTo>
                  <a:pt x="15850" y="1965"/>
                </a:lnTo>
                <a:lnTo>
                  <a:pt x="15842" y="1967"/>
                </a:lnTo>
                <a:lnTo>
                  <a:pt x="15835" y="1970"/>
                </a:lnTo>
                <a:lnTo>
                  <a:pt x="15829" y="1972"/>
                </a:lnTo>
                <a:lnTo>
                  <a:pt x="15822" y="1977"/>
                </a:lnTo>
                <a:lnTo>
                  <a:pt x="15815" y="1981"/>
                </a:lnTo>
                <a:lnTo>
                  <a:pt x="15809" y="1986"/>
                </a:lnTo>
                <a:lnTo>
                  <a:pt x="15802" y="1991"/>
                </a:lnTo>
                <a:lnTo>
                  <a:pt x="15791" y="2004"/>
                </a:lnTo>
                <a:lnTo>
                  <a:pt x="15780" y="2019"/>
                </a:lnTo>
                <a:lnTo>
                  <a:pt x="15770" y="2037"/>
                </a:lnTo>
                <a:lnTo>
                  <a:pt x="15760" y="2056"/>
                </a:lnTo>
                <a:lnTo>
                  <a:pt x="15751" y="2078"/>
                </a:lnTo>
                <a:lnTo>
                  <a:pt x="15743" y="2101"/>
                </a:lnTo>
                <a:lnTo>
                  <a:pt x="15736" y="2128"/>
                </a:lnTo>
                <a:lnTo>
                  <a:pt x="15730" y="2155"/>
                </a:lnTo>
                <a:lnTo>
                  <a:pt x="15725" y="2187"/>
                </a:lnTo>
                <a:lnTo>
                  <a:pt x="15720" y="2220"/>
                </a:lnTo>
                <a:lnTo>
                  <a:pt x="15717" y="2255"/>
                </a:lnTo>
                <a:lnTo>
                  <a:pt x="15713" y="2293"/>
                </a:lnTo>
                <a:close/>
                <a:moveTo>
                  <a:pt x="15282" y="2477"/>
                </a:moveTo>
                <a:lnTo>
                  <a:pt x="15302" y="2477"/>
                </a:lnTo>
                <a:lnTo>
                  <a:pt x="15327" y="2455"/>
                </a:lnTo>
                <a:lnTo>
                  <a:pt x="15349" y="2432"/>
                </a:lnTo>
                <a:lnTo>
                  <a:pt x="15370" y="2408"/>
                </a:lnTo>
                <a:lnTo>
                  <a:pt x="15389" y="2386"/>
                </a:lnTo>
                <a:lnTo>
                  <a:pt x="15407" y="2364"/>
                </a:lnTo>
                <a:lnTo>
                  <a:pt x="15421" y="2342"/>
                </a:lnTo>
                <a:lnTo>
                  <a:pt x="15435" y="2320"/>
                </a:lnTo>
                <a:lnTo>
                  <a:pt x="15446" y="2298"/>
                </a:lnTo>
                <a:lnTo>
                  <a:pt x="15456" y="2275"/>
                </a:lnTo>
                <a:lnTo>
                  <a:pt x="15462" y="2254"/>
                </a:lnTo>
                <a:lnTo>
                  <a:pt x="15468" y="2232"/>
                </a:lnTo>
                <a:lnTo>
                  <a:pt x="15472" y="2211"/>
                </a:lnTo>
                <a:lnTo>
                  <a:pt x="15474" y="2190"/>
                </a:lnTo>
                <a:lnTo>
                  <a:pt x="15474" y="2169"/>
                </a:lnTo>
                <a:lnTo>
                  <a:pt x="15471" y="2148"/>
                </a:lnTo>
                <a:lnTo>
                  <a:pt x="15467" y="2128"/>
                </a:lnTo>
                <a:lnTo>
                  <a:pt x="15439" y="2141"/>
                </a:lnTo>
                <a:lnTo>
                  <a:pt x="15415" y="2155"/>
                </a:lnTo>
                <a:lnTo>
                  <a:pt x="15391" y="2171"/>
                </a:lnTo>
                <a:lnTo>
                  <a:pt x="15370" y="2188"/>
                </a:lnTo>
                <a:lnTo>
                  <a:pt x="15360" y="2197"/>
                </a:lnTo>
                <a:lnTo>
                  <a:pt x="15352" y="2205"/>
                </a:lnTo>
                <a:lnTo>
                  <a:pt x="15343" y="2215"/>
                </a:lnTo>
                <a:lnTo>
                  <a:pt x="15335" y="2225"/>
                </a:lnTo>
                <a:lnTo>
                  <a:pt x="15327" y="2235"/>
                </a:lnTo>
                <a:lnTo>
                  <a:pt x="15320" y="2245"/>
                </a:lnTo>
                <a:lnTo>
                  <a:pt x="15314" y="2255"/>
                </a:lnTo>
                <a:lnTo>
                  <a:pt x="15307" y="2266"/>
                </a:lnTo>
                <a:lnTo>
                  <a:pt x="15302" y="2278"/>
                </a:lnTo>
                <a:lnTo>
                  <a:pt x="15297" y="2289"/>
                </a:lnTo>
                <a:lnTo>
                  <a:pt x="15293" y="2301"/>
                </a:lnTo>
                <a:lnTo>
                  <a:pt x="15288" y="2313"/>
                </a:lnTo>
                <a:lnTo>
                  <a:pt x="15285" y="2325"/>
                </a:lnTo>
                <a:lnTo>
                  <a:pt x="15283" y="2337"/>
                </a:lnTo>
                <a:lnTo>
                  <a:pt x="15279" y="2350"/>
                </a:lnTo>
                <a:lnTo>
                  <a:pt x="15278" y="2363"/>
                </a:lnTo>
                <a:lnTo>
                  <a:pt x="15276" y="2390"/>
                </a:lnTo>
                <a:lnTo>
                  <a:pt x="15276" y="2418"/>
                </a:lnTo>
                <a:lnTo>
                  <a:pt x="15277" y="2447"/>
                </a:lnTo>
                <a:lnTo>
                  <a:pt x="15282" y="2477"/>
                </a:lnTo>
                <a:close/>
                <a:moveTo>
                  <a:pt x="16310" y="2293"/>
                </a:moveTo>
                <a:lnTo>
                  <a:pt x="16314" y="2301"/>
                </a:lnTo>
                <a:lnTo>
                  <a:pt x="16320" y="2310"/>
                </a:lnTo>
                <a:lnTo>
                  <a:pt x="16329" y="2320"/>
                </a:lnTo>
                <a:lnTo>
                  <a:pt x="16340" y="2331"/>
                </a:lnTo>
                <a:lnTo>
                  <a:pt x="16353" y="2343"/>
                </a:lnTo>
                <a:lnTo>
                  <a:pt x="16369" y="2356"/>
                </a:lnTo>
                <a:lnTo>
                  <a:pt x="16387" y="2370"/>
                </a:lnTo>
                <a:lnTo>
                  <a:pt x="16408" y="2385"/>
                </a:lnTo>
                <a:lnTo>
                  <a:pt x="16456" y="2417"/>
                </a:lnTo>
                <a:lnTo>
                  <a:pt x="16514" y="2454"/>
                </a:lnTo>
                <a:lnTo>
                  <a:pt x="16582" y="2495"/>
                </a:lnTo>
                <a:lnTo>
                  <a:pt x="16659" y="2539"/>
                </a:lnTo>
                <a:lnTo>
                  <a:pt x="16722" y="2704"/>
                </a:lnTo>
                <a:lnTo>
                  <a:pt x="16708" y="2721"/>
                </a:lnTo>
                <a:lnTo>
                  <a:pt x="16696" y="2738"/>
                </a:lnTo>
                <a:lnTo>
                  <a:pt x="16683" y="2754"/>
                </a:lnTo>
                <a:lnTo>
                  <a:pt x="16669" y="2768"/>
                </a:lnTo>
                <a:lnTo>
                  <a:pt x="16655" y="2781"/>
                </a:lnTo>
                <a:lnTo>
                  <a:pt x="16642" y="2795"/>
                </a:lnTo>
                <a:lnTo>
                  <a:pt x="16627" y="2806"/>
                </a:lnTo>
                <a:lnTo>
                  <a:pt x="16614" y="2817"/>
                </a:lnTo>
                <a:lnTo>
                  <a:pt x="16600" y="2827"/>
                </a:lnTo>
                <a:lnTo>
                  <a:pt x="16585" y="2836"/>
                </a:lnTo>
                <a:lnTo>
                  <a:pt x="16571" y="2844"/>
                </a:lnTo>
                <a:lnTo>
                  <a:pt x="16556" y="2850"/>
                </a:lnTo>
                <a:lnTo>
                  <a:pt x="16541" y="2857"/>
                </a:lnTo>
                <a:lnTo>
                  <a:pt x="16526" y="2861"/>
                </a:lnTo>
                <a:lnTo>
                  <a:pt x="16511" y="2866"/>
                </a:lnTo>
                <a:lnTo>
                  <a:pt x="16495" y="2868"/>
                </a:lnTo>
                <a:lnTo>
                  <a:pt x="16470" y="2831"/>
                </a:lnTo>
                <a:lnTo>
                  <a:pt x="16444" y="2795"/>
                </a:lnTo>
                <a:lnTo>
                  <a:pt x="16419" y="2761"/>
                </a:lnTo>
                <a:lnTo>
                  <a:pt x="16393" y="2729"/>
                </a:lnTo>
                <a:lnTo>
                  <a:pt x="16369" y="2699"/>
                </a:lnTo>
                <a:lnTo>
                  <a:pt x="16344" y="2672"/>
                </a:lnTo>
                <a:lnTo>
                  <a:pt x="16319" y="2646"/>
                </a:lnTo>
                <a:lnTo>
                  <a:pt x="16295" y="2622"/>
                </a:lnTo>
                <a:lnTo>
                  <a:pt x="16270" y="2599"/>
                </a:lnTo>
                <a:lnTo>
                  <a:pt x="16246" y="2579"/>
                </a:lnTo>
                <a:lnTo>
                  <a:pt x="16222" y="2561"/>
                </a:lnTo>
                <a:lnTo>
                  <a:pt x="16198" y="2544"/>
                </a:lnTo>
                <a:lnTo>
                  <a:pt x="16175" y="2529"/>
                </a:lnTo>
                <a:lnTo>
                  <a:pt x="16151" y="2517"/>
                </a:lnTo>
                <a:lnTo>
                  <a:pt x="16128" y="2507"/>
                </a:lnTo>
                <a:lnTo>
                  <a:pt x="16105" y="2498"/>
                </a:lnTo>
                <a:lnTo>
                  <a:pt x="16108" y="2475"/>
                </a:lnTo>
                <a:lnTo>
                  <a:pt x="16113" y="2454"/>
                </a:lnTo>
                <a:lnTo>
                  <a:pt x="16118" y="2434"/>
                </a:lnTo>
                <a:lnTo>
                  <a:pt x="16125" y="2415"/>
                </a:lnTo>
                <a:lnTo>
                  <a:pt x="16134" y="2399"/>
                </a:lnTo>
                <a:lnTo>
                  <a:pt x="16143" y="2382"/>
                </a:lnTo>
                <a:lnTo>
                  <a:pt x="16154" y="2367"/>
                </a:lnTo>
                <a:lnTo>
                  <a:pt x="16166" y="2354"/>
                </a:lnTo>
                <a:lnTo>
                  <a:pt x="16179" y="2342"/>
                </a:lnTo>
                <a:lnTo>
                  <a:pt x="16195" y="2331"/>
                </a:lnTo>
                <a:lnTo>
                  <a:pt x="16210" y="2321"/>
                </a:lnTo>
                <a:lnTo>
                  <a:pt x="16228" y="2313"/>
                </a:lnTo>
                <a:lnTo>
                  <a:pt x="16247" y="2306"/>
                </a:lnTo>
                <a:lnTo>
                  <a:pt x="16267" y="2300"/>
                </a:lnTo>
                <a:lnTo>
                  <a:pt x="16288" y="2295"/>
                </a:lnTo>
                <a:lnTo>
                  <a:pt x="16310" y="2293"/>
                </a:lnTo>
                <a:close/>
                <a:moveTo>
                  <a:pt x="12427" y="1170"/>
                </a:moveTo>
                <a:lnTo>
                  <a:pt x="12461" y="1269"/>
                </a:lnTo>
                <a:lnTo>
                  <a:pt x="12284" y="1676"/>
                </a:lnTo>
                <a:lnTo>
                  <a:pt x="12230" y="1741"/>
                </a:lnTo>
                <a:lnTo>
                  <a:pt x="12241" y="1765"/>
                </a:lnTo>
                <a:lnTo>
                  <a:pt x="12021" y="2083"/>
                </a:lnTo>
                <a:lnTo>
                  <a:pt x="11964" y="2171"/>
                </a:lnTo>
                <a:lnTo>
                  <a:pt x="11929" y="2236"/>
                </a:lnTo>
                <a:lnTo>
                  <a:pt x="11921" y="2260"/>
                </a:lnTo>
                <a:lnTo>
                  <a:pt x="11900" y="2359"/>
                </a:lnTo>
                <a:lnTo>
                  <a:pt x="12284" y="2248"/>
                </a:lnTo>
                <a:lnTo>
                  <a:pt x="12360" y="2221"/>
                </a:lnTo>
                <a:lnTo>
                  <a:pt x="12363" y="2221"/>
                </a:lnTo>
                <a:lnTo>
                  <a:pt x="12388" y="2212"/>
                </a:lnTo>
                <a:lnTo>
                  <a:pt x="12392" y="2210"/>
                </a:lnTo>
                <a:lnTo>
                  <a:pt x="12483" y="2171"/>
                </a:lnTo>
                <a:lnTo>
                  <a:pt x="12508" y="2158"/>
                </a:lnTo>
                <a:lnTo>
                  <a:pt x="12535" y="2143"/>
                </a:lnTo>
                <a:lnTo>
                  <a:pt x="12561" y="2130"/>
                </a:lnTo>
                <a:lnTo>
                  <a:pt x="12587" y="2117"/>
                </a:lnTo>
                <a:lnTo>
                  <a:pt x="12614" y="2102"/>
                </a:lnTo>
                <a:lnTo>
                  <a:pt x="12639" y="2089"/>
                </a:lnTo>
                <a:lnTo>
                  <a:pt x="12666" y="2074"/>
                </a:lnTo>
                <a:lnTo>
                  <a:pt x="12691" y="2061"/>
                </a:lnTo>
                <a:lnTo>
                  <a:pt x="12659" y="2017"/>
                </a:lnTo>
                <a:lnTo>
                  <a:pt x="12405" y="1797"/>
                </a:lnTo>
                <a:lnTo>
                  <a:pt x="12417" y="1765"/>
                </a:lnTo>
                <a:lnTo>
                  <a:pt x="12779" y="1765"/>
                </a:lnTo>
                <a:lnTo>
                  <a:pt x="12900" y="1852"/>
                </a:lnTo>
                <a:lnTo>
                  <a:pt x="13000" y="1907"/>
                </a:lnTo>
                <a:lnTo>
                  <a:pt x="13065" y="2006"/>
                </a:lnTo>
                <a:lnTo>
                  <a:pt x="13090" y="2164"/>
                </a:lnTo>
                <a:lnTo>
                  <a:pt x="13106" y="2239"/>
                </a:lnTo>
                <a:lnTo>
                  <a:pt x="13109" y="2248"/>
                </a:lnTo>
                <a:lnTo>
                  <a:pt x="13054" y="2325"/>
                </a:lnTo>
                <a:lnTo>
                  <a:pt x="13021" y="2391"/>
                </a:lnTo>
                <a:lnTo>
                  <a:pt x="12966" y="2413"/>
                </a:lnTo>
                <a:lnTo>
                  <a:pt x="12935" y="2422"/>
                </a:lnTo>
                <a:lnTo>
                  <a:pt x="12911" y="2424"/>
                </a:lnTo>
                <a:lnTo>
                  <a:pt x="12879" y="2402"/>
                </a:lnTo>
                <a:lnTo>
                  <a:pt x="12834" y="2325"/>
                </a:lnTo>
                <a:lnTo>
                  <a:pt x="12790" y="2226"/>
                </a:lnTo>
                <a:lnTo>
                  <a:pt x="12263" y="2644"/>
                </a:lnTo>
                <a:lnTo>
                  <a:pt x="12241" y="2677"/>
                </a:lnTo>
                <a:lnTo>
                  <a:pt x="11845" y="2941"/>
                </a:lnTo>
                <a:lnTo>
                  <a:pt x="11757" y="3008"/>
                </a:lnTo>
                <a:lnTo>
                  <a:pt x="11668" y="3029"/>
                </a:lnTo>
                <a:lnTo>
                  <a:pt x="11515" y="3040"/>
                </a:lnTo>
                <a:lnTo>
                  <a:pt x="11510" y="3040"/>
                </a:lnTo>
                <a:lnTo>
                  <a:pt x="11504" y="3041"/>
                </a:lnTo>
                <a:lnTo>
                  <a:pt x="11472" y="3038"/>
                </a:lnTo>
                <a:lnTo>
                  <a:pt x="11448" y="3029"/>
                </a:lnTo>
                <a:lnTo>
                  <a:pt x="11421" y="3018"/>
                </a:lnTo>
                <a:lnTo>
                  <a:pt x="11392" y="3002"/>
                </a:lnTo>
                <a:lnTo>
                  <a:pt x="11312" y="2945"/>
                </a:lnTo>
                <a:lnTo>
                  <a:pt x="11248" y="2886"/>
                </a:lnTo>
                <a:lnTo>
                  <a:pt x="11225" y="2856"/>
                </a:lnTo>
                <a:lnTo>
                  <a:pt x="11209" y="2828"/>
                </a:lnTo>
                <a:lnTo>
                  <a:pt x="11199" y="2800"/>
                </a:lnTo>
                <a:lnTo>
                  <a:pt x="11197" y="2787"/>
                </a:lnTo>
                <a:lnTo>
                  <a:pt x="11197" y="2774"/>
                </a:lnTo>
                <a:lnTo>
                  <a:pt x="11200" y="2747"/>
                </a:lnTo>
                <a:lnTo>
                  <a:pt x="11210" y="2723"/>
                </a:lnTo>
                <a:lnTo>
                  <a:pt x="11296" y="2578"/>
                </a:lnTo>
                <a:lnTo>
                  <a:pt x="11460" y="2193"/>
                </a:lnTo>
                <a:lnTo>
                  <a:pt x="11581" y="1841"/>
                </a:lnTo>
                <a:lnTo>
                  <a:pt x="11614" y="1775"/>
                </a:lnTo>
                <a:lnTo>
                  <a:pt x="11778" y="1555"/>
                </a:lnTo>
                <a:lnTo>
                  <a:pt x="11824" y="1463"/>
                </a:lnTo>
                <a:lnTo>
                  <a:pt x="11826" y="1457"/>
                </a:lnTo>
                <a:lnTo>
                  <a:pt x="11827" y="1456"/>
                </a:lnTo>
                <a:lnTo>
                  <a:pt x="11830" y="1451"/>
                </a:lnTo>
                <a:lnTo>
                  <a:pt x="11835" y="1437"/>
                </a:lnTo>
                <a:lnTo>
                  <a:pt x="11836" y="1436"/>
                </a:lnTo>
                <a:lnTo>
                  <a:pt x="11855" y="1394"/>
                </a:lnTo>
                <a:lnTo>
                  <a:pt x="12010" y="961"/>
                </a:lnTo>
                <a:lnTo>
                  <a:pt x="12032" y="883"/>
                </a:lnTo>
                <a:lnTo>
                  <a:pt x="11977" y="840"/>
                </a:lnTo>
                <a:lnTo>
                  <a:pt x="11971" y="829"/>
                </a:lnTo>
                <a:lnTo>
                  <a:pt x="11966" y="812"/>
                </a:lnTo>
                <a:lnTo>
                  <a:pt x="11966" y="807"/>
                </a:lnTo>
                <a:lnTo>
                  <a:pt x="11966" y="800"/>
                </a:lnTo>
                <a:lnTo>
                  <a:pt x="11971" y="784"/>
                </a:lnTo>
                <a:lnTo>
                  <a:pt x="11977" y="774"/>
                </a:lnTo>
                <a:lnTo>
                  <a:pt x="12042" y="753"/>
                </a:lnTo>
                <a:lnTo>
                  <a:pt x="12083" y="755"/>
                </a:lnTo>
                <a:lnTo>
                  <a:pt x="12110" y="759"/>
                </a:lnTo>
                <a:lnTo>
                  <a:pt x="12135" y="768"/>
                </a:lnTo>
                <a:lnTo>
                  <a:pt x="12149" y="776"/>
                </a:lnTo>
                <a:lnTo>
                  <a:pt x="12174" y="796"/>
                </a:lnTo>
                <a:lnTo>
                  <a:pt x="12219" y="822"/>
                </a:lnTo>
                <a:lnTo>
                  <a:pt x="12263" y="862"/>
                </a:lnTo>
                <a:lnTo>
                  <a:pt x="12427" y="1170"/>
                </a:lnTo>
                <a:close/>
                <a:moveTo>
                  <a:pt x="10800" y="1369"/>
                </a:moveTo>
                <a:lnTo>
                  <a:pt x="10853" y="1381"/>
                </a:lnTo>
                <a:lnTo>
                  <a:pt x="10883" y="1394"/>
                </a:lnTo>
                <a:lnTo>
                  <a:pt x="10910" y="1412"/>
                </a:lnTo>
                <a:lnTo>
                  <a:pt x="10921" y="1423"/>
                </a:lnTo>
                <a:lnTo>
                  <a:pt x="10866" y="1511"/>
                </a:lnTo>
                <a:lnTo>
                  <a:pt x="10877" y="1555"/>
                </a:lnTo>
                <a:lnTo>
                  <a:pt x="10811" y="1654"/>
                </a:lnTo>
                <a:lnTo>
                  <a:pt x="10844" y="1730"/>
                </a:lnTo>
                <a:lnTo>
                  <a:pt x="10822" y="1797"/>
                </a:lnTo>
                <a:lnTo>
                  <a:pt x="10790" y="1875"/>
                </a:lnTo>
                <a:lnTo>
                  <a:pt x="10779" y="1879"/>
                </a:lnTo>
                <a:lnTo>
                  <a:pt x="10755" y="1885"/>
                </a:lnTo>
                <a:lnTo>
                  <a:pt x="10721" y="1871"/>
                </a:lnTo>
                <a:lnTo>
                  <a:pt x="10709" y="1861"/>
                </a:lnTo>
                <a:lnTo>
                  <a:pt x="10704" y="1857"/>
                </a:lnTo>
                <a:lnTo>
                  <a:pt x="10701" y="1852"/>
                </a:lnTo>
                <a:lnTo>
                  <a:pt x="10624" y="1765"/>
                </a:lnTo>
                <a:lnTo>
                  <a:pt x="10591" y="1754"/>
                </a:lnTo>
                <a:lnTo>
                  <a:pt x="10591" y="1720"/>
                </a:lnTo>
                <a:lnTo>
                  <a:pt x="10547" y="1676"/>
                </a:lnTo>
                <a:lnTo>
                  <a:pt x="10504" y="1687"/>
                </a:lnTo>
                <a:lnTo>
                  <a:pt x="10184" y="1412"/>
                </a:lnTo>
                <a:lnTo>
                  <a:pt x="10108" y="1357"/>
                </a:lnTo>
                <a:lnTo>
                  <a:pt x="10102" y="1346"/>
                </a:lnTo>
                <a:lnTo>
                  <a:pt x="10096" y="1323"/>
                </a:lnTo>
                <a:lnTo>
                  <a:pt x="10096" y="1313"/>
                </a:lnTo>
                <a:lnTo>
                  <a:pt x="10102" y="1291"/>
                </a:lnTo>
                <a:lnTo>
                  <a:pt x="10119" y="1253"/>
                </a:lnTo>
                <a:lnTo>
                  <a:pt x="10130" y="1235"/>
                </a:lnTo>
                <a:lnTo>
                  <a:pt x="10405" y="1313"/>
                </a:lnTo>
                <a:lnTo>
                  <a:pt x="10800" y="1369"/>
                </a:lnTo>
                <a:close/>
                <a:moveTo>
                  <a:pt x="10052" y="2371"/>
                </a:moveTo>
                <a:lnTo>
                  <a:pt x="10065" y="2361"/>
                </a:lnTo>
                <a:lnTo>
                  <a:pt x="10074" y="2359"/>
                </a:lnTo>
                <a:lnTo>
                  <a:pt x="10174" y="2381"/>
                </a:lnTo>
                <a:lnTo>
                  <a:pt x="10338" y="2402"/>
                </a:lnTo>
                <a:lnTo>
                  <a:pt x="10492" y="2502"/>
                </a:lnTo>
                <a:lnTo>
                  <a:pt x="10580" y="2512"/>
                </a:lnTo>
                <a:lnTo>
                  <a:pt x="10592" y="2521"/>
                </a:lnTo>
                <a:lnTo>
                  <a:pt x="10603" y="2529"/>
                </a:lnTo>
                <a:lnTo>
                  <a:pt x="10613" y="2541"/>
                </a:lnTo>
                <a:lnTo>
                  <a:pt x="10621" y="2553"/>
                </a:lnTo>
                <a:lnTo>
                  <a:pt x="10632" y="2579"/>
                </a:lnTo>
                <a:lnTo>
                  <a:pt x="10636" y="2612"/>
                </a:lnTo>
                <a:lnTo>
                  <a:pt x="10624" y="2622"/>
                </a:lnTo>
                <a:lnTo>
                  <a:pt x="10591" y="2777"/>
                </a:lnTo>
                <a:lnTo>
                  <a:pt x="10597" y="2933"/>
                </a:lnTo>
                <a:lnTo>
                  <a:pt x="10613" y="3118"/>
                </a:lnTo>
                <a:lnTo>
                  <a:pt x="10624" y="3447"/>
                </a:lnTo>
                <a:lnTo>
                  <a:pt x="10712" y="3414"/>
                </a:lnTo>
                <a:lnTo>
                  <a:pt x="10750" y="3370"/>
                </a:lnTo>
                <a:lnTo>
                  <a:pt x="10753" y="3367"/>
                </a:lnTo>
                <a:lnTo>
                  <a:pt x="10780" y="3329"/>
                </a:lnTo>
                <a:lnTo>
                  <a:pt x="10782" y="3325"/>
                </a:lnTo>
                <a:lnTo>
                  <a:pt x="10790" y="3315"/>
                </a:lnTo>
                <a:lnTo>
                  <a:pt x="11119" y="2986"/>
                </a:lnTo>
                <a:lnTo>
                  <a:pt x="11125" y="2975"/>
                </a:lnTo>
                <a:lnTo>
                  <a:pt x="11138" y="2956"/>
                </a:lnTo>
                <a:lnTo>
                  <a:pt x="11155" y="2942"/>
                </a:lnTo>
                <a:lnTo>
                  <a:pt x="11174" y="2933"/>
                </a:lnTo>
                <a:lnTo>
                  <a:pt x="11185" y="2930"/>
                </a:lnTo>
                <a:lnTo>
                  <a:pt x="11186" y="2931"/>
                </a:lnTo>
                <a:lnTo>
                  <a:pt x="11198" y="2940"/>
                </a:lnTo>
                <a:lnTo>
                  <a:pt x="11207" y="2949"/>
                </a:lnTo>
                <a:lnTo>
                  <a:pt x="11209" y="2952"/>
                </a:lnTo>
                <a:lnTo>
                  <a:pt x="11209" y="2957"/>
                </a:lnTo>
                <a:lnTo>
                  <a:pt x="11209" y="2958"/>
                </a:lnTo>
                <a:lnTo>
                  <a:pt x="11209" y="2960"/>
                </a:lnTo>
                <a:lnTo>
                  <a:pt x="11207" y="2963"/>
                </a:lnTo>
                <a:lnTo>
                  <a:pt x="11163" y="3118"/>
                </a:lnTo>
                <a:lnTo>
                  <a:pt x="11141" y="3150"/>
                </a:lnTo>
                <a:lnTo>
                  <a:pt x="11019" y="3377"/>
                </a:lnTo>
                <a:lnTo>
                  <a:pt x="10998" y="3425"/>
                </a:lnTo>
                <a:lnTo>
                  <a:pt x="10679" y="4030"/>
                </a:lnTo>
                <a:lnTo>
                  <a:pt x="10602" y="4097"/>
                </a:lnTo>
                <a:lnTo>
                  <a:pt x="10470" y="4272"/>
                </a:lnTo>
                <a:lnTo>
                  <a:pt x="10316" y="4284"/>
                </a:lnTo>
                <a:lnTo>
                  <a:pt x="10262" y="4305"/>
                </a:lnTo>
                <a:lnTo>
                  <a:pt x="10140" y="4218"/>
                </a:lnTo>
                <a:lnTo>
                  <a:pt x="10019" y="4162"/>
                </a:lnTo>
                <a:lnTo>
                  <a:pt x="10053" y="3810"/>
                </a:lnTo>
                <a:lnTo>
                  <a:pt x="10108" y="3712"/>
                </a:lnTo>
                <a:lnTo>
                  <a:pt x="10152" y="3645"/>
                </a:lnTo>
                <a:lnTo>
                  <a:pt x="10163" y="3546"/>
                </a:lnTo>
                <a:lnTo>
                  <a:pt x="10170" y="3522"/>
                </a:lnTo>
                <a:lnTo>
                  <a:pt x="10189" y="3478"/>
                </a:lnTo>
                <a:lnTo>
                  <a:pt x="10217" y="3425"/>
                </a:lnTo>
                <a:lnTo>
                  <a:pt x="10235" y="3353"/>
                </a:lnTo>
                <a:lnTo>
                  <a:pt x="10245" y="3279"/>
                </a:lnTo>
                <a:lnTo>
                  <a:pt x="10245" y="3275"/>
                </a:lnTo>
                <a:lnTo>
                  <a:pt x="10247" y="3269"/>
                </a:lnTo>
                <a:lnTo>
                  <a:pt x="10252" y="3118"/>
                </a:lnTo>
                <a:lnTo>
                  <a:pt x="10251" y="3062"/>
                </a:lnTo>
                <a:lnTo>
                  <a:pt x="10228" y="2809"/>
                </a:lnTo>
                <a:lnTo>
                  <a:pt x="10217" y="2733"/>
                </a:lnTo>
                <a:lnTo>
                  <a:pt x="10206" y="2578"/>
                </a:lnTo>
                <a:lnTo>
                  <a:pt x="10041" y="2468"/>
                </a:lnTo>
                <a:lnTo>
                  <a:pt x="10032" y="2452"/>
                </a:lnTo>
                <a:lnTo>
                  <a:pt x="10029" y="2444"/>
                </a:lnTo>
                <a:lnTo>
                  <a:pt x="10028" y="2437"/>
                </a:lnTo>
                <a:lnTo>
                  <a:pt x="10027" y="2424"/>
                </a:lnTo>
                <a:lnTo>
                  <a:pt x="10028" y="2418"/>
                </a:lnTo>
                <a:lnTo>
                  <a:pt x="10030" y="2413"/>
                </a:lnTo>
                <a:lnTo>
                  <a:pt x="10033" y="2402"/>
                </a:lnTo>
                <a:lnTo>
                  <a:pt x="10041" y="2384"/>
                </a:lnTo>
                <a:lnTo>
                  <a:pt x="10052" y="2371"/>
                </a:lnTo>
                <a:close/>
                <a:moveTo>
                  <a:pt x="13065" y="2941"/>
                </a:moveTo>
                <a:lnTo>
                  <a:pt x="13136" y="2988"/>
                </a:lnTo>
                <a:lnTo>
                  <a:pt x="13197" y="3040"/>
                </a:lnTo>
                <a:lnTo>
                  <a:pt x="13219" y="3128"/>
                </a:lnTo>
                <a:lnTo>
                  <a:pt x="13242" y="3161"/>
                </a:lnTo>
                <a:lnTo>
                  <a:pt x="13250" y="3226"/>
                </a:lnTo>
                <a:lnTo>
                  <a:pt x="13253" y="3249"/>
                </a:lnTo>
                <a:lnTo>
                  <a:pt x="13244" y="3282"/>
                </a:lnTo>
                <a:lnTo>
                  <a:pt x="13242" y="3315"/>
                </a:lnTo>
                <a:lnTo>
                  <a:pt x="13098" y="3613"/>
                </a:lnTo>
                <a:lnTo>
                  <a:pt x="13054" y="3656"/>
                </a:lnTo>
                <a:lnTo>
                  <a:pt x="12702" y="3931"/>
                </a:lnTo>
                <a:lnTo>
                  <a:pt x="12725" y="4140"/>
                </a:lnTo>
                <a:lnTo>
                  <a:pt x="12680" y="4140"/>
                </a:lnTo>
                <a:lnTo>
                  <a:pt x="12659" y="4173"/>
                </a:lnTo>
                <a:lnTo>
                  <a:pt x="12631" y="4181"/>
                </a:lnTo>
                <a:lnTo>
                  <a:pt x="12621" y="4181"/>
                </a:lnTo>
                <a:lnTo>
                  <a:pt x="12621" y="4182"/>
                </a:lnTo>
                <a:lnTo>
                  <a:pt x="12593" y="4184"/>
                </a:lnTo>
                <a:lnTo>
                  <a:pt x="12494" y="4207"/>
                </a:lnTo>
                <a:lnTo>
                  <a:pt x="12185" y="4240"/>
                </a:lnTo>
                <a:lnTo>
                  <a:pt x="12053" y="4284"/>
                </a:lnTo>
                <a:lnTo>
                  <a:pt x="11955" y="4305"/>
                </a:lnTo>
                <a:lnTo>
                  <a:pt x="11888" y="4294"/>
                </a:lnTo>
                <a:lnTo>
                  <a:pt x="11802" y="4328"/>
                </a:lnTo>
                <a:lnTo>
                  <a:pt x="11767" y="4305"/>
                </a:lnTo>
                <a:lnTo>
                  <a:pt x="11680" y="4272"/>
                </a:lnTo>
                <a:lnTo>
                  <a:pt x="11614" y="4207"/>
                </a:lnTo>
                <a:lnTo>
                  <a:pt x="11592" y="4207"/>
                </a:lnTo>
                <a:lnTo>
                  <a:pt x="11586" y="4195"/>
                </a:lnTo>
                <a:lnTo>
                  <a:pt x="11582" y="4173"/>
                </a:lnTo>
                <a:lnTo>
                  <a:pt x="11581" y="4162"/>
                </a:lnTo>
                <a:lnTo>
                  <a:pt x="11526" y="4074"/>
                </a:lnTo>
                <a:lnTo>
                  <a:pt x="11405" y="3667"/>
                </a:lnTo>
                <a:lnTo>
                  <a:pt x="11417" y="3613"/>
                </a:lnTo>
                <a:lnTo>
                  <a:pt x="11432" y="3262"/>
                </a:lnTo>
                <a:lnTo>
                  <a:pt x="11444" y="3189"/>
                </a:lnTo>
                <a:lnTo>
                  <a:pt x="11452" y="3162"/>
                </a:lnTo>
                <a:lnTo>
                  <a:pt x="11462" y="3143"/>
                </a:lnTo>
                <a:lnTo>
                  <a:pt x="11473" y="3131"/>
                </a:lnTo>
                <a:lnTo>
                  <a:pt x="11480" y="3128"/>
                </a:lnTo>
                <a:lnTo>
                  <a:pt x="11485" y="3127"/>
                </a:lnTo>
                <a:lnTo>
                  <a:pt x="11493" y="3128"/>
                </a:lnTo>
                <a:lnTo>
                  <a:pt x="11529" y="3148"/>
                </a:lnTo>
                <a:lnTo>
                  <a:pt x="11544" y="3158"/>
                </a:lnTo>
                <a:lnTo>
                  <a:pt x="11547" y="3161"/>
                </a:lnTo>
                <a:lnTo>
                  <a:pt x="11559" y="3293"/>
                </a:lnTo>
                <a:lnTo>
                  <a:pt x="11614" y="3403"/>
                </a:lnTo>
                <a:lnTo>
                  <a:pt x="11932" y="3217"/>
                </a:lnTo>
                <a:lnTo>
                  <a:pt x="12615" y="2908"/>
                </a:lnTo>
                <a:lnTo>
                  <a:pt x="12758" y="2887"/>
                </a:lnTo>
                <a:lnTo>
                  <a:pt x="13065" y="2941"/>
                </a:lnTo>
                <a:close/>
                <a:moveTo>
                  <a:pt x="9550" y="3643"/>
                </a:moveTo>
                <a:lnTo>
                  <a:pt x="9562" y="3713"/>
                </a:lnTo>
                <a:lnTo>
                  <a:pt x="9563" y="3793"/>
                </a:lnTo>
                <a:lnTo>
                  <a:pt x="9556" y="3885"/>
                </a:lnTo>
                <a:lnTo>
                  <a:pt x="9556" y="3888"/>
                </a:lnTo>
                <a:lnTo>
                  <a:pt x="9557" y="3892"/>
                </a:lnTo>
                <a:lnTo>
                  <a:pt x="9557" y="3907"/>
                </a:lnTo>
                <a:lnTo>
                  <a:pt x="9555" y="3952"/>
                </a:lnTo>
                <a:lnTo>
                  <a:pt x="9530" y="4104"/>
                </a:lnTo>
                <a:lnTo>
                  <a:pt x="9412" y="4212"/>
                </a:lnTo>
                <a:lnTo>
                  <a:pt x="9373" y="4239"/>
                </a:lnTo>
                <a:lnTo>
                  <a:pt x="9352" y="4248"/>
                </a:lnTo>
                <a:lnTo>
                  <a:pt x="9332" y="4250"/>
                </a:lnTo>
                <a:lnTo>
                  <a:pt x="9317" y="4249"/>
                </a:lnTo>
                <a:lnTo>
                  <a:pt x="9301" y="4245"/>
                </a:lnTo>
                <a:lnTo>
                  <a:pt x="9285" y="4241"/>
                </a:lnTo>
                <a:lnTo>
                  <a:pt x="9258" y="4223"/>
                </a:lnTo>
                <a:lnTo>
                  <a:pt x="9243" y="4210"/>
                </a:lnTo>
                <a:lnTo>
                  <a:pt x="9231" y="4197"/>
                </a:lnTo>
                <a:lnTo>
                  <a:pt x="9127" y="4104"/>
                </a:lnTo>
                <a:lnTo>
                  <a:pt x="9110" y="4082"/>
                </a:lnTo>
                <a:lnTo>
                  <a:pt x="9106" y="4076"/>
                </a:lnTo>
                <a:lnTo>
                  <a:pt x="9087" y="4060"/>
                </a:lnTo>
                <a:lnTo>
                  <a:pt x="9074" y="4051"/>
                </a:lnTo>
                <a:lnTo>
                  <a:pt x="9054" y="4043"/>
                </a:lnTo>
                <a:lnTo>
                  <a:pt x="9039" y="4041"/>
                </a:lnTo>
                <a:lnTo>
                  <a:pt x="9024" y="4040"/>
                </a:lnTo>
                <a:lnTo>
                  <a:pt x="8918" y="3907"/>
                </a:lnTo>
                <a:lnTo>
                  <a:pt x="8908" y="3891"/>
                </a:lnTo>
                <a:lnTo>
                  <a:pt x="8902" y="3876"/>
                </a:lnTo>
                <a:lnTo>
                  <a:pt x="8901" y="3861"/>
                </a:lnTo>
                <a:lnTo>
                  <a:pt x="8902" y="3847"/>
                </a:lnTo>
                <a:lnTo>
                  <a:pt x="8908" y="3833"/>
                </a:lnTo>
                <a:lnTo>
                  <a:pt x="8918" y="3818"/>
                </a:lnTo>
                <a:lnTo>
                  <a:pt x="8933" y="3806"/>
                </a:lnTo>
                <a:lnTo>
                  <a:pt x="9004" y="3670"/>
                </a:lnTo>
                <a:lnTo>
                  <a:pt x="9011" y="3646"/>
                </a:lnTo>
                <a:lnTo>
                  <a:pt x="9015" y="3626"/>
                </a:lnTo>
                <a:lnTo>
                  <a:pt x="9014" y="3609"/>
                </a:lnTo>
                <a:lnTo>
                  <a:pt x="9013" y="3603"/>
                </a:lnTo>
                <a:lnTo>
                  <a:pt x="9010" y="3598"/>
                </a:lnTo>
                <a:lnTo>
                  <a:pt x="8959" y="3391"/>
                </a:lnTo>
                <a:lnTo>
                  <a:pt x="9061" y="3352"/>
                </a:lnTo>
                <a:lnTo>
                  <a:pt x="9179" y="3352"/>
                </a:lnTo>
                <a:lnTo>
                  <a:pt x="9202" y="3355"/>
                </a:lnTo>
                <a:lnTo>
                  <a:pt x="9249" y="3372"/>
                </a:lnTo>
                <a:lnTo>
                  <a:pt x="9322" y="3415"/>
                </a:lnTo>
                <a:lnTo>
                  <a:pt x="9530" y="3586"/>
                </a:lnTo>
                <a:lnTo>
                  <a:pt x="9550" y="3643"/>
                </a:lnTo>
                <a:close/>
                <a:moveTo>
                  <a:pt x="8887" y="1407"/>
                </a:moveTo>
                <a:lnTo>
                  <a:pt x="8888" y="1420"/>
                </a:lnTo>
                <a:lnTo>
                  <a:pt x="8888" y="1432"/>
                </a:lnTo>
                <a:lnTo>
                  <a:pt x="8886" y="1444"/>
                </a:lnTo>
                <a:lnTo>
                  <a:pt x="8881" y="1457"/>
                </a:lnTo>
                <a:lnTo>
                  <a:pt x="8751" y="1495"/>
                </a:lnTo>
                <a:lnTo>
                  <a:pt x="8634" y="1561"/>
                </a:lnTo>
                <a:lnTo>
                  <a:pt x="8639" y="1568"/>
                </a:lnTo>
                <a:lnTo>
                  <a:pt x="8645" y="1588"/>
                </a:lnTo>
                <a:lnTo>
                  <a:pt x="8646" y="1599"/>
                </a:lnTo>
                <a:lnTo>
                  <a:pt x="8643" y="1618"/>
                </a:lnTo>
                <a:lnTo>
                  <a:pt x="8634" y="1639"/>
                </a:lnTo>
                <a:lnTo>
                  <a:pt x="8631" y="1650"/>
                </a:lnTo>
                <a:lnTo>
                  <a:pt x="8628" y="1673"/>
                </a:lnTo>
                <a:lnTo>
                  <a:pt x="8628" y="1693"/>
                </a:lnTo>
                <a:lnTo>
                  <a:pt x="8631" y="1709"/>
                </a:lnTo>
                <a:lnTo>
                  <a:pt x="8634" y="1717"/>
                </a:lnTo>
                <a:lnTo>
                  <a:pt x="8634" y="1846"/>
                </a:lnTo>
                <a:lnTo>
                  <a:pt x="8481" y="2199"/>
                </a:lnTo>
                <a:lnTo>
                  <a:pt x="8398" y="2336"/>
                </a:lnTo>
                <a:lnTo>
                  <a:pt x="8388" y="2352"/>
                </a:lnTo>
                <a:lnTo>
                  <a:pt x="8375" y="2417"/>
                </a:lnTo>
                <a:lnTo>
                  <a:pt x="8375" y="2423"/>
                </a:lnTo>
                <a:lnTo>
                  <a:pt x="8377" y="2434"/>
                </a:lnTo>
                <a:lnTo>
                  <a:pt x="8385" y="2444"/>
                </a:lnTo>
                <a:lnTo>
                  <a:pt x="8389" y="2448"/>
                </a:lnTo>
                <a:lnTo>
                  <a:pt x="8401" y="2456"/>
                </a:lnTo>
                <a:lnTo>
                  <a:pt x="8608" y="2482"/>
                </a:lnTo>
                <a:lnTo>
                  <a:pt x="8830" y="2670"/>
                </a:lnTo>
                <a:lnTo>
                  <a:pt x="8857" y="2703"/>
                </a:lnTo>
                <a:lnTo>
                  <a:pt x="8874" y="2735"/>
                </a:lnTo>
                <a:lnTo>
                  <a:pt x="8878" y="2751"/>
                </a:lnTo>
                <a:lnTo>
                  <a:pt x="8881" y="2768"/>
                </a:lnTo>
                <a:lnTo>
                  <a:pt x="8764" y="2898"/>
                </a:lnTo>
                <a:lnTo>
                  <a:pt x="8712" y="2988"/>
                </a:lnTo>
                <a:lnTo>
                  <a:pt x="8673" y="3079"/>
                </a:lnTo>
                <a:lnTo>
                  <a:pt x="8556" y="3197"/>
                </a:lnTo>
                <a:lnTo>
                  <a:pt x="8446" y="3390"/>
                </a:lnTo>
                <a:lnTo>
                  <a:pt x="8440" y="3409"/>
                </a:lnTo>
                <a:lnTo>
                  <a:pt x="8439" y="3416"/>
                </a:lnTo>
                <a:lnTo>
                  <a:pt x="8258" y="3612"/>
                </a:lnTo>
                <a:lnTo>
                  <a:pt x="8128" y="3819"/>
                </a:lnTo>
                <a:lnTo>
                  <a:pt x="8122" y="3831"/>
                </a:lnTo>
                <a:lnTo>
                  <a:pt x="8121" y="3842"/>
                </a:lnTo>
                <a:lnTo>
                  <a:pt x="8121" y="3848"/>
                </a:lnTo>
                <a:lnTo>
                  <a:pt x="8122" y="3854"/>
                </a:lnTo>
                <a:lnTo>
                  <a:pt x="8127" y="3864"/>
                </a:lnTo>
                <a:lnTo>
                  <a:pt x="8136" y="3872"/>
                </a:lnTo>
                <a:lnTo>
                  <a:pt x="8147" y="3882"/>
                </a:lnTo>
                <a:lnTo>
                  <a:pt x="8162" y="3890"/>
                </a:lnTo>
                <a:lnTo>
                  <a:pt x="8181" y="3897"/>
                </a:lnTo>
                <a:lnTo>
                  <a:pt x="8543" y="3754"/>
                </a:lnTo>
                <a:lnTo>
                  <a:pt x="8599" y="3746"/>
                </a:lnTo>
                <a:lnTo>
                  <a:pt x="8663" y="3745"/>
                </a:lnTo>
                <a:lnTo>
                  <a:pt x="8706" y="3751"/>
                </a:lnTo>
                <a:lnTo>
                  <a:pt x="8720" y="3754"/>
                </a:lnTo>
                <a:lnTo>
                  <a:pt x="8756" y="3768"/>
                </a:lnTo>
                <a:lnTo>
                  <a:pt x="8777" y="3780"/>
                </a:lnTo>
                <a:lnTo>
                  <a:pt x="8842" y="3910"/>
                </a:lnTo>
                <a:lnTo>
                  <a:pt x="8621" y="4040"/>
                </a:lnTo>
                <a:lnTo>
                  <a:pt x="8309" y="4183"/>
                </a:lnTo>
                <a:lnTo>
                  <a:pt x="7921" y="4300"/>
                </a:lnTo>
                <a:lnTo>
                  <a:pt x="7852" y="4303"/>
                </a:lnTo>
                <a:lnTo>
                  <a:pt x="7821" y="4300"/>
                </a:lnTo>
                <a:lnTo>
                  <a:pt x="7793" y="4293"/>
                </a:lnTo>
                <a:lnTo>
                  <a:pt x="7767" y="4280"/>
                </a:lnTo>
                <a:lnTo>
                  <a:pt x="7742" y="4265"/>
                </a:lnTo>
                <a:lnTo>
                  <a:pt x="7719" y="4245"/>
                </a:lnTo>
                <a:lnTo>
                  <a:pt x="7697" y="4218"/>
                </a:lnTo>
                <a:lnTo>
                  <a:pt x="7692" y="4205"/>
                </a:lnTo>
                <a:lnTo>
                  <a:pt x="7687" y="4178"/>
                </a:lnTo>
                <a:lnTo>
                  <a:pt x="7686" y="4175"/>
                </a:lnTo>
                <a:lnTo>
                  <a:pt x="7686" y="4171"/>
                </a:lnTo>
                <a:lnTo>
                  <a:pt x="7648" y="3910"/>
                </a:lnTo>
                <a:lnTo>
                  <a:pt x="7689" y="3896"/>
                </a:lnTo>
                <a:lnTo>
                  <a:pt x="7692" y="3894"/>
                </a:lnTo>
                <a:lnTo>
                  <a:pt x="7702" y="3889"/>
                </a:lnTo>
                <a:lnTo>
                  <a:pt x="7711" y="3882"/>
                </a:lnTo>
                <a:lnTo>
                  <a:pt x="7715" y="3880"/>
                </a:lnTo>
                <a:lnTo>
                  <a:pt x="7751" y="3851"/>
                </a:lnTo>
                <a:lnTo>
                  <a:pt x="7762" y="3839"/>
                </a:lnTo>
                <a:lnTo>
                  <a:pt x="7763" y="3837"/>
                </a:lnTo>
                <a:lnTo>
                  <a:pt x="7773" y="3827"/>
                </a:lnTo>
                <a:lnTo>
                  <a:pt x="7793" y="3798"/>
                </a:lnTo>
                <a:lnTo>
                  <a:pt x="7809" y="3769"/>
                </a:lnTo>
                <a:lnTo>
                  <a:pt x="7812" y="3765"/>
                </a:lnTo>
                <a:lnTo>
                  <a:pt x="7875" y="3634"/>
                </a:lnTo>
                <a:lnTo>
                  <a:pt x="7912" y="3575"/>
                </a:lnTo>
                <a:lnTo>
                  <a:pt x="7946" y="3529"/>
                </a:lnTo>
                <a:lnTo>
                  <a:pt x="7963" y="3514"/>
                </a:lnTo>
                <a:lnTo>
                  <a:pt x="7972" y="3508"/>
                </a:lnTo>
                <a:lnTo>
                  <a:pt x="8284" y="2898"/>
                </a:lnTo>
                <a:lnTo>
                  <a:pt x="8284" y="2890"/>
                </a:lnTo>
                <a:lnTo>
                  <a:pt x="8287" y="2882"/>
                </a:lnTo>
                <a:lnTo>
                  <a:pt x="8290" y="2874"/>
                </a:lnTo>
                <a:lnTo>
                  <a:pt x="8303" y="2855"/>
                </a:lnTo>
                <a:lnTo>
                  <a:pt x="8336" y="2820"/>
                </a:lnTo>
                <a:lnTo>
                  <a:pt x="8365" y="2771"/>
                </a:lnTo>
                <a:lnTo>
                  <a:pt x="8371" y="2748"/>
                </a:lnTo>
                <a:lnTo>
                  <a:pt x="8374" y="2738"/>
                </a:lnTo>
                <a:lnTo>
                  <a:pt x="8375" y="2729"/>
                </a:lnTo>
                <a:lnTo>
                  <a:pt x="8404" y="2679"/>
                </a:lnTo>
                <a:lnTo>
                  <a:pt x="8411" y="2658"/>
                </a:lnTo>
                <a:lnTo>
                  <a:pt x="8414" y="2647"/>
                </a:lnTo>
                <a:lnTo>
                  <a:pt x="8414" y="2638"/>
                </a:lnTo>
                <a:lnTo>
                  <a:pt x="8389" y="2627"/>
                </a:lnTo>
                <a:lnTo>
                  <a:pt x="8368" y="2622"/>
                </a:lnTo>
                <a:lnTo>
                  <a:pt x="8358" y="2620"/>
                </a:lnTo>
                <a:lnTo>
                  <a:pt x="8341" y="2622"/>
                </a:lnTo>
                <a:lnTo>
                  <a:pt x="8336" y="2625"/>
                </a:lnTo>
                <a:lnTo>
                  <a:pt x="8154" y="2755"/>
                </a:lnTo>
                <a:lnTo>
                  <a:pt x="8067" y="2750"/>
                </a:lnTo>
                <a:lnTo>
                  <a:pt x="8001" y="2738"/>
                </a:lnTo>
                <a:lnTo>
                  <a:pt x="7975" y="2729"/>
                </a:lnTo>
                <a:lnTo>
                  <a:pt x="7956" y="2718"/>
                </a:lnTo>
                <a:lnTo>
                  <a:pt x="7942" y="2705"/>
                </a:lnTo>
                <a:lnTo>
                  <a:pt x="7936" y="2698"/>
                </a:lnTo>
                <a:lnTo>
                  <a:pt x="7933" y="2690"/>
                </a:lnTo>
                <a:lnTo>
                  <a:pt x="7855" y="2534"/>
                </a:lnTo>
                <a:lnTo>
                  <a:pt x="7844" y="2521"/>
                </a:lnTo>
                <a:lnTo>
                  <a:pt x="7837" y="2507"/>
                </a:lnTo>
                <a:lnTo>
                  <a:pt x="7831" y="2495"/>
                </a:lnTo>
                <a:lnTo>
                  <a:pt x="7829" y="2487"/>
                </a:lnTo>
                <a:lnTo>
                  <a:pt x="7829" y="2482"/>
                </a:lnTo>
                <a:lnTo>
                  <a:pt x="7833" y="2470"/>
                </a:lnTo>
                <a:lnTo>
                  <a:pt x="7837" y="2455"/>
                </a:lnTo>
                <a:lnTo>
                  <a:pt x="7836" y="2448"/>
                </a:lnTo>
                <a:lnTo>
                  <a:pt x="7833" y="2443"/>
                </a:lnTo>
                <a:lnTo>
                  <a:pt x="7832" y="2438"/>
                </a:lnTo>
                <a:lnTo>
                  <a:pt x="7832" y="2435"/>
                </a:lnTo>
                <a:lnTo>
                  <a:pt x="7829" y="2430"/>
                </a:lnTo>
                <a:lnTo>
                  <a:pt x="7848" y="2417"/>
                </a:lnTo>
                <a:lnTo>
                  <a:pt x="7873" y="2404"/>
                </a:lnTo>
                <a:lnTo>
                  <a:pt x="7904" y="2396"/>
                </a:lnTo>
                <a:lnTo>
                  <a:pt x="7912" y="2395"/>
                </a:lnTo>
                <a:lnTo>
                  <a:pt x="7924" y="2396"/>
                </a:lnTo>
                <a:lnTo>
                  <a:pt x="7935" y="2399"/>
                </a:lnTo>
                <a:lnTo>
                  <a:pt x="7941" y="2401"/>
                </a:lnTo>
                <a:lnTo>
                  <a:pt x="7946" y="2404"/>
                </a:lnTo>
                <a:lnTo>
                  <a:pt x="8037" y="2183"/>
                </a:lnTo>
                <a:lnTo>
                  <a:pt x="8035" y="2171"/>
                </a:lnTo>
                <a:lnTo>
                  <a:pt x="8036" y="2145"/>
                </a:lnTo>
                <a:lnTo>
                  <a:pt x="8045" y="2123"/>
                </a:lnTo>
                <a:lnTo>
                  <a:pt x="8053" y="2113"/>
                </a:lnTo>
                <a:lnTo>
                  <a:pt x="8064" y="2103"/>
                </a:lnTo>
                <a:lnTo>
                  <a:pt x="8076" y="2093"/>
                </a:lnTo>
                <a:lnTo>
                  <a:pt x="8154" y="1755"/>
                </a:lnTo>
                <a:lnTo>
                  <a:pt x="8163" y="1726"/>
                </a:lnTo>
                <a:lnTo>
                  <a:pt x="8167" y="1703"/>
                </a:lnTo>
                <a:lnTo>
                  <a:pt x="8166" y="1694"/>
                </a:lnTo>
                <a:lnTo>
                  <a:pt x="8163" y="1687"/>
                </a:lnTo>
                <a:lnTo>
                  <a:pt x="8162" y="1684"/>
                </a:lnTo>
                <a:lnTo>
                  <a:pt x="8158" y="1682"/>
                </a:lnTo>
                <a:lnTo>
                  <a:pt x="8154" y="1677"/>
                </a:lnTo>
                <a:lnTo>
                  <a:pt x="8148" y="1668"/>
                </a:lnTo>
                <a:lnTo>
                  <a:pt x="8144" y="1662"/>
                </a:lnTo>
                <a:lnTo>
                  <a:pt x="8136" y="1656"/>
                </a:lnTo>
                <a:lnTo>
                  <a:pt x="8127" y="1654"/>
                </a:lnTo>
                <a:lnTo>
                  <a:pt x="8111" y="1653"/>
                </a:lnTo>
                <a:lnTo>
                  <a:pt x="8084" y="1660"/>
                </a:lnTo>
                <a:lnTo>
                  <a:pt x="7855" y="1768"/>
                </a:lnTo>
                <a:lnTo>
                  <a:pt x="7846" y="1768"/>
                </a:lnTo>
                <a:lnTo>
                  <a:pt x="7829" y="1771"/>
                </a:lnTo>
                <a:lnTo>
                  <a:pt x="7817" y="1777"/>
                </a:lnTo>
                <a:lnTo>
                  <a:pt x="7807" y="1787"/>
                </a:lnTo>
                <a:lnTo>
                  <a:pt x="7800" y="1802"/>
                </a:lnTo>
                <a:lnTo>
                  <a:pt x="7798" y="1804"/>
                </a:lnTo>
                <a:lnTo>
                  <a:pt x="7797" y="1804"/>
                </a:lnTo>
                <a:lnTo>
                  <a:pt x="7797" y="1806"/>
                </a:lnTo>
                <a:lnTo>
                  <a:pt x="7796" y="1810"/>
                </a:lnTo>
                <a:lnTo>
                  <a:pt x="7787" y="1822"/>
                </a:lnTo>
                <a:lnTo>
                  <a:pt x="7777" y="1828"/>
                </a:lnTo>
                <a:lnTo>
                  <a:pt x="7776" y="1830"/>
                </a:lnTo>
                <a:lnTo>
                  <a:pt x="7770" y="1832"/>
                </a:lnTo>
                <a:lnTo>
                  <a:pt x="7766" y="1832"/>
                </a:lnTo>
                <a:lnTo>
                  <a:pt x="7763" y="1848"/>
                </a:lnTo>
                <a:lnTo>
                  <a:pt x="7759" y="1859"/>
                </a:lnTo>
                <a:lnTo>
                  <a:pt x="7751" y="1868"/>
                </a:lnTo>
                <a:lnTo>
                  <a:pt x="7747" y="1871"/>
                </a:lnTo>
                <a:lnTo>
                  <a:pt x="7742" y="1875"/>
                </a:lnTo>
                <a:lnTo>
                  <a:pt x="7729" y="1877"/>
                </a:lnTo>
                <a:lnTo>
                  <a:pt x="7722" y="1877"/>
                </a:lnTo>
                <a:lnTo>
                  <a:pt x="7721" y="1878"/>
                </a:lnTo>
                <a:lnTo>
                  <a:pt x="7713" y="1879"/>
                </a:lnTo>
                <a:lnTo>
                  <a:pt x="7705" y="1877"/>
                </a:lnTo>
                <a:lnTo>
                  <a:pt x="7701" y="1877"/>
                </a:lnTo>
                <a:lnTo>
                  <a:pt x="7695" y="1877"/>
                </a:lnTo>
                <a:lnTo>
                  <a:pt x="7675" y="1872"/>
                </a:lnTo>
                <a:lnTo>
                  <a:pt x="7672" y="1871"/>
                </a:lnTo>
                <a:lnTo>
                  <a:pt x="7670" y="1871"/>
                </a:lnTo>
                <a:lnTo>
                  <a:pt x="7666" y="1868"/>
                </a:lnTo>
                <a:lnTo>
                  <a:pt x="7402" y="1613"/>
                </a:lnTo>
                <a:lnTo>
                  <a:pt x="7396" y="1599"/>
                </a:lnTo>
                <a:lnTo>
                  <a:pt x="7394" y="1587"/>
                </a:lnTo>
                <a:lnTo>
                  <a:pt x="7396" y="1574"/>
                </a:lnTo>
                <a:lnTo>
                  <a:pt x="7401" y="1563"/>
                </a:lnTo>
                <a:lnTo>
                  <a:pt x="7408" y="1552"/>
                </a:lnTo>
                <a:lnTo>
                  <a:pt x="7435" y="1531"/>
                </a:lnTo>
                <a:lnTo>
                  <a:pt x="7453" y="1522"/>
                </a:lnTo>
                <a:lnTo>
                  <a:pt x="7465" y="1524"/>
                </a:lnTo>
                <a:lnTo>
                  <a:pt x="7477" y="1525"/>
                </a:lnTo>
                <a:lnTo>
                  <a:pt x="7477" y="1524"/>
                </a:lnTo>
                <a:lnTo>
                  <a:pt x="7487" y="1524"/>
                </a:lnTo>
                <a:lnTo>
                  <a:pt x="7493" y="1522"/>
                </a:lnTo>
                <a:lnTo>
                  <a:pt x="7498" y="1522"/>
                </a:lnTo>
                <a:lnTo>
                  <a:pt x="7516" y="1511"/>
                </a:lnTo>
                <a:lnTo>
                  <a:pt x="7518" y="1509"/>
                </a:lnTo>
                <a:lnTo>
                  <a:pt x="7519" y="1507"/>
                </a:lnTo>
                <a:lnTo>
                  <a:pt x="7524" y="1504"/>
                </a:lnTo>
                <a:lnTo>
                  <a:pt x="7532" y="1495"/>
                </a:lnTo>
                <a:lnTo>
                  <a:pt x="7803" y="1457"/>
                </a:lnTo>
                <a:lnTo>
                  <a:pt x="8053" y="1396"/>
                </a:lnTo>
                <a:lnTo>
                  <a:pt x="8102" y="1392"/>
                </a:lnTo>
                <a:lnTo>
                  <a:pt x="8125" y="1388"/>
                </a:lnTo>
                <a:lnTo>
                  <a:pt x="8127" y="1386"/>
                </a:lnTo>
                <a:lnTo>
                  <a:pt x="8131" y="1385"/>
                </a:lnTo>
                <a:lnTo>
                  <a:pt x="8136" y="1384"/>
                </a:lnTo>
                <a:lnTo>
                  <a:pt x="8142" y="1381"/>
                </a:lnTo>
                <a:lnTo>
                  <a:pt x="8147" y="1379"/>
                </a:lnTo>
                <a:lnTo>
                  <a:pt x="8165" y="1362"/>
                </a:lnTo>
                <a:lnTo>
                  <a:pt x="8168" y="1355"/>
                </a:lnTo>
                <a:lnTo>
                  <a:pt x="8173" y="1351"/>
                </a:lnTo>
                <a:lnTo>
                  <a:pt x="8181" y="1340"/>
                </a:lnTo>
                <a:lnTo>
                  <a:pt x="8193" y="1235"/>
                </a:lnTo>
                <a:lnTo>
                  <a:pt x="8167" y="989"/>
                </a:lnTo>
                <a:lnTo>
                  <a:pt x="8165" y="978"/>
                </a:lnTo>
                <a:lnTo>
                  <a:pt x="8165" y="957"/>
                </a:lnTo>
                <a:lnTo>
                  <a:pt x="8171" y="931"/>
                </a:lnTo>
                <a:lnTo>
                  <a:pt x="8179" y="917"/>
                </a:lnTo>
                <a:lnTo>
                  <a:pt x="8191" y="905"/>
                </a:lnTo>
                <a:lnTo>
                  <a:pt x="8197" y="900"/>
                </a:lnTo>
                <a:lnTo>
                  <a:pt x="8214" y="892"/>
                </a:lnTo>
                <a:lnTo>
                  <a:pt x="8223" y="889"/>
                </a:lnTo>
                <a:lnTo>
                  <a:pt x="8245" y="886"/>
                </a:lnTo>
                <a:lnTo>
                  <a:pt x="8361" y="886"/>
                </a:lnTo>
                <a:lnTo>
                  <a:pt x="8491" y="899"/>
                </a:lnTo>
                <a:lnTo>
                  <a:pt x="8542" y="957"/>
                </a:lnTo>
                <a:lnTo>
                  <a:pt x="8571" y="1002"/>
                </a:lnTo>
                <a:lnTo>
                  <a:pt x="8585" y="1033"/>
                </a:lnTo>
                <a:lnTo>
                  <a:pt x="8601" y="1080"/>
                </a:lnTo>
                <a:lnTo>
                  <a:pt x="8608" y="1128"/>
                </a:lnTo>
                <a:lnTo>
                  <a:pt x="8608" y="1144"/>
                </a:lnTo>
                <a:lnTo>
                  <a:pt x="8601" y="1153"/>
                </a:lnTo>
                <a:lnTo>
                  <a:pt x="8591" y="1172"/>
                </a:lnTo>
                <a:lnTo>
                  <a:pt x="8585" y="1188"/>
                </a:lnTo>
                <a:lnTo>
                  <a:pt x="8582" y="1202"/>
                </a:lnTo>
                <a:lnTo>
                  <a:pt x="8582" y="1210"/>
                </a:lnTo>
                <a:lnTo>
                  <a:pt x="8641" y="1212"/>
                </a:lnTo>
                <a:lnTo>
                  <a:pt x="8659" y="1216"/>
                </a:lnTo>
                <a:lnTo>
                  <a:pt x="8679" y="1224"/>
                </a:lnTo>
                <a:lnTo>
                  <a:pt x="8733" y="1259"/>
                </a:lnTo>
                <a:lnTo>
                  <a:pt x="8762" y="1272"/>
                </a:lnTo>
                <a:lnTo>
                  <a:pt x="8764" y="1272"/>
                </a:lnTo>
                <a:lnTo>
                  <a:pt x="8765" y="1273"/>
                </a:lnTo>
                <a:lnTo>
                  <a:pt x="8770" y="1274"/>
                </a:lnTo>
                <a:lnTo>
                  <a:pt x="8777" y="1275"/>
                </a:lnTo>
                <a:lnTo>
                  <a:pt x="8855" y="1366"/>
                </a:lnTo>
                <a:lnTo>
                  <a:pt x="8875" y="1385"/>
                </a:lnTo>
                <a:lnTo>
                  <a:pt x="8882" y="1396"/>
                </a:lnTo>
                <a:lnTo>
                  <a:pt x="8887" y="1407"/>
                </a:lnTo>
                <a:close/>
                <a:moveTo>
                  <a:pt x="6519" y="1171"/>
                </a:moveTo>
                <a:lnTo>
                  <a:pt x="6614" y="1209"/>
                </a:lnTo>
                <a:lnTo>
                  <a:pt x="6697" y="1258"/>
                </a:lnTo>
                <a:lnTo>
                  <a:pt x="6767" y="1313"/>
                </a:lnTo>
                <a:lnTo>
                  <a:pt x="6826" y="1380"/>
                </a:lnTo>
                <a:lnTo>
                  <a:pt x="6870" y="1454"/>
                </a:lnTo>
                <a:lnTo>
                  <a:pt x="6883" y="1483"/>
                </a:lnTo>
                <a:lnTo>
                  <a:pt x="6871" y="1494"/>
                </a:lnTo>
                <a:lnTo>
                  <a:pt x="6869" y="1494"/>
                </a:lnTo>
                <a:lnTo>
                  <a:pt x="6864" y="1498"/>
                </a:lnTo>
                <a:lnTo>
                  <a:pt x="6863" y="1498"/>
                </a:lnTo>
                <a:lnTo>
                  <a:pt x="6858" y="1504"/>
                </a:lnTo>
                <a:lnTo>
                  <a:pt x="6853" y="1505"/>
                </a:lnTo>
                <a:lnTo>
                  <a:pt x="6852" y="1505"/>
                </a:lnTo>
                <a:lnTo>
                  <a:pt x="6850" y="1507"/>
                </a:lnTo>
                <a:lnTo>
                  <a:pt x="6845" y="1509"/>
                </a:lnTo>
                <a:lnTo>
                  <a:pt x="6844" y="1509"/>
                </a:lnTo>
                <a:lnTo>
                  <a:pt x="6842" y="1511"/>
                </a:lnTo>
                <a:lnTo>
                  <a:pt x="6824" y="1517"/>
                </a:lnTo>
                <a:lnTo>
                  <a:pt x="6803" y="1522"/>
                </a:lnTo>
                <a:lnTo>
                  <a:pt x="6779" y="1524"/>
                </a:lnTo>
                <a:lnTo>
                  <a:pt x="6726" y="1522"/>
                </a:lnTo>
                <a:lnTo>
                  <a:pt x="6429" y="1574"/>
                </a:lnTo>
                <a:lnTo>
                  <a:pt x="6412" y="1578"/>
                </a:lnTo>
                <a:lnTo>
                  <a:pt x="6399" y="1579"/>
                </a:lnTo>
                <a:lnTo>
                  <a:pt x="6388" y="1576"/>
                </a:lnTo>
                <a:lnTo>
                  <a:pt x="6383" y="1574"/>
                </a:lnTo>
                <a:lnTo>
                  <a:pt x="6379" y="1571"/>
                </a:lnTo>
                <a:lnTo>
                  <a:pt x="6376" y="1566"/>
                </a:lnTo>
                <a:lnTo>
                  <a:pt x="6372" y="1561"/>
                </a:lnTo>
                <a:lnTo>
                  <a:pt x="6367" y="1547"/>
                </a:lnTo>
                <a:lnTo>
                  <a:pt x="6364" y="1538"/>
                </a:lnTo>
                <a:lnTo>
                  <a:pt x="6360" y="1473"/>
                </a:lnTo>
                <a:lnTo>
                  <a:pt x="6355" y="1440"/>
                </a:lnTo>
                <a:lnTo>
                  <a:pt x="6342" y="1406"/>
                </a:lnTo>
                <a:lnTo>
                  <a:pt x="6327" y="1375"/>
                </a:lnTo>
                <a:lnTo>
                  <a:pt x="6306" y="1344"/>
                </a:lnTo>
                <a:lnTo>
                  <a:pt x="6254" y="1287"/>
                </a:lnTo>
                <a:lnTo>
                  <a:pt x="6220" y="1262"/>
                </a:lnTo>
                <a:lnTo>
                  <a:pt x="6221" y="1221"/>
                </a:lnTo>
                <a:lnTo>
                  <a:pt x="6232" y="1176"/>
                </a:lnTo>
                <a:lnTo>
                  <a:pt x="6240" y="1159"/>
                </a:lnTo>
                <a:lnTo>
                  <a:pt x="6246" y="1150"/>
                </a:lnTo>
                <a:lnTo>
                  <a:pt x="6262" y="1131"/>
                </a:lnTo>
                <a:lnTo>
                  <a:pt x="6277" y="1122"/>
                </a:lnTo>
                <a:lnTo>
                  <a:pt x="6286" y="1119"/>
                </a:lnTo>
                <a:lnTo>
                  <a:pt x="6519" y="1171"/>
                </a:lnTo>
                <a:close/>
                <a:moveTo>
                  <a:pt x="3704" y="1874"/>
                </a:moveTo>
                <a:lnTo>
                  <a:pt x="3704" y="1881"/>
                </a:lnTo>
                <a:lnTo>
                  <a:pt x="3705" y="1884"/>
                </a:lnTo>
                <a:lnTo>
                  <a:pt x="3708" y="1895"/>
                </a:lnTo>
                <a:lnTo>
                  <a:pt x="3708" y="1902"/>
                </a:lnTo>
                <a:lnTo>
                  <a:pt x="3709" y="1906"/>
                </a:lnTo>
                <a:lnTo>
                  <a:pt x="3710" y="1917"/>
                </a:lnTo>
                <a:lnTo>
                  <a:pt x="3709" y="1926"/>
                </a:lnTo>
                <a:lnTo>
                  <a:pt x="3708" y="1931"/>
                </a:lnTo>
                <a:lnTo>
                  <a:pt x="3708" y="1937"/>
                </a:lnTo>
                <a:lnTo>
                  <a:pt x="3704" y="1956"/>
                </a:lnTo>
                <a:lnTo>
                  <a:pt x="3702" y="1958"/>
                </a:lnTo>
                <a:lnTo>
                  <a:pt x="3698" y="1972"/>
                </a:lnTo>
                <a:lnTo>
                  <a:pt x="3694" y="1981"/>
                </a:lnTo>
                <a:lnTo>
                  <a:pt x="3690" y="1990"/>
                </a:lnTo>
                <a:lnTo>
                  <a:pt x="3711" y="1990"/>
                </a:lnTo>
                <a:lnTo>
                  <a:pt x="3696" y="1994"/>
                </a:lnTo>
                <a:lnTo>
                  <a:pt x="3683" y="2002"/>
                </a:lnTo>
                <a:lnTo>
                  <a:pt x="3673" y="2011"/>
                </a:lnTo>
                <a:lnTo>
                  <a:pt x="3658" y="2037"/>
                </a:lnTo>
                <a:lnTo>
                  <a:pt x="3650" y="2071"/>
                </a:lnTo>
                <a:lnTo>
                  <a:pt x="3649" y="2113"/>
                </a:lnTo>
                <a:lnTo>
                  <a:pt x="3644" y="2128"/>
                </a:lnTo>
                <a:lnTo>
                  <a:pt x="3644" y="2133"/>
                </a:lnTo>
                <a:lnTo>
                  <a:pt x="3642" y="2137"/>
                </a:lnTo>
                <a:lnTo>
                  <a:pt x="3641" y="2142"/>
                </a:lnTo>
                <a:lnTo>
                  <a:pt x="3639" y="2144"/>
                </a:lnTo>
                <a:lnTo>
                  <a:pt x="3638" y="2150"/>
                </a:lnTo>
                <a:lnTo>
                  <a:pt x="3633" y="2155"/>
                </a:lnTo>
                <a:lnTo>
                  <a:pt x="3630" y="2162"/>
                </a:lnTo>
                <a:lnTo>
                  <a:pt x="3623" y="2165"/>
                </a:lnTo>
                <a:lnTo>
                  <a:pt x="3617" y="2170"/>
                </a:lnTo>
                <a:lnTo>
                  <a:pt x="3603" y="2175"/>
                </a:lnTo>
                <a:lnTo>
                  <a:pt x="3586" y="2175"/>
                </a:lnTo>
                <a:lnTo>
                  <a:pt x="3577" y="2174"/>
                </a:lnTo>
                <a:lnTo>
                  <a:pt x="3572" y="2173"/>
                </a:lnTo>
                <a:lnTo>
                  <a:pt x="3569" y="2173"/>
                </a:lnTo>
                <a:lnTo>
                  <a:pt x="3202" y="2519"/>
                </a:lnTo>
                <a:lnTo>
                  <a:pt x="3203" y="2525"/>
                </a:lnTo>
                <a:lnTo>
                  <a:pt x="3205" y="2529"/>
                </a:lnTo>
                <a:lnTo>
                  <a:pt x="3214" y="2542"/>
                </a:lnTo>
                <a:lnTo>
                  <a:pt x="3344" y="2683"/>
                </a:lnTo>
                <a:lnTo>
                  <a:pt x="3358" y="2689"/>
                </a:lnTo>
                <a:lnTo>
                  <a:pt x="3375" y="2695"/>
                </a:lnTo>
                <a:lnTo>
                  <a:pt x="3404" y="2696"/>
                </a:lnTo>
                <a:lnTo>
                  <a:pt x="3434" y="2685"/>
                </a:lnTo>
                <a:lnTo>
                  <a:pt x="3485" y="2646"/>
                </a:lnTo>
                <a:lnTo>
                  <a:pt x="3550" y="2599"/>
                </a:lnTo>
                <a:lnTo>
                  <a:pt x="3577" y="2585"/>
                </a:lnTo>
                <a:lnTo>
                  <a:pt x="3588" y="2579"/>
                </a:lnTo>
                <a:lnTo>
                  <a:pt x="3812" y="2397"/>
                </a:lnTo>
                <a:lnTo>
                  <a:pt x="4078" y="2254"/>
                </a:lnTo>
                <a:lnTo>
                  <a:pt x="4240" y="2132"/>
                </a:lnTo>
                <a:lnTo>
                  <a:pt x="4256" y="2107"/>
                </a:lnTo>
                <a:lnTo>
                  <a:pt x="4271" y="2087"/>
                </a:lnTo>
                <a:lnTo>
                  <a:pt x="4289" y="2071"/>
                </a:lnTo>
                <a:lnTo>
                  <a:pt x="4324" y="2050"/>
                </a:lnTo>
                <a:lnTo>
                  <a:pt x="4343" y="2047"/>
                </a:lnTo>
                <a:lnTo>
                  <a:pt x="4362" y="2047"/>
                </a:lnTo>
                <a:lnTo>
                  <a:pt x="4383" y="2050"/>
                </a:lnTo>
                <a:lnTo>
                  <a:pt x="4506" y="2193"/>
                </a:lnTo>
                <a:lnTo>
                  <a:pt x="4628" y="2376"/>
                </a:lnTo>
                <a:lnTo>
                  <a:pt x="4455" y="2525"/>
                </a:lnTo>
                <a:lnTo>
                  <a:pt x="4404" y="2553"/>
                </a:lnTo>
                <a:lnTo>
                  <a:pt x="4392" y="2556"/>
                </a:lnTo>
                <a:lnTo>
                  <a:pt x="4383" y="2561"/>
                </a:lnTo>
                <a:lnTo>
                  <a:pt x="4118" y="2724"/>
                </a:lnTo>
                <a:lnTo>
                  <a:pt x="3793" y="2886"/>
                </a:lnTo>
                <a:lnTo>
                  <a:pt x="3772" y="2886"/>
                </a:lnTo>
                <a:lnTo>
                  <a:pt x="3759" y="2910"/>
                </a:lnTo>
                <a:lnTo>
                  <a:pt x="3754" y="2913"/>
                </a:lnTo>
                <a:lnTo>
                  <a:pt x="3751" y="2918"/>
                </a:lnTo>
                <a:lnTo>
                  <a:pt x="3741" y="2927"/>
                </a:lnTo>
                <a:lnTo>
                  <a:pt x="3730" y="2930"/>
                </a:lnTo>
                <a:lnTo>
                  <a:pt x="3719" y="2931"/>
                </a:lnTo>
                <a:lnTo>
                  <a:pt x="3690" y="2928"/>
                </a:lnTo>
                <a:lnTo>
                  <a:pt x="3956" y="3192"/>
                </a:lnTo>
                <a:lnTo>
                  <a:pt x="4118" y="3294"/>
                </a:lnTo>
                <a:lnTo>
                  <a:pt x="4232" y="3337"/>
                </a:lnTo>
                <a:lnTo>
                  <a:pt x="4238" y="3340"/>
                </a:lnTo>
                <a:lnTo>
                  <a:pt x="4389" y="3399"/>
                </a:lnTo>
                <a:lnTo>
                  <a:pt x="4404" y="3403"/>
                </a:lnTo>
                <a:lnTo>
                  <a:pt x="4416" y="3410"/>
                </a:lnTo>
                <a:lnTo>
                  <a:pt x="4426" y="3411"/>
                </a:lnTo>
                <a:lnTo>
                  <a:pt x="4429" y="3411"/>
                </a:lnTo>
                <a:lnTo>
                  <a:pt x="4435" y="3415"/>
                </a:lnTo>
                <a:lnTo>
                  <a:pt x="4439" y="3415"/>
                </a:lnTo>
                <a:lnTo>
                  <a:pt x="4441" y="3416"/>
                </a:lnTo>
                <a:lnTo>
                  <a:pt x="4445" y="3417"/>
                </a:lnTo>
                <a:lnTo>
                  <a:pt x="4462" y="3426"/>
                </a:lnTo>
                <a:lnTo>
                  <a:pt x="4495" y="3447"/>
                </a:lnTo>
                <a:lnTo>
                  <a:pt x="4504" y="3451"/>
                </a:lnTo>
                <a:lnTo>
                  <a:pt x="4505" y="3451"/>
                </a:lnTo>
                <a:lnTo>
                  <a:pt x="4512" y="3454"/>
                </a:lnTo>
                <a:lnTo>
                  <a:pt x="4520" y="3456"/>
                </a:lnTo>
                <a:lnTo>
                  <a:pt x="4526" y="3457"/>
                </a:lnTo>
                <a:lnTo>
                  <a:pt x="4553" y="3467"/>
                </a:lnTo>
                <a:lnTo>
                  <a:pt x="4585" y="3490"/>
                </a:lnTo>
                <a:lnTo>
                  <a:pt x="4594" y="3500"/>
                </a:lnTo>
                <a:lnTo>
                  <a:pt x="4608" y="3518"/>
                </a:lnTo>
                <a:lnTo>
                  <a:pt x="4637" y="3523"/>
                </a:lnTo>
                <a:lnTo>
                  <a:pt x="4653" y="3525"/>
                </a:lnTo>
                <a:lnTo>
                  <a:pt x="4698" y="3552"/>
                </a:lnTo>
                <a:lnTo>
                  <a:pt x="4730" y="3581"/>
                </a:lnTo>
                <a:lnTo>
                  <a:pt x="4769" y="3604"/>
                </a:lnTo>
                <a:lnTo>
                  <a:pt x="4807" y="3621"/>
                </a:lnTo>
                <a:lnTo>
                  <a:pt x="4822" y="3625"/>
                </a:lnTo>
                <a:lnTo>
                  <a:pt x="4831" y="3625"/>
                </a:lnTo>
                <a:lnTo>
                  <a:pt x="4840" y="3626"/>
                </a:lnTo>
                <a:lnTo>
                  <a:pt x="4857" y="3625"/>
                </a:lnTo>
                <a:lnTo>
                  <a:pt x="4865" y="3622"/>
                </a:lnTo>
                <a:lnTo>
                  <a:pt x="4873" y="3621"/>
                </a:lnTo>
                <a:lnTo>
                  <a:pt x="4879" y="3634"/>
                </a:lnTo>
                <a:lnTo>
                  <a:pt x="4887" y="3645"/>
                </a:lnTo>
                <a:lnTo>
                  <a:pt x="4898" y="3652"/>
                </a:lnTo>
                <a:lnTo>
                  <a:pt x="4912" y="3655"/>
                </a:lnTo>
                <a:lnTo>
                  <a:pt x="4948" y="3654"/>
                </a:lnTo>
                <a:lnTo>
                  <a:pt x="4996" y="3642"/>
                </a:lnTo>
                <a:lnTo>
                  <a:pt x="5118" y="3764"/>
                </a:lnTo>
                <a:lnTo>
                  <a:pt x="5254" y="3764"/>
                </a:lnTo>
                <a:lnTo>
                  <a:pt x="5278" y="3768"/>
                </a:lnTo>
                <a:lnTo>
                  <a:pt x="5299" y="3777"/>
                </a:lnTo>
                <a:lnTo>
                  <a:pt x="5314" y="3794"/>
                </a:lnTo>
                <a:lnTo>
                  <a:pt x="5321" y="3805"/>
                </a:lnTo>
                <a:lnTo>
                  <a:pt x="5453" y="3811"/>
                </a:lnTo>
                <a:lnTo>
                  <a:pt x="5519" y="3827"/>
                </a:lnTo>
                <a:lnTo>
                  <a:pt x="5547" y="3838"/>
                </a:lnTo>
                <a:lnTo>
                  <a:pt x="5569" y="3851"/>
                </a:lnTo>
                <a:lnTo>
                  <a:pt x="5587" y="3866"/>
                </a:lnTo>
                <a:lnTo>
                  <a:pt x="5607" y="3849"/>
                </a:lnTo>
                <a:lnTo>
                  <a:pt x="5616" y="3844"/>
                </a:lnTo>
                <a:lnTo>
                  <a:pt x="5627" y="3839"/>
                </a:lnTo>
                <a:lnTo>
                  <a:pt x="5648" y="3838"/>
                </a:lnTo>
                <a:lnTo>
                  <a:pt x="5658" y="3839"/>
                </a:lnTo>
                <a:lnTo>
                  <a:pt x="5669" y="3846"/>
                </a:lnTo>
                <a:lnTo>
                  <a:pt x="5708" y="3880"/>
                </a:lnTo>
                <a:lnTo>
                  <a:pt x="5749" y="3907"/>
                </a:lnTo>
                <a:lnTo>
                  <a:pt x="5689" y="3947"/>
                </a:lnTo>
                <a:lnTo>
                  <a:pt x="5682" y="3960"/>
                </a:lnTo>
                <a:lnTo>
                  <a:pt x="5670" y="4028"/>
                </a:lnTo>
                <a:lnTo>
                  <a:pt x="5669" y="4049"/>
                </a:lnTo>
                <a:lnTo>
                  <a:pt x="5649" y="4049"/>
                </a:lnTo>
                <a:lnTo>
                  <a:pt x="5617" y="4054"/>
                </a:lnTo>
                <a:lnTo>
                  <a:pt x="5597" y="4063"/>
                </a:lnTo>
                <a:lnTo>
                  <a:pt x="5592" y="4071"/>
                </a:lnTo>
                <a:lnTo>
                  <a:pt x="5588" y="4080"/>
                </a:lnTo>
                <a:lnTo>
                  <a:pt x="5587" y="4089"/>
                </a:lnTo>
                <a:lnTo>
                  <a:pt x="5577" y="4093"/>
                </a:lnTo>
                <a:lnTo>
                  <a:pt x="5517" y="4124"/>
                </a:lnTo>
                <a:lnTo>
                  <a:pt x="5477" y="4138"/>
                </a:lnTo>
                <a:lnTo>
                  <a:pt x="5465" y="4140"/>
                </a:lnTo>
                <a:lnTo>
                  <a:pt x="5461" y="4140"/>
                </a:lnTo>
                <a:lnTo>
                  <a:pt x="5455" y="4144"/>
                </a:lnTo>
                <a:lnTo>
                  <a:pt x="5433" y="4151"/>
                </a:lnTo>
                <a:lnTo>
                  <a:pt x="5423" y="4151"/>
                </a:lnTo>
                <a:lnTo>
                  <a:pt x="5420" y="4152"/>
                </a:lnTo>
                <a:lnTo>
                  <a:pt x="5334" y="4165"/>
                </a:lnTo>
                <a:lnTo>
                  <a:pt x="5220" y="4171"/>
                </a:lnTo>
                <a:lnTo>
                  <a:pt x="4852" y="4233"/>
                </a:lnTo>
                <a:lnTo>
                  <a:pt x="4741" y="4182"/>
                </a:lnTo>
                <a:lnTo>
                  <a:pt x="4710" y="4171"/>
                </a:lnTo>
                <a:lnTo>
                  <a:pt x="4704" y="4170"/>
                </a:lnTo>
                <a:lnTo>
                  <a:pt x="4698" y="4170"/>
                </a:lnTo>
                <a:lnTo>
                  <a:pt x="4654" y="4161"/>
                </a:lnTo>
                <a:lnTo>
                  <a:pt x="4596" y="4140"/>
                </a:lnTo>
                <a:lnTo>
                  <a:pt x="4592" y="4139"/>
                </a:lnTo>
                <a:lnTo>
                  <a:pt x="4567" y="4131"/>
                </a:lnTo>
                <a:lnTo>
                  <a:pt x="4240" y="4049"/>
                </a:lnTo>
                <a:lnTo>
                  <a:pt x="3996" y="3927"/>
                </a:lnTo>
                <a:lnTo>
                  <a:pt x="3996" y="3912"/>
                </a:lnTo>
                <a:lnTo>
                  <a:pt x="3994" y="3901"/>
                </a:lnTo>
                <a:lnTo>
                  <a:pt x="3989" y="3891"/>
                </a:lnTo>
                <a:lnTo>
                  <a:pt x="3986" y="3886"/>
                </a:lnTo>
                <a:lnTo>
                  <a:pt x="3979" y="3881"/>
                </a:lnTo>
                <a:lnTo>
                  <a:pt x="3972" y="3880"/>
                </a:lnTo>
                <a:lnTo>
                  <a:pt x="3964" y="3881"/>
                </a:lnTo>
                <a:lnTo>
                  <a:pt x="3956" y="3886"/>
                </a:lnTo>
                <a:lnTo>
                  <a:pt x="3650" y="3559"/>
                </a:lnTo>
                <a:lnTo>
                  <a:pt x="3630" y="3585"/>
                </a:lnTo>
                <a:lnTo>
                  <a:pt x="3609" y="3604"/>
                </a:lnTo>
                <a:lnTo>
                  <a:pt x="3588" y="3616"/>
                </a:lnTo>
                <a:lnTo>
                  <a:pt x="3578" y="3621"/>
                </a:lnTo>
                <a:lnTo>
                  <a:pt x="3569" y="3621"/>
                </a:lnTo>
                <a:lnTo>
                  <a:pt x="3553" y="3629"/>
                </a:lnTo>
                <a:lnTo>
                  <a:pt x="3533" y="3653"/>
                </a:lnTo>
                <a:lnTo>
                  <a:pt x="3522" y="3678"/>
                </a:lnTo>
                <a:lnTo>
                  <a:pt x="3521" y="3693"/>
                </a:lnTo>
                <a:lnTo>
                  <a:pt x="3522" y="3708"/>
                </a:lnTo>
                <a:lnTo>
                  <a:pt x="3528" y="3724"/>
                </a:lnTo>
                <a:lnTo>
                  <a:pt x="3509" y="3741"/>
                </a:lnTo>
                <a:lnTo>
                  <a:pt x="3496" y="3763"/>
                </a:lnTo>
                <a:lnTo>
                  <a:pt x="3489" y="3783"/>
                </a:lnTo>
                <a:lnTo>
                  <a:pt x="3487" y="3805"/>
                </a:lnTo>
                <a:lnTo>
                  <a:pt x="3466" y="3886"/>
                </a:lnTo>
                <a:lnTo>
                  <a:pt x="3459" y="3898"/>
                </a:lnTo>
                <a:lnTo>
                  <a:pt x="3455" y="3911"/>
                </a:lnTo>
                <a:lnTo>
                  <a:pt x="3446" y="3927"/>
                </a:lnTo>
                <a:lnTo>
                  <a:pt x="3426" y="4089"/>
                </a:lnTo>
                <a:lnTo>
                  <a:pt x="3344" y="4213"/>
                </a:lnTo>
                <a:lnTo>
                  <a:pt x="3344" y="4214"/>
                </a:lnTo>
                <a:lnTo>
                  <a:pt x="3351" y="4230"/>
                </a:lnTo>
                <a:lnTo>
                  <a:pt x="3353" y="4238"/>
                </a:lnTo>
                <a:lnTo>
                  <a:pt x="3355" y="4248"/>
                </a:lnTo>
                <a:lnTo>
                  <a:pt x="3353" y="4254"/>
                </a:lnTo>
                <a:lnTo>
                  <a:pt x="3351" y="4261"/>
                </a:lnTo>
                <a:lnTo>
                  <a:pt x="3349" y="4263"/>
                </a:lnTo>
                <a:lnTo>
                  <a:pt x="3348" y="4263"/>
                </a:lnTo>
                <a:lnTo>
                  <a:pt x="3348" y="4266"/>
                </a:lnTo>
                <a:lnTo>
                  <a:pt x="3344" y="4274"/>
                </a:lnTo>
                <a:lnTo>
                  <a:pt x="3334" y="4282"/>
                </a:lnTo>
                <a:lnTo>
                  <a:pt x="3318" y="4299"/>
                </a:lnTo>
                <a:lnTo>
                  <a:pt x="3313" y="4308"/>
                </a:lnTo>
                <a:lnTo>
                  <a:pt x="3307" y="4315"/>
                </a:lnTo>
                <a:lnTo>
                  <a:pt x="3303" y="4329"/>
                </a:lnTo>
                <a:lnTo>
                  <a:pt x="3303" y="4335"/>
                </a:lnTo>
                <a:lnTo>
                  <a:pt x="3284" y="4342"/>
                </a:lnTo>
                <a:lnTo>
                  <a:pt x="3274" y="4346"/>
                </a:lnTo>
                <a:lnTo>
                  <a:pt x="3253" y="4370"/>
                </a:lnTo>
                <a:lnTo>
                  <a:pt x="3233" y="4414"/>
                </a:lnTo>
                <a:lnTo>
                  <a:pt x="3223" y="4478"/>
                </a:lnTo>
                <a:lnTo>
                  <a:pt x="3222" y="4517"/>
                </a:lnTo>
                <a:lnTo>
                  <a:pt x="3211" y="4524"/>
                </a:lnTo>
                <a:lnTo>
                  <a:pt x="3186" y="4541"/>
                </a:lnTo>
                <a:lnTo>
                  <a:pt x="3161" y="4566"/>
                </a:lnTo>
                <a:lnTo>
                  <a:pt x="3133" y="4599"/>
                </a:lnTo>
                <a:lnTo>
                  <a:pt x="3108" y="4638"/>
                </a:lnTo>
                <a:lnTo>
                  <a:pt x="3106" y="4638"/>
                </a:lnTo>
                <a:lnTo>
                  <a:pt x="3098" y="4655"/>
                </a:lnTo>
                <a:lnTo>
                  <a:pt x="3074" y="4682"/>
                </a:lnTo>
                <a:lnTo>
                  <a:pt x="3045" y="4696"/>
                </a:lnTo>
                <a:lnTo>
                  <a:pt x="3037" y="4696"/>
                </a:lnTo>
                <a:lnTo>
                  <a:pt x="3037" y="4697"/>
                </a:lnTo>
                <a:lnTo>
                  <a:pt x="3031" y="4700"/>
                </a:lnTo>
                <a:lnTo>
                  <a:pt x="3018" y="4703"/>
                </a:lnTo>
                <a:lnTo>
                  <a:pt x="2972" y="4687"/>
                </a:lnTo>
                <a:lnTo>
                  <a:pt x="2955" y="4685"/>
                </a:lnTo>
                <a:lnTo>
                  <a:pt x="2941" y="4686"/>
                </a:lnTo>
                <a:lnTo>
                  <a:pt x="2930" y="4689"/>
                </a:lnTo>
                <a:lnTo>
                  <a:pt x="2922" y="4697"/>
                </a:lnTo>
                <a:lnTo>
                  <a:pt x="2917" y="4708"/>
                </a:lnTo>
                <a:lnTo>
                  <a:pt x="2915" y="4723"/>
                </a:lnTo>
                <a:lnTo>
                  <a:pt x="2866" y="4707"/>
                </a:lnTo>
                <a:lnTo>
                  <a:pt x="2819" y="4682"/>
                </a:lnTo>
                <a:lnTo>
                  <a:pt x="2795" y="4664"/>
                </a:lnTo>
                <a:lnTo>
                  <a:pt x="2751" y="4623"/>
                </a:lnTo>
                <a:lnTo>
                  <a:pt x="2609" y="4457"/>
                </a:lnTo>
                <a:lnTo>
                  <a:pt x="2613" y="4445"/>
                </a:lnTo>
                <a:lnTo>
                  <a:pt x="2613" y="4435"/>
                </a:lnTo>
                <a:lnTo>
                  <a:pt x="2614" y="4433"/>
                </a:lnTo>
                <a:lnTo>
                  <a:pt x="2609" y="4420"/>
                </a:lnTo>
                <a:lnTo>
                  <a:pt x="2604" y="4405"/>
                </a:lnTo>
                <a:lnTo>
                  <a:pt x="2583" y="4371"/>
                </a:lnTo>
                <a:lnTo>
                  <a:pt x="2526" y="4306"/>
                </a:lnTo>
                <a:lnTo>
                  <a:pt x="2521" y="4293"/>
                </a:lnTo>
                <a:lnTo>
                  <a:pt x="2523" y="4283"/>
                </a:lnTo>
                <a:lnTo>
                  <a:pt x="2527" y="4273"/>
                </a:lnTo>
                <a:lnTo>
                  <a:pt x="2536" y="4265"/>
                </a:lnTo>
                <a:lnTo>
                  <a:pt x="2550" y="4259"/>
                </a:lnTo>
                <a:lnTo>
                  <a:pt x="2569" y="4253"/>
                </a:lnTo>
                <a:lnTo>
                  <a:pt x="2600" y="4183"/>
                </a:lnTo>
                <a:lnTo>
                  <a:pt x="2609" y="4114"/>
                </a:lnTo>
                <a:lnTo>
                  <a:pt x="2609" y="4098"/>
                </a:lnTo>
                <a:lnTo>
                  <a:pt x="2600" y="4049"/>
                </a:lnTo>
                <a:lnTo>
                  <a:pt x="2569" y="3988"/>
                </a:lnTo>
                <a:lnTo>
                  <a:pt x="2569" y="3500"/>
                </a:lnTo>
                <a:lnTo>
                  <a:pt x="2528" y="3417"/>
                </a:lnTo>
                <a:lnTo>
                  <a:pt x="2523" y="3448"/>
                </a:lnTo>
                <a:lnTo>
                  <a:pt x="2507" y="3483"/>
                </a:lnTo>
                <a:lnTo>
                  <a:pt x="2481" y="3520"/>
                </a:lnTo>
                <a:lnTo>
                  <a:pt x="2431" y="3578"/>
                </a:lnTo>
                <a:lnTo>
                  <a:pt x="2384" y="3645"/>
                </a:lnTo>
                <a:lnTo>
                  <a:pt x="2370" y="3670"/>
                </a:lnTo>
                <a:lnTo>
                  <a:pt x="2365" y="3683"/>
                </a:lnTo>
                <a:lnTo>
                  <a:pt x="2341" y="3693"/>
                </a:lnTo>
                <a:lnTo>
                  <a:pt x="2308" y="3716"/>
                </a:lnTo>
                <a:lnTo>
                  <a:pt x="2298" y="3728"/>
                </a:lnTo>
                <a:lnTo>
                  <a:pt x="2291" y="3741"/>
                </a:lnTo>
                <a:lnTo>
                  <a:pt x="2291" y="3755"/>
                </a:lnTo>
                <a:lnTo>
                  <a:pt x="2294" y="3768"/>
                </a:lnTo>
                <a:lnTo>
                  <a:pt x="2303" y="3785"/>
                </a:lnTo>
                <a:lnTo>
                  <a:pt x="2121" y="4029"/>
                </a:lnTo>
                <a:lnTo>
                  <a:pt x="1794" y="4416"/>
                </a:lnTo>
                <a:lnTo>
                  <a:pt x="1611" y="4477"/>
                </a:lnTo>
                <a:lnTo>
                  <a:pt x="1601" y="4486"/>
                </a:lnTo>
                <a:lnTo>
                  <a:pt x="1594" y="4497"/>
                </a:lnTo>
                <a:lnTo>
                  <a:pt x="1592" y="4506"/>
                </a:lnTo>
                <a:lnTo>
                  <a:pt x="1591" y="4517"/>
                </a:lnTo>
                <a:lnTo>
                  <a:pt x="1625" y="4559"/>
                </a:lnTo>
                <a:lnTo>
                  <a:pt x="1655" y="4606"/>
                </a:lnTo>
                <a:lnTo>
                  <a:pt x="1674" y="4656"/>
                </a:lnTo>
                <a:lnTo>
                  <a:pt x="1687" y="4710"/>
                </a:lnTo>
                <a:lnTo>
                  <a:pt x="1688" y="4799"/>
                </a:lnTo>
                <a:lnTo>
                  <a:pt x="1673" y="4896"/>
                </a:lnTo>
                <a:lnTo>
                  <a:pt x="1645" y="4995"/>
                </a:lnTo>
                <a:lnTo>
                  <a:pt x="1631" y="5017"/>
                </a:lnTo>
                <a:lnTo>
                  <a:pt x="1617" y="5027"/>
                </a:lnTo>
                <a:lnTo>
                  <a:pt x="1611" y="5030"/>
                </a:lnTo>
                <a:lnTo>
                  <a:pt x="1605" y="5035"/>
                </a:lnTo>
                <a:lnTo>
                  <a:pt x="1571" y="5049"/>
                </a:lnTo>
                <a:lnTo>
                  <a:pt x="1532" y="5059"/>
                </a:lnTo>
                <a:lnTo>
                  <a:pt x="1483" y="5081"/>
                </a:lnTo>
                <a:lnTo>
                  <a:pt x="1448" y="5110"/>
                </a:lnTo>
                <a:lnTo>
                  <a:pt x="1305" y="4988"/>
                </a:lnTo>
                <a:lnTo>
                  <a:pt x="1204" y="4866"/>
                </a:lnTo>
                <a:lnTo>
                  <a:pt x="1204" y="4845"/>
                </a:lnTo>
                <a:lnTo>
                  <a:pt x="1208" y="4811"/>
                </a:lnTo>
                <a:lnTo>
                  <a:pt x="1217" y="4786"/>
                </a:lnTo>
                <a:lnTo>
                  <a:pt x="1234" y="4768"/>
                </a:lnTo>
                <a:lnTo>
                  <a:pt x="1245" y="4764"/>
                </a:lnTo>
                <a:lnTo>
                  <a:pt x="1209" y="4734"/>
                </a:lnTo>
                <a:lnTo>
                  <a:pt x="1194" y="4716"/>
                </a:lnTo>
                <a:lnTo>
                  <a:pt x="1164" y="4677"/>
                </a:lnTo>
                <a:lnTo>
                  <a:pt x="1126" y="4608"/>
                </a:lnTo>
                <a:lnTo>
                  <a:pt x="1115" y="4582"/>
                </a:lnTo>
                <a:lnTo>
                  <a:pt x="1072" y="4427"/>
                </a:lnTo>
                <a:lnTo>
                  <a:pt x="1061" y="4355"/>
                </a:lnTo>
                <a:lnTo>
                  <a:pt x="1051" y="4355"/>
                </a:lnTo>
                <a:lnTo>
                  <a:pt x="1042" y="4351"/>
                </a:lnTo>
                <a:lnTo>
                  <a:pt x="1024" y="4339"/>
                </a:lnTo>
                <a:lnTo>
                  <a:pt x="1016" y="4331"/>
                </a:lnTo>
                <a:lnTo>
                  <a:pt x="1010" y="4320"/>
                </a:lnTo>
                <a:lnTo>
                  <a:pt x="998" y="4294"/>
                </a:lnTo>
                <a:lnTo>
                  <a:pt x="1004" y="4266"/>
                </a:lnTo>
                <a:lnTo>
                  <a:pt x="1004" y="4242"/>
                </a:lnTo>
                <a:lnTo>
                  <a:pt x="1000" y="4233"/>
                </a:lnTo>
                <a:lnTo>
                  <a:pt x="995" y="4224"/>
                </a:lnTo>
                <a:lnTo>
                  <a:pt x="987" y="4218"/>
                </a:lnTo>
                <a:lnTo>
                  <a:pt x="980" y="4213"/>
                </a:lnTo>
                <a:lnTo>
                  <a:pt x="856" y="3683"/>
                </a:lnTo>
                <a:lnTo>
                  <a:pt x="592" y="4089"/>
                </a:lnTo>
                <a:lnTo>
                  <a:pt x="490" y="4294"/>
                </a:lnTo>
                <a:lnTo>
                  <a:pt x="484" y="4298"/>
                </a:lnTo>
                <a:lnTo>
                  <a:pt x="471" y="4308"/>
                </a:lnTo>
                <a:lnTo>
                  <a:pt x="448" y="4356"/>
                </a:lnTo>
                <a:lnTo>
                  <a:pt x="408" y="4457"/>
                </a:lnTo>
                <a:lnTo>
                  <a:pt x="326" y="4599"/>
                </a:lnTo>
                <a:lnTo>
                  <a:pt x="286" y="4581"/>
                </a:lnTo>
                <a:lnTo>
                  <a:pt x="199" y="4559"/>
                </a:lnTo>
                <a:lnTo>
                  <a:pt x="114" y="4525"/>
                </a:lnTo>
                <a:lnTo>
                  <a:pt x="108" y="4522"/>
                </a:lnTo>
                <a:lnTo>
                  <a:pt x="92" y="4508"/>
                </a:lnTo>
                <a:lnTo>
                  <a:pt x="77" y="4483"/>
                </a:lnTo>
                <a:lnTo>
                  <a:pt x="67" y="4451"/>
                </a:lnTo>
                <a:lnTo>
                  <a:pt x="63" y="4423"/>
                </a:lnTo>
                <a:lnTo>
                  <a:pt x="61" y="4362"/>
                </a:lnTo>
                <a:lnTo>
                  <a:pt x="58" y="4331"/>
                </a:lnTo>
                <a:lnTo>
                  <a:pt x="45" y="4279"/>
                </a:lnTo>
                <a:lnTo>
                  <a:pt x="37" y="4256"/>
                </a:lnTo>
                <a:lnTo>
                  <a:pt x="27" y="4238"/>
                </a:lnTo>
                <a:lnTo>
                  <a:pt x="13" y="4223"/>
                </a:lnTo>
                <a:lnTo>
                  <a:pt x="0" y="4213"/>
                </a:lnTo>
                <a:lnTo>
                  <a:pt x="4" y="4161"/>
                </a:lnTo>
                <a:lnTo>
                  <a:pt x="11" y="4143"/>
                </a:lnTo>
                <a:lnTo>
                  <a:pt x="20" y="4131"/>
                </a:lnTo>
                <a:lnTo>
                  <a:pt x="55" y="4111"/>
                </a:lnTo>
                <a:lnTo>
                  <a:pt x="82" y="4089"/>
                </a:lnTo>
                <a:lnTo>
                  <a:pt x="97" y="4069"/>
                </a:lnTo>
                <a:lnTo>
                  <a:pt x="102" y="4049"/>
                </a:lnTo>
                <a:lnTo>
                  <a:pt x="205" y="3846"/>
                </a:lnTo>
                <a:lnTo>
                  <a:pt x="347" y="3642"/>
                </a:lnTo>
                <a:lnTo>
                  <a:pt x="490" y="3314"/>
                </a:lnTo>
                <a:lnTo>
                  <a:pt x="551" y="3213"/>
                </a:lnTo>
                <a:lnTo>
                  <a:pt x="555" y="3198"/>
                </a:lnTo>
                <a:lnTo>
                  <a:pt x="556" y="3169"/>
                </a:lnTo>
                <a:lnTo>
                  <a:pt x="555" y="3155"/>
                </a:lnTo>
                <a:lnTo>
                  <a:pt x="551" y="3143"/>
                </a:lnTo>
                <a:lnTo>
                  <a:pt x="538" y="3120"/>
                </a:lnTo>
                <a:lnTo>
                  <a:pt x="530" y="3111"/>
                </a:lnTo>
                <a:lnTo>
                  <a:pt x="568" y="3096"/>
                </a:lnTo>
                <a:lnTo>
                  <a:pt x="576" y="3088"/>
                </a:lnTo>
                <a:lnTo>
                  <a:pt x="585" y="3082"/>
                </a:lnTo>
                <a:lnTo>
                  <a:pt x="601" y="3070"/>
                </a:lnTo>
                <a:lnTo>
                  <a:pt x="628" y="3033"/>
                </a:lnTo>
                <a:lnTo>
                  <a:pt x="633" y="3022"/>
                </a:lnTo>
                <a:lnTo>
                  <a:pt x="641" y="3012"/>
                </a:lnTo>
                <a:lnTo>
                  <a:pt x="652" y="2989"/>
                </a:lnTo>
                <a:lnTo>
                  <a:pt x="652" y="2866"/>
                </a:lnTo>
                <a:lnTo>
                  <a:pt x="713" y="2744"/>
                </a:lnTo>
                <a:lnTo>
                  <a:pt x="734" y="2672"/>
                </a:lnTo>
                <a:lnTo>
                  <a:pt x="787" y="2547"/>
                </a:lnTo>
                <a:lnTo>
                  <a:pt x="794" y="2539"/>
                </a:lnTo>
                <a:lnTo>
                  <a:pt x="799" y="2532"/>
                </a:lnTo>
                <a:lnTo>
                  <a:pt x="804" y="2526"/>
                </a:lnTo>
                <a:lnTo>
                  <a:pt x="817" y="2519"/>
                </a:lnTo>
                <a:lnTo>
                  <a:pt x="830" y="2482"/>
                </a:lnTo>
                <a:lnTo>
                  <a:pt x="840" y="2465"/>
                </a:lnTo>
                <a:lnTo>
                  <a:pt x="844" y="2462"/>
                </a:lnTo>
                <a:lnTo>
                  <a:pt x="856" y="2458"/>
                </a:lnTo>
                <a:lnTo>
                  <a:pt x="861" y="2455"/>
                </a:lnTo>
                <a:lnTo>
                  <a:pt x="868" y="2453"/>
                </a:lnTo>
                <a:lnTo>
                  <a:pt x="901" y="2458"/>
                </a:lnTo>
                <a:lnTo>
                  <a:pt x="960" y="2486"/>
                </a:lnTo>
                <a:lnTo>
                  <a:pt x="1041" y="2539"/>
                </a:lnTo>
                <a:lnTo>
                  <a:pt x="1183" y="2315"/>
                </a:lnTo>
                <a:lnTo>
                  <a:pt x="1286" y="2071"/>
                </a:lnTo>
                <a:lnTo>
                  <a:pt x="1550" y="1643"/>
                </a:lnTo>
                <a:lnTo>
                  <a:pt x="1574" y="1620"/>
                </a:lnTo>
                <a:lnTo>
                  <a:pt x="1591" y="1600"/>
                </a:lnTo>
                <a:lnTo>
                  <a:pt x="1593" y="1588"/>
                </a:lnTo>
                <a:lnTo>
                  <a:pt x="1594" y="1579"/>
                </a:lnTo>
                <a:lnTo>
                  <a:pt x="1593" y="1569"/>
                </a:lnTo>
                <a:lnTo>
                  <a:pt x="1591" y="1562"/>
                </a:lnTo>
                <a:lnTo>
                  <a:pt x="1693" y="1376"/>
                </a:lnTo>
                <a:lnTo>
                  <a:pt x="2100" y="745"/>
                </a:lnTo>
                <a:lnTo>
                  <a:pt x="2121" y="582"/>
                </a:lnTo>
                <a:lnTo>
                  <a:pt x="2136" y="568"/>
                </a:lnTo>
                <a:lnTo>
                  <a:pt x="2153" y="558"/>
                </a:lnTo>
                <a:lnTo>
                  <a:pt x="2170" y="554"/>
                </a:lnTo>
                <a:lnTo>
                  <a:pt x="2191" y="555"/>
                </a:lnTo>
                <a:lnTo>
                  <a:pt x="2212" y="559"/>
                </a:lnTo>
                <a:lnTo>
                  <a:pt x="2235" y="568"/>
                </a:lnTo>
                <a:lnTo>
                  <a:pt x="2284" y="602"/>
                </a:lnTo>
                <a:lnTo>
                  <a:pt x="2406" y="786"/>
                </a:lnTo>
                <a:lnTo>
                  <a:pt x="2406" y="867"/>
                </a:lnTo>
                <a:lnTo>
                  <a:pt x="2400" y="876"/>
                </a:lnTo>
                <a:lnTo>
                  <a:pt x="2396" y="893"/>
                </a:lnTo>
                <a:lnTo>
                  <a:pt x="2396" y="908"/>
                </a:lnTo>
                <a:lnTo>
                  <a:pt x="2400" y="921"/>
                </a:lnTo>
                <a:lnTo>
                  <a:pt x="2406" y="928"/>
                </a:lnTo>
                <a:lnTo>
                  <a:pt x="2079" y="1376"/>
                </a:lnTo>
                <a:lnTo>
                  <a:pt x="1856" y="1724"/>
                </a:lnTo>
                <a:lnTo>
                  <a:pt x="1815" y="1765"/>
                </a:lnTo>
                <a:lnTo>
                  <a:pt x="1347" y="2805"/>
                </a:lnTo>
                <a:lnTo>
                  <a:pt x="1350" y="2835"/>
                </a:lnTo>
                <a:lnTo>
                  <a:pt x="1349" y="2849"/>
                </a:lnTo>
                <a:lnTo>
                  <a:pt x="1345" y="2866"/>
                </a:lnTo>
                <a:lnTo>
                  <a:pt x="1329" y="2896"/>
                </a:lnTo>
                <a:lnTo>
                  <a:pt x="1305" y="2928"/>
                </a:lnTo>
                <a:lnTo>
                  <a:pt x="1305" y="3172"/>
                </a:lnTo>
                <a:lnTo>
                  <a:pt x="1326" y="3724"/>
                </a:lnTo>
                <a:lnTo>
                  <a:pt x="1335" y="3731"/>
                </a:lnTo>
                <a:lnTo>
                  <a:pt x="1347" y="3749"/>
                </a:lnTo>
                <a:lnTo>
                  <a:pt x="1350" y="3758"/>
                </a:lnTo>
                <a:lnTo>
                  <a:pt x="1351" y="3766"/>
                </a:lnTo>
                <a:lnTo>
                  <a:pt x="1351" y="3773"/>
                </a:lnTo>
                <a:lnTo>
                  <a:pt x="1350" y="3774"/>
                </a:lnTo>
                <a:lnTo>
                  <a:pt x="1350" y="3777"/>
                </a:lnTo>
                <a:lnTo>
                  <a:pt x="1347" y="3785"/>
                </a:lnTo>
                <a:lnTo>
                  <a:pt x="1351" y="3845"/>
                </a:lnTo>
                <a:lnTo>
                  <a:pt x="1367" y="3907"/>
                </a:lnTo>
                <a:lnTo>
                  <a:pt x="1469" y="3660"/>
                </a:lnTo>
                <a:lnTo>
                  <a:pt x="1611" y="3417"/>
                </a:lnTo>
                <a:lnTo>
                  <a:pt x="1620" y="3472"/>
                </a:lnTo>
                <a:lnTo>
                  <a:pt x="1622" y="3487"/>
                </a:lnTo>
                <a:lnTo>
                  <a:pt x="1617" y="3515"/>
                </a:lnTo>
                <a:lnTo>
                  <a:pt x="1616" y="3521"/>
                </a:lnTo>
                <a:lnTo>
                  <a:pt x="1615" y="3527"/>
                </a:lnTo>
                <a:lnTo>
                  <a:pt x="1611" y="3539"/>
                </a:lnTo>
                <a:lnTo>
                  <a:pt x="1601" y="3553"/>
                </a:lnTo>
                <a:lnTo>
                  <a:pt x="1588" y="3581"/>
                </a:lnTo>
                <a:lnTo>
                  <a:pt x="1582" y="3606"/>
                </a:lnTo>
                <a:lnTo>
                  <a:pt x="1584" y="3629"/>
                </a:lnTo>
                <a:lnTo>
                  <a:pt x="1591" y="3642"/>
                </a:lnTo>
                <a:lnTo>
                  <a:pt x="1584" y="3655"/>
                </a:lnTo>
                <a:lnTo>
                  <a:pt x="1572" y="3722"/>
                </a:lnTo>
                <a:lnTo>
                  <a:pt x="1571" y="3743"/>
                </a:lnTo>
                <a:lnTo>
                  <a:pt x="1585" y="3780"/>
                </a:lnTo>
                <a:lnTo>
                  <a:pt x="1592" y="3798"/>
                </a:lnTo>
                <a:lnTo>
                  <a:pt x="1592" y="3800"/>
                </a:lnTo>
                <a:lnTo>
                  <a:pt x="1594" y="3814"/>
                </a:lnTo>
                <a:lnTo>
                  <a:pt x="1596" y="3842"/>
                </a:lnTo>
                <a:lnTo>
                  <a:pt x="1591" y="3866"/>
                </a:lnTo>
                <a:lnTo>
                  <a:pt x="1550" y="3907"/>
                </a:lnTo>
                <a:lnTo>
                  <a:pt x="1580" y="3998"/>
                </a:lnTo>
                <a:lnTo>
                  <a:pt x="1590" y="4053"/>
                </a:lnTo>
                <a:lnTo>
                  <a:pt x="1590" y="4061"/>
                </a:lnTo>
                <a:lnTo>
                  <a:pt x="1611" y="4233"/>
                </a:lnTo>
                <a:lnTo>
                  <a:pt x="1656" y="4177"/>
                </a:lnTo>
                <a:lnTo>
                  <a:pt x="1667" y="4152"/>
                </a:lnTo>
                <a:lnTo>
                  <a:pt x="1671" y="4140"/>
                </a:lnTo>
                <a:lnTo>
                  <a:pt x="1673" y="4131"/>
                </a:lnTo>
                <a:lnTo>
                  <a:pt x="1698" y="4073"/>
                </a:lnTo>
                <a:lnTo>
                  <a:pt x="1707" y="4058"/>
                </a:lnTo>
                <a:lnTo>
                  <a:pt x="1726" y="4018"/>
                </a:lnTo>
                <a:lnTo>
                  <a:pt x="1733" y="4009"/>
                </a:lnTo>
                <a:lnTo>
                  <a:pt x="1958" y="3652"/>
                </a:lnTo>
                <a:lnTo>
                  <a:pt x="2004" y="3584"/>
                </a:lnTo>
                <a:lnTo>
                  <a:pt x="2010" y="3571"/>
                </a:lnTo>
                <a:lnTo>
                  <a:pt x="2019" y="3558"/>
                </a:lnTo>
                <a:lnTo>
                  <a:pt x="2025" y="3547"/>
                </a:lnTo>
                <a:lnTo>
                  <a:pt x="2030" y="3539"/>
                </a:lnTo>
                <a:lnTo>
                  <a:pt x="2033" y="3532"/>
                </a:lnTo>
                <a:lnTo>
                  <a:pt x="2037" y="3525"/>
                </a:lnTo>
                <a:lnTo>
                  <a:pt x="2038" y="3521"/>
                </a:lnTo>
                <a:lnTo>
                  <a:pt x="2039" y="3518"/>
                </a:lnTo>
                <a:lnTo>
                  <a:pt x="2202" y="3294"/>
                </a:lnTo>
                <a:lnTo>
                  <a:pt x="2212" y="3265"/>
                </a:lnTo>
                <a:lnTo>
                  <a:pt x="2231" y="3224"/>
                </a:lnTo>
                <a:lnTo>
                  <a:pt x="2243" y="3213"/>
                </a:lnTo>
                <a:lnTo>
                  <a:pt x="2264" y="3169"/>
                </a:lnTo>
                <a:lnTo>
                  <a:pt x="2269" y="3155"/>
                </a:lnTo>
                <a:lnTo>
                  <a:pt x="2270" y="3132"/>
                </a:lnTo>
                <a:lnTo>
                  <a:pt x="2268" y="3120"/>
                </a:lnTo>
                <a:lnTo>
                  <a:pt x="2263" y="3111"/>
                </a:lnTo>
                <a:lnTo>
                  <a:pt x="2351" y="3054"/>
                </a:lnTo>
                <a:lnTo>
                  <a:pt x="2406" y="3008"/>
                </a:lnTo>
                <a:lnTo>
                  <a:pt x="2467" y="2846"/>
                </a:lnTo>
                <a:lnTo>
                  <a:pt x="2569" y="2683"/>
                </a:lnTo>
                <a:lnTo>
                  <a:pt x="2427" y="2643"/>
                </a:lnTo>
                <a:lnTo>
                  <a:pt x="2417" y="2642"/>
                </a:lnTo>
                <a:lnTo>
                  <a:pt x="2410" y="2642"/>
                </a:lnTo>
                <a:lnTo>
                  <a:pt x="2396" y="2637"/>
                </a:lnTo>
                <a:lnTo>
                  <a:pt x="2392" y="2637"/>
                </a:lnTo>
                <a:lnTo>
                  <a:pt x="2367" y="2629"/>
                </a:lnTo>
                <a:lnTo>
                  <a:pt x="2354" y="2626"/>
                </a:lnTo>
                <a:lnTo>
                  <a:pt x="2311" y="2606"/>
                </a:lnTo>
                <a:lnTo>
                  <a:pt x="2263" y="2579"/>
                </a:lnTo>
                <a:lnTo>
                  <a:pt x="2182" y="2553"/>
                </a:lnTo>
                <a:lnTo>
                  <a:pt x="2150" y="2534"/>
                </a:lnTo>
                <a:lnTo>
                  <a:pt x="2126" y="2514"/>
                </a:lnTo>
                <a:lnTo>
                  <a:pt x="2104" y="2488"/>
                </a:lnTo>
                <a:lnTo>
                  <a:pt x="2097" y="2474"/>
                </a:lnTo>
                <a:lnTo>
                  <a:pt x="2085" y="2445"/>
                </a:lnTo>
                <a:lnTo>
                  <a:pt x="2079" y="2413"/>
                </a:lnTo>
                <a:lnTo>
                  <a:pt x="2079" y="2397"/>
                </a:lnTo>
                <a:lnTo>
                  <a:pt x="2076" y="2371"/>
                </a:lnTo>
                <a:lnTo>
                  <a:pt x="2077" y="2347"/>
                </a:lnTo>
                <a:lnTo>
                  <a:pt x="2080" y="2324"/>
                </a:lnTo>
                <a:lnTo>
                  <a:pt x="2101" y="2283"/>
                </a:lnTo>
                <a:lnTo>
                  <a:pt x="2137" y="2248"/>
                </a:lnTo>
                <a:lnTo>
                  <a:pt x="2161" y="2233"/>
                </a:lnTo>
                <a:lnTo>
                  <a:pt x="2691" y="2009"/>
                </a:lnTo>
                <a:lnTo>
                  <a:pt x="2998" y="1826"/>
                </a:lnTo>
                <a:lnTo>
                  <a:pt x="3120" y="1724"/>
                </a:lnTo>
                <a:lnTo>
                  <a:pt x="3263" y="1623"/>
                </a:lnTo>
                <a:lnTo>
                  <a:pt x="3505" y="1512"/>
                </a:lnTo>
                <a:lnTo>
                  <a:pt x="3515" y="1511"/>
                </a:lnTo>
                <a:lnTo>
                  <a:pt x="3524" y="1512"/>
                </a:lnTo>
                <a:lnTo>
                  <a:pt x="3543" y="1516"/>
                </a:lnTo>
                <a:lnTo>
                  <a:pt x="3552" y="1522"/>
                </a:lnTo>
                <a:lnTo>
                  <a:pt x="3562" y="1529"/>
                </a:lnTo>
                <a:lnTo>
                  <a:pt x="3579" y="1546"/>
                </a:lnTo>
                <a:lnTo>
                  <a:pt x="3595" y="1572"/>
                </a:lnTo>
                <a:lnTo>
                  <a:pt x="3630" y="1643"/>
                </a:lnTo>
                <a:lnTo>
                  <a:pt x="3698" y="1850"/>
                </a:lnTo>
                <a:lnTo>
                  <a:pt x="3704" y="1874"/>
                </a:lnTo>
                <a:close/>
                <a:moveTo>
                  <a:pt x="6238" y="2634"/>
                </a:moveTo>
                <a:lnTo>
                  <a:pt x="6268" y="2695"/>
                </a:lnTo>
                <a:lnTo>
                  <a:pt x="6350" y="2800"/>
                </a:lnTo>
                <a:lnTo>
                  <a:pt x="6358" y="2811"/>
                </a:lnTo>
                <a:lnTo>
                  <a:pt x="6379" y="2852"/>
                </a:lnTo>
                <a:lnTo>
                  <a:pt x="6390" y="2889"/>
                </a:lnTo>
                <a:lnTo>
                  <a:pt x="6391" y="2907"/>
                </a:lnTo>
                <a:lnTo>
                  <a:pt x="6390" y="2923"/>
                </a:lnTo>
                <a:lnTo>
                  <a:pt x="6390" y="3053"/>
                </a:lnTo>
                <a:lnTo>
                  <a:pt x="6299" y="3326"/>
                </a:lnTo>
                <a:lnTo>
                  <a:pt x="6301" y="3335"/>
                </a:lnTo>
                <a:lnTo>
                  <a:pt x="6302" y="3345"/>
                </a:lnTo>
                <a:lnTo>
                  <a:pt x="6301" y="3364"/>
                </a:lnTo>
                <a:lnTo>
                  <a:pt x="6295" y="3383"/>
                </a:lnTo>
                <a:lnTo>
                  <a:pt x="6269" y="3438"/>
                </a:lnTo>
                <a:lnTo>
                  <a:pt x="6262" y="3457"/>
                </a:lnTo>
                <a:lnTo>
                  <a:pt x="6260" y="3474"/>
                </a:lnTo>
                <a:lnTo>
                  <a:pt x="6260" y="3703"/>
                </a:lnTo>
                <a:lnTo>
                  <a:pt x="6286" y="3897"/>
                </a:lnTo>
                <a:lnTo>
                  <a:pt x="6293" y="3899"/>
                </a:lnTo>
                <a:lnTo>
                  <a:pt x="6295" y="3899"/>
                </a:lnTo>
                <a:lnTo>
                  <a:pt x="6297" y="3900"/>
                </a:lnTo>
                <a:lnTo>
                  <a:pt x="6308" y="3904"/>
                </a:lnTo>
                <a:lnTo>
                  <a:pt x="6315" y="3904"/>
                </a:lnTo>
                <a:lnTo>
                  <a:pt x="6328" y="3901"/>
                </a:lnTo>
                <a:lnTo>
                  <a:pt x="6339" y="3897"/>
                </a:lnTo>
                <a:lnTo>
                  <a:pt x="6340" y="3897"/>
                </a:lnTo>
                <a:lnTo>
                  <a:pt x="6351" y="3888"/>
                </a:lnTo>
                <a:lnTo>
                  <a:pt x="6360" y="3877"/>
                </a:lnTo>
                <a:lnTo>
                  <a:pt x="6368" y="3862"/>
                </a:lnTo>
                <a:lnTo>
                  <a:pt x="6377" y="3845"/>
                </a:lnTo>
                <a:lnTo>
                  <a:pt x="6506" y="3722"/>
                </a:lnTo>
                <a:lnTo>
                  <a:pt x="6551" y="3665"/>
                </a:lnTo>
                <a:lnTo>
                  <a:pt x="6584" y="3612"/>
                </a:lnTo>
                <a:lnTo>
                  <a:pt x="6602" y="3604"/>
                </a:lnTo>
                <a:lnTo>
                  <a:pt x="6616" y="3595"/>
                </a:lnTo>
                <a:lnTo>
                  <a:pt x="6622" y="3589"/>
                </a:lnTo>
                <a:lnTo>
                  <a:pt x="6624" y="3586"/>
                </a:lnTo>
                <a:lnTo>
                  <a:pt x="6627" y="3584"/>
                </a:lnTo>
                <a:lnTo>
                  <a:pt x="6636" y="3573"/>
                </a:lnTo>
                <a:lnTo>
                  <a:pt x="6671" y="3514"/>
                </a:lnTo>
                <a:lnTo>
                  <a:pt x="6675" y="3508"/>
                </a:lnTo>
                <a:lnTo>
                  <a:pt x="6753" y="3365"/>
                </a:lnTo>
                <a:lnTo>
                  <a:pt x="6761" y="3362"/>
                </a:lnTo>
                <a:lnTo>
                  <a:pt x="6768" y="3359"/>
                </a:lnTo>
                <a:lnTo>
                  <a:pt x="6774" y="3357"/>
                </a:lnTo>
                <a:lnTo>
                  <a:pt x="6779" y="3353"/>
                </a:lnTo>
                <a:lnTo>
                  <a:pt x="6785" y="3349"/>
                </a:lnTo>
                <a:lnTo>
                  <a:pt x="6786" y="3342"/>
                </a:lnTo>
                <a:lnTo>
                  <a:pt x="6786" y="3337"/>
                </a:lnTo>
                <a:lnTo>
                  <a:pt x="6784" y="3331"/>
                </a:lnTo>
                <a:lnTo>
                  <a:pt x="6778" y="3326"/>
                </a:lnTo>
                <a:lnTo>
                  <a:pt x="6790" y="3314"/>
                </a:lnTo>
                <a:lnTo>
                  <a:pt x="6798" y="3310"/>
                </a:lnTo>
                <a:lnTo>
                  <a:pt x="6830" y="3274"/>
                </a:lnTo>
                <a:lnTo>
                  <a:pt x="6935" y="3144"/>
                </a:lnTo>
                <a:lnTo>
                  <a:pt x="6977" y="3082"/>
                </a:lnTo>
                <a:lnTo>
                  <a:pt x="7016" y="3038"/>
                </a:lnTo>
                <a:lnTo>
                  <a:pt x="7022" y="3034"/>
                </a:lnTo>
                <a:lnTo>
                  <a:pt x="7026" y="3031"/>
                </a:lnTo>
                <a:lnTo>
                  <a:pt x="7035" y="3028"/>
                </a:lnTo>
                <a:lnTo>
                  <a:pt x="7039" y="3028"/>
                </a:lnTo>
                <a:lnTo>
                  <a:pt x="7056" y="3033"/>
                </a:lnTo>
                <a:lnTo>
                  <a:pt x="7081" y="3046"/>
                </a:lnTo>
                <a:lnTo>
                  <a:pt x="7090" y="3053"/>
                </a:lnTo>
                <a:lnTo>
                  <a:pt x="7083" y="3066"/>
                </a:lnTo>
                <a:lnTo>
                  <a:pt x="7076" y="3088"/>
                </a:lnTo>
                <a:lnTo>
                  <a:pt x="7072" y="3107"/>
                </a:lnTo>
                <a:lnTo>
                  <a:pt x="7074" y="3123"/>
                </a:lnTo>
                <a:lnTo>
                  <a:pt x="7078" y="3131"/>
                </a:lnTo>
                <a:lnTo>
                  <a:pt x="7078" y="3274"/>
                </a:lnTo>
                <a:lnTo>
                  <a:pt x="7082" y="3283"/>
                </a:lnTo>
                <a:lnTo>
                  <a:pt x="7087" y="3292"/>
                </a:lnTo>
                <a:lnTo>
                  <a:pt x="7090" y="3306"/>
                </a:lnTo>
                <a:lnTo>
                  <a:pt x="7088" y="3312"/>
                </a:lnTo>
                <a:lnTo>
                  <a:pt x="7087" y="3314"/>
                </a:lnTo>
                <a:lnTo>
                  <a:pt x="7087" y="3318"/>
                </a:lnTo>
                <a:lnTo>
                  <a:pt x="7082" y="3322"/>
                </a:lnTo>
                <a:lnTo>
                  <a:pt x="7078" y="3326"/>
                </a:lnTo>
                <a:lnTo>
                  <a:pt x="7088" y="3402"/>
                </a:lnTo>
                <a:lnTo>
                  <a:pt x="7080" y="3475"/>
                </a:lnTo>
                <a:lnTo>
                  <a:pt x="7070" y="3510"/>
                </a:lnTo>
                <a:lnTo>
                  <a:pt x="7068" y="3512"/>
                </a:lnTo>
                <a:lnTo>
                  <a:pt x="7055" y="3545"/>
                </a:lnTo>
                <a:lnTo>
                  <a:pt x="7012" y="3612"/>
                </a:lnTo>
                <a:lnTo>
                  <a:pt x="6960" y="3741"/>
                </a:lnTo>
                <a:lnTo>
                  <a:pt x="6896" y="3858"/>
                </a:lnTo>
                <a:lnTo>
                  <a:pt x="6766" y="4040"/>
                </a:lnTo>
                <a:lnTo>
                  <a:pt x="6636" y="4197"/>
                </a:lnTo>
                <a:lnTo>
                  <a:pt x="6629" y="4200"/>
                </a:lnTo>
                <a:lnTo>
                  <a:pt x="6624" y="4202"/>
                </a:lnTo>
                <a:lnTo>
                  <a:pt x="6621" y="4207"/>
                </a:lnTo>
                <a:lnTo>
                  <a:pt x="6612" y="4217"/>
                </a:lnTo>
                <a:lnTo>
                  <a:pt x="6559" y="4300"/>
                </a:lnTo>
                <a:lnTo>
                  <a:pt x="6551" y="4308"/>
                </a:lnTo>
                <a:lnTo>
                  <a:pt x="6548" y="4311"/>
                </a:lnTo>
                <a:lnTo>
                  <a:pt x="6544" y="4314"/>
                </a:lnTo>
                <a:lnTo>
                  <a:pt x="6530" y="4326"/>
                </a:lnTo>
                <a:lnTo>
                  <a:pt x="6526" y="4328"/>
                </a:lnTo>
                <a:lnTo>
                  <a:pt x="6524" y="4328"/>
                </a:lnTo>
                <a:lnTo>
                  <a:pt x="6522" y="4330"/>
                </a:lnTo>
                <a:lnTo>
                  <a:pt x="6506" y="4336"/>
                </a:lnTo>
                <a:lnTo>
                  <a:pt x="6500" y="4339"/>
                </a:lnTo>
                <a:lnTo>
                  <a:pt x="6484" y="4339"/>
                </a:lnTo>
                <a:lnTo>
                  <a:pt x="6482" y="4340"/>
                </a:lnTo>
                <a:lnTo>
                  <a:pt x="6465" y="4339"/>
                </a:lnTo>
                <a:lnTo>
                  <a:pt x="6460" y="4336"/>
                </a:lnTo>
                <a:lnTo>
                  <a:pt x="6455" y="4336"/>
                </a:lnTo>
                <a:lnTo>
                  <a:pt x="6447" y="4333"/>
                </a:lnTo>
                <a:lnTo>
                  <a:pt x="6442" y="4331"/>
                </a:lnTo>
                <a:lnTo>
                  <a:pt x="6441" y="4331"/>
                </a:lnTo>
                <a:lnTo>
                  <a:pt x="6358" y="4288"/>
                </a:lnTo>
                <a:lnTo>
                  <a:pt x="6295" y="4248"/>
                </a:lnTo>
                <a:lnTo>
                  <a:pt x="6220" y="4184"/>
                </a:lnTo>
                <a:lnTo>
                  <a:pt x="6143" y="4094"/>
                </a:lnTo>
                <a:lnTo>
                  <a:pt x="6094" y="4013"/>
                </a:lnTo>
                <a:lnTo>
                  <a:pt x="6064" y="3946"/>
                </a:lnTo>
                <a:lnTo>
                  <a:pt x="6029" y="3824"/>
                </a:lnTo>
                <a:lnTo>
                  <a:pt x="6013" y="3689"/>
                </a:lnTo>
                <a:lnTo>
                  <a:pt x="5987" y="3598"/>
                </a:lnTo>
                <a:lnTo>
                  <a:pt x="6038" y="3118"/>
                </a:lnTo>
                <a:lnTo>
                  <a:pt x="6104" y="2716"/>
                </a:lnTo>
                <a:lnTo>
                  <a:pt x="6100" y="2706"/>
                </a:lnTo>
                <a:lnTo>
                  <a:pt x="6097" y="2689"/>
                </a:lnTo>
                <a:lnTo>
                  <a:pt x="6097" y="2676"/>
                </a:lnTo>
                <a:lnTo>
                  <a:pt x="6100" y="2667"/>
                </a:lnTo>
                <a:lnTo>
                  <a:pt x="6104" y="2664"/>
                </a:lnTo>
                <a:lnTo>
                  <a:pt x="6107" y="2645"/>
                </a:lnTo>
                <a:lnTo>
                  <a:pt x="6107" y="2628"/>
                </a:lnTo>
                <a:lnTo>
                  <a:pt x="6105" y="2620"/>
                </a:lnTo>
                <a:lnTo>
                  <a:pt x="6102" y="2613"/>
                </a:lnTo>
                <a:lnTo>
                  <a:pt x="6090" y="2599"/>
                </a:lnTo>
                <a:lnTo>
                  <a:pt x="6095" y="2593"/>
                </a:lnTo>
                <a:lnTo>
                  <a:pt x="6102" y="2588"/>
                </a:lnTo>
                <a:lnTo>
                  <a:pt x="6120" y="2576"/>
                </a:lnTo>
                <a:lnTo>
                  <a:pt x="6136" y="2573"/>
                </a:lnTo>
                <a:lnTo>
                  <a:pt x="6164" y="2574"/>
                </a:lnTo>
                <a:lnTo>
                  <a:pt x="6208" y="2588"/>
                </a:lnTo>
                <a:lnTo>
                  <a:pt x="6234" y="2599"/>
                </a:lnTo>
                <a:lnTo>
                  <a:pt x="6235" y="2616"/>
                </a:lnTo>
                <a:lnTo>
                  <a:pt x="6238" y="2634"/>
                </a:lnTo>
                <a:close/>
              </a:path>
            </a:pathLst>
          </a:custGeom>
          <a:solidFill>
            <a:srgbClr val="92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23910"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123911"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
        <p:nvSpPr>
          <p:cNvPr id="8200" name="日期占位符 6"/>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8201" name="页脚占位符 7"/>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8202" name="灯片编号占位符 8"/>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CA6FFC16-2055-47AE-891F-8C829666726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136194"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2291" name="TextBox 10">
            <a:hlinkClick r:id="" action="ppaction://hlinkshowjump?jump=nextslide"/>
          </p:cNvPr>
          <p:cNvSpPr txBox="1"/>
          <p:nvPr/>
        </p:nvSpPr>
        <p:spPr>
          <a:xfrm>
            <a:off x="882650" y="650875"/>
            <a:ext cx="235426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认真学习贯彻党的十八届四中全会精神 </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12292"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sp>
        <p:nvSpPr>
          <p:cNvPr id="12293" name="Freeform 8"/>
          <p:cNvSpPr>
            <a:spLocks noEditPoints="1"/>
          </p:cNvSpPr>
          <p:nvPr/>
        </p:nvSpPr>
        <p:spPr>
          <a:xfrm>
            <a:off x="971550" y="247650"/>
            <a:ext cx="1223963" cy="422275"/>
          </a:xfrm>
          <a:custGeom>
            <a:avLst/>
            <a:gdLst/>
            <a:ahLst/>
            <a:cxnLst>
              <a:cxn ang="0">
                <a:pos x="11672" y="3582"/>
              </a:cxn>
              <a:cxn ang="0">
                <a:pos x="3581" y="360"/>
              </a:cxn>
              <a:cxn ang="0">
                <a:pos x="3344" y="888"/>
              </a:cxn>
              <a:cxn ang="0">
                <a:pos x="16809" y="38"/>
              </a:cxn>
              <a:cxn ang="0">
                <a:pos x="17716" y="875"/>
              </a:cxn>
              <a:cxn ang="0">
                <a:pos x="17216" y="1776"/>
              </a:cxn>
              <a:cxn ang="0">
                <a:pos x="17387" y="4568"/>
              </a:cxn>
              <a:cxn ang="0">
                <a:pos x="15887" y="4244"/>
              </a:cxn>
              <a:cxn ang="0">
                <a:pos x="16835" y="1946"/>
              </a:cxn>
              <a:cxn ang="0">
                <a:pos x="16303" y="482"/>
              </a:cxn>
              <a:cxn ang="0">
                <a:pos x="14209" y="1161"/>
              </a:cxn>
              <a:cxn ang="0">
                <a:pos x="15126" y="250"/>
              </a:cxn>
              <a:cxn ang="0">
                <a:pos x="15822" y="1690"/>
              </a:cxn>
              <a:cxn ang="0">
                <a:pos x="16258" y="2099"/>
              </a:cxn>
              <a:cxn ang="0">
                <a:pos x="15651" y="2869"/>
              </a:cxn>
              <a:cxn ang="0">
                <a:pos x="14460" y="3239"/>
              </a:cxn>
              <a:cxn ang="0">
                <a:pos x="14995" y="2139"/>
              </a:cxn>
              <a:cxn ang="0">
                <a:pos x="15354" y="1380"/>
              </a:cxn>
              <a:cxn ang="0">
                <a:pos x="15214" y="1113"/>
              </a:cxn>
              <a:cxn ang="0">
                <a:pos x="14034" y="1757"/>
              </a:cxn>
              <a:cxn ang="0">
                <a:pos x="14015" y="3747"/>
              </a:cxn>
              <a:cxn ang="0">
                <a:pos x="13319" y="4051"/>
              </a:cxn>
              <a:cxn ang="0">
                <a:pos x="13863" y="1942"/>
              </a:cxn>
              <a:cxn ang="0">
                <a:pos x="15959" y="2003"/>
              </a:cxn>
              <a:cxn ang="0">
                <a:pos x="15713" y="2293"/>
              </a:cxn>
              <a:cxn ang="0">
                <a:pos x="15283" y="2337"/>
              </a:cxn>
              <a:cxn ang="0">
                <a:pos x="16495" y="2868"/>
              </a:cxn>
              <a:cxn ang="0">
                <a:pos x="12230" y="1741"/>
              </a:cxn>
              <a:cxn ang="0">
                <a:pos x="12879" y="2402"/>
              </a:cxn>
              <a:cxn ang="0">
                <a:pos x="12010" y="961"/>
              </a:cxn>
              <a:cxn ang="0">
                <a:pos x="10591" y="1754"/>
              </a:cxn>
              <a:cxn ang="0">
                <a:pos x="10782" y="3325"/>
              </a:cxn>
              <a:cxn ang="0">
                <a:pos x="10245" y="3275"/>
              </a:cxn>
              <a:cxn ang="0">
                <a:pos x="12494" y="4207"/>
              </a:cxn>
              <a:cxn ang="0">
                <a:pos x="9556" y="3885"/>
              </a:cxn>
              <a:cxn ang="0">
                <a:pos x="9013" y="3603"/>
              </a:cxn>
              <a:cxn ang="0">
                <a:pos x="8401" y="2456"/>
              </a:cxn>
              <a:cxn ang="0">
                <a:pos x="7852" y="4303"/>
              </a:cxn>
              <a:cxn ang="0">
                <a:pos x="8371" y="2748"/>
              </a:cxn>
              <a:cxn ang="0">
                <a:pos x="7912" y="2395"/>
              </a:cxn>
              <a:cxn ang="0">
                <a:pos x="7787" y="1822"/>
              </a:cxn>
              <a:cxn ang="0">
                <a:pos x="7498" y="1522"/>
              </a:cxn>
              <a:cxn ang="0">
                <a:pos x="8608" y="1128"/>
              </a:cxn>
              <a:cxn ang="0">
                <a:pos x="6844" y="1509"/>
              </a:cxn>
              <a:cxn ang="0">
                <a:pos x="3709" y="1906"/>
              </a:cxn>
              <a:cxn ang="0">
                <a:pos x="3344" y="2683"/>
              </a:cxn>
              <a:cxn ang="0">
                <a:pos x="4118" y="3294"/>
              </a:cxn>
              <a:cxn ang="0">
                <a:pos x="4887" y="3645"/>
              </a:cxn>
              <a:cxn ang="0">
                <a:pos x="5477" y="4138"/>
              </a:cxn>
              <a:cxn ang="0">
                <a:pos x="3522" y="3678"/>
              </a:cxn>
              <a:cxn ang="0">
                <a:pos x="3211" y="4524"/>
              </a:cxn>
              <a:cxn ang="0">
                <a:pos x="2550" y="4259"/>
              </a:cxn>
              <a:cxn ang="0">
                <a:pos x="1645" y="4995"/>
              </a:cxn>
              <a:cxn ang="0">
                <a:pos x="592" y="4089"/>
              </a:cxn>
              <a:cxn ang="0">
                <a:pos x="551" y="3143"/>
              </a:cxn>
              <a:cxn ang="0">
                <a:pos x="1591" y="1562"/>
              </a:cxn>
              <a:cxn ang="0">
                <a:pos x="1347" y="3785"/>
              </a:cxn>
              <a:cxn ang="0">
                <a:pos x="1726" y="4018"/>
              </a:cxn>
              <a:cxn ang="0">
                <a:pos x="2126" y="2514"/>
              </a:cxn>
              <a:cxn ang="0">
                <a:pos x="6299" y="3326"/>
              </a:cxn>
              <a:cxn ang="0">
                <a:pos x="6774" y="3357"/>
              </a:cxn>
              <a:cxn ang="0">
                <a:pos x="7070" y="3510"/>
              </a:cxn>
              <a:cxn ang="0">
                <a:pos x="6029" y="3824"/>
              </a:cxn>
            </a:cxnLst>
            <a:rect l="0" t="0" r="0" b="0"/>
            <a:pathLst>
              <a:path w="17750" h="5110">
                <a:moveTo>
                  <a:pt x="3004" y="3107"/>
                </a:moveTo>
                <a:lnTo>
                  <a:pt x="2992" y="3110"/>
                </a:lnTo>
                <a:lnTo>
                  <a:pt x="2980" y="3116"/>
                </a:lnTo>
                <a:lnTo>
                  <a:pt x="2971" y="3124"/>
                </a:lnTo>
                <a:lnTo>
                  <a:pt x="2962" y="3135"/>
                </a:lnTo>
                <a:lnTo>
                  <a:pt x="2955" y="3152"/>
                </a:lnTo>
                <a:lnTo>
                  <a:pt x="2937" y="3294"/>
                </a:lnTo>
                <a:lnTo>
                  <a:pt x="2998" y="3907"/>
                </a:lnTo>
                <a:lnTo>
                  <a:pt x="3160" y="3825"/>
                </a:lnTo>
                <a:lnTo>
                  <a:pt x="3384" y="3660"/>
                </a:lnTo>
                <a:lnTo>
                  <a:pt x="3609" y="3539"/>
                </a:lnTo>
                <a:lnTo>
                  <a:pt x="3242" y="3233"/>
                </a:lnTo>
                <a:lnTo>
                  <a:pt x="3231" y="3232"/>
                </a:lnTo>
                <a:lnTo>
                  <a:pt x="3222" y="3229"/>
                </a:lnTo>
                <a:lnTo>
                  <a:pt x="3201" y="3217"/>
                </a:lnTo>
                <a:lnTo>
                  <a:pt x="3189" y="3208"/>
                </a:lnTo>
                <a:lnTo>
                  <a:pt x="3138" y="3144"/>
                </a:lnTo>
                <a:lnTo>
                  <a:pt x="3114" y="3127"/>
                </a:lnTo>
                <a:lnTo>
                  <a:pt x="3101" y="3118"/>
                </a:lnTo>
                <a:lnTo>
                  <a:pt x="3073" y="3111"/>
                </a:lnTo>
                <a:lnTo>
                  <a:pt x="3059" y="3111"/>
                </a:lnTo>
                <a:lnTo>
                  <a:pt x="3037" y="3107"/>
                </a:lnTo>
                <a:lnTo>
                  <a:pt x="3020" y="3104"/>
                </a:lnTo>
                <a:lnTo>
                  <a:pt x="3004" y="3107"/>
                </a:lnTo>
                <a:close/>
                <a:moveTo>
                  <a:pt x="12604" y="3337"/>
                </a:moveTo>
                <a:lnTo>
                  <a:pt x="12593" y="3322"/>
                </a:lnTo>
                <a:lnTo>
                  <a:pt x="12580" y="3310"/>
                </a:lnTo>
                <a:lnTo>
                  <a:pt x="12570" y="3304"/>
                </a:lnTo>
                <a:lnTo>
                  <a:pt x="12219" y="3447"/>
                </a:lnTo>
                <a:lnTo>
                  <a:pt x="12185" y="3481"/>
                </a:lnTo>
                <a:lnTo>
                  <a:pt x="11900" y="3602"/>
                </a:lnTo>
                <a:lnTo>
                  <a:pt x="11802" y="3591"/>
                </a:lnTo>
                <a:lnTo>
                  <a:pt x="11724" y="3602"/>
                </a:lnTo>
                <a:lnTo>
                  <a:pt x="11691" y="3579"/>
                </a:lnTo>
                <a:lnTo>
                  <a:pt x="11680" y="3581"/>
                </a:lnTo>
                <a:lnTo>
                  <a:pt x="11672" y="3582"/>
                </a:lnTo>
                <a:lnTo>
                  <a:pt x="11663" y="3585"/>
                </a:lnTo>
                <a:lnTo>
                  <a:pt x="11657" y="3591"/>
                </a:lnTo>
                <a:lnTo>
                  <a:pt x="11672" y="3644"/>
                </a:lnTo>
                <a:lnTo>
                  <a:pt x="11774" y="3857"/>
                </a:lnTo>
                <a:lnTo>
                  <a:pt x="11802" y="3899"/>
                </a:lnTo>
                <a:lnTo>
                  <a:pt x="11834" y="3888"/>
                </a:lnTo>
                <a:lnTo>
                  <a:pt x="12131" y="3810"/>
                </a:lnTo>
                <a:lnTo>
                  <a:pt x="12165" y="3787"/>
                </a:lnTo>
                <a:lnTo>
                  <a:pt x="12200" y="3764"/>
                </a:lnTo>
                <a:lnTo>
                  <a:pt x="12234" y="3740"/>
                </a:lnTo>
                <a:lnTo>
                  <a:pt x="12269" y="3717"/>
                </a:lnTo>
                <a:lnTo>
                  <a:pt x="12303" y="3694"/>
                </a:lnTo>
                <a:lnTo>
                  <a:pt x="12337" y="3670"/>
                </a:lnTo>
                <a:lnTo>
                  <a:pt x="12372" y="3647"/>
                </a:lnTo>
                <a:lnTo>
                  <a:pt x="12405" y="3624"/>
                </a:lnTo>
                <a:lnTo>
                  <a:pt x="12446" y="3591"/>
                </a:lnTo>
                <a:lnTo>
                  <a:pt x="12455" y="3582"/>
                </a:lnTo>
                <a:lnTo>
                  <a:pt x="12457" y="3578"/>
                </a:lnTo>
                <a:lnTo>
                  <a:pt x="12465" y="3573"/>
                </a:lnTo>
                <a:lnTo>
                  <a:pt x="12483" y="3557"/>
                </a:lnTo>
                <a:lnTo>
                  <a:pt x="12604" y="3337"/>
                </a:lnTo>
                <a:close/>
                <a:moveTo>
                  <a:pt x="3242" y="521"/>
                </a:moveTo>
                <a:lnTo>
                  <a:pt x="3243" y="501"/>
                </a:lnTo>
                <a:lnTo>
                  <a:pt x="3246" y="485"/>
                </a:lnTo>
                <a:lnTo>
                  <a:pt x="3253" y="469"/>
                </a:lnTo>
                <a:lnTo>
                  <a:pt x="3263" y="460"/>
                </a:lnTo>
                <a:lnTo>
                  <a:pt x="3508" y="398"/>
                </a:lnTo>
                <a:lnTo>
                  <a:pt x="3528" y="357"/>
                </a:lnTo>
                <a:lnTo>
                  <a:pt x="3553" y="366"/>
                </a:lnTo>
                <a:lnTo>
                  <a:pt x="3562" y="367"/>
                </a:lnTo>
                <a:lnTo>
                  <a:pt x="3566" y="366"/>
                </a:lnTo>
                <a:lnTo>
                  <a:pt x="3569" y="366"/>
                </a:lnTo>
                <a:lnTo>
                  <a:pt x="3576" y="364"/>
                </a:lnTo>
                <a:lnTo>
                  <a:pt x="3578" y="361"/>
                </a:lnTo>
                <a:lnTo>
                  <a:pt x="3578" y="360"/>
                </a:lnTo>
                <a:lnTo>
                  <a:pt x="3581" y="360"/>
                </a:lnTo>
                <a:lnTo>
                  <a:pt x="3588" y="357"/>
                </a:lnTo>
                <a:lnTo>
                  <a:pt x="3612" y="349"/>
                </a:lnTo>
                <a:lnTo>
                  <a:pt x="3659" y="342"/>
                </a:lnTo>
                <a:lnTo>
                  <a:pt x="3704" y="344"/>
                </a:lnTo>
                <a:lnTo>
                  <a:pt x="3746" y="356"/>
                </a:lnTo>
                <a:lnTo>
                  <a:pt x="3784" y="376"/>
                </a:lnTo>
                <a:lnTo>
                  <a:pt x="3818" y="405"/>
                </a:lnTo>
                <a:lnTo>
                  <a:pt x="3851" y="444"/>
                </a:lnTo>
                <a:lnTo>
                  <a:pt x="3881" y="492"/>
                </a:lnTo>
                <a:lnTo>
                  <a:pt x="3998" y="709"/>
                </a:lnTo>
                <a:lnTo>
                  <a:pt x="4028" y="756"/>
                </a:lnTo>
                <a:lnTo>
                  <a:pt x="4033" y="761"/>
                </a:lnTo>
                <a:lnTo>
                  <a:pt x="4036" y="766"/>
                </a:lnTo>
                <a:lnTo>
                  <a:pt x="4038" y="772"/>
                </a:lnTo>
                <a:lnTo>
                  <a:pt x="4040" y="802"/>
                </a:lnTo>
                <a:lnTo>
                  <a:pt x="4031" y="857"/>
                </a:lnTo>
                <a:lnTo>
                  <a:pt x="3976" y="1010"/>
                </a:lnTo>
                <a:lnTo>
                  <a:pt x="3959" y="1004"/>
                </a:lnTo>
                <a:lnTo>
                  <a:pt x="3944" y="1004"/>
                </a:lnTo>
                <a:lnTo>
                  <a:pt x="3927" y="1007"/>
                </a:lnTo>
                <a:lnTo>
                  <a:pt x="3898" y="1023"/>
                </a:lnTo>
                <a:lnTo>
                  <a:pt x="3867" y="1051"/>
                </a:lnTo>
                <a:lnTo>
                  <a:pt x="3854" y="1070"/>
                </a:lnTo>
                <a:lnTo>
                  <a:pt x="3772" y="1070"/>
                </a:lnTo>
                <a:lnTo>
                  <a:pt x="3742" y="1077"/>
                </a:lnTo>
                <a:lnTo>
                  <a:pt x="3715" y="1075"/>
                </a:lnTo>
                <a:lnTo>
                  <a:pt x="3703" y="1072"/>
                </a:lnTo>
                <a:lnTo>
                  <a:pt x="3691" y="1067"/>
                </a:lnTo>
                <a:lnTo>
                  <a:pt x="3670" y="1051"/>
                </a:lnTo>
                <a:lnTo>
                  <a:pt x="3569" y="1030"/>
                </a:lnTo>
                <a:lnTo>
                  <a:pt x="3528" y="1011"/>
                </a:lnTo>
                <a:lnTo>
                  <a:pt x="3517" y="1004"/>
                </a:lnTo>
                <a:lnTo>
                  <a:pt x="3498" y="987"/>
                </a:lnTo>
                <a:lnTo>
                  <a:pt x="3491" y="978"/>
                </a:lnTo>
                <a:lnTo>
                  <a:pt x="3487" y="969"/>
                </a:lnTo>
                <a:lnTo>
                  <a:pt x="3344" y="888"/>
                </a:lnTo>
                <a:lnTo>
                  <a:pt x="3222" y="786"/>
                </a:lnTo>
                <a:lnTo>
                  <a:pt x="3206" y="782"/>
                </a:lnTo>
                <a:lnTo>
                  <a:pt x="3189" y="779"/>
                </a:lnTo>
                <a:lnTo>
                  <a:pt x="3174" y="770"/>
                </a:lnTo>
                <a:lnTo>
                  <a:pt x="3144" y="745"/>
                </a:lnTo>
                <a:lnTo>
                  <a:pt x="3128" y="728"/>
                </a:lnTo>
                <a:lnTo>
                  <a:pt x="3100" y="684"/>
                </a:lnTo>
                <a:lnTo>
                  <a:pt x="3108" y="685"/>
                </a:lnTo>
                <a:lnTo>
                  <a:pt x="3117" y="685"/>
                </a:lnTo>
                <a:lnTo>
                  <a:pt x="3137" y="680"/>
                </a:lnTo>
                <a:lnTo>
                  <a:pt x="3156" y="669"/>
                </a:lnTo>
                <a:lnTo>
                  <a:pt x="3175" y="652"/>
                </a:lnTo>
                <a:lnTo>
                  <a:pt x="3191" y="627"/>
                </a:lnTo>
                <a:lnTo>
                  <a:pt x="3192" y="623"/>
                </a:lnTo>
                <a:lnTo>
                  <a:pt x="3208" y="597"/>
                </a:lnTo>
                <a:lnTo>
                  <a:pt x="3242" y="521"/>
                </a:lnTo>
                <a:close/>
                <a:moveTo>
                  <a:pt x="16023" y="29"/>
                </a:moveTo>
                <a:lnTo>
                  <a:pt x="16066" y="22"/>
                </a:lnTo>
                <a:lnTo>
                  <a:pt x="16109" y="17"/>
                </a:lnTo>
                <a:lnTo>
                  <a:pt x="16153" y="12"/>
                </a:lnTo>
                <a:lnTo>
                  <a:pt x="16195" y="9"/>
                </a:lnTo>
                <a:lnTo>
                  <a:pt x="16238" y="6"/>
                </a:lnTo>
                <a:lnTo>
                  <a:pt x="16280" y="3"/>
                </a:lnTo>
                <a:lnTo>
                  <a:pt x="16322" y="1"/>
                </a:lnTo>
                <a:lnTo>
                  <a:pt x="16364" y="0"/>
                </a:lnTo>
                <a:lnTo>
                  <a:pt x="16405" y="0"/>
                </a:lnTo>
                <a:lnTo>
                  <a:pt x="16448" y="0"/>
                </a:lnTo>
                <a:lnTo>
                  <a:pt x="16489" y="1"/>
                </a:lnTo>
                <a:lnTo>
                  <a:pt x="16529" y="3"/>
                </a:lnTo>
                <a:lnTo>
                  <a:pt x="16570" y="7"/>
                </a:lnTo>
                <a:lnTo>
                  <a:pt x="16611" y="10"/>
                </a:lnTo>
                <a:lnTo>
                  <a:pt x="16651" y="13"/>
                </a:lnTo>
                <a:lnTo>
                  <a:pt x="16691" y="19"/>
                </a:lnTo>
                <a:lnTo>
                  <a:pt x="16730" y="24"/>
                </a:lnTo>
                <a:lnTo>
                  <a:pt x="16769" y="30"/>
                </a:lnTo>
                <a:lnTo>
                  <a:pt x="16809" y="38"/>
                </a:lnTo>
                <a:lnTo>
                  <a:pt x="16848" y="44"/>
                </a:lnTo>
                <a:lnTo>
                  <a:pt x="16887" y="53"/>
                </a:lnTo>
                <a:lnTo>
                  <a:pt x="16925" y="62"/>
                </a:lnTo>
                <a:lnTo>
                  <a:pt x="16963" y="72"/>
                </a:lnTo>
                <a:lnTo>
                  <a:pt x="17001" y="83"/>
                </a:lnTo>
                <a:lnTo>
                  <a:pt x="17039" y="94"/>
                </a:lnTo>
                <a:lnTo>
                  <a:pt x="17077" y="107"/>
                </a:lnTo>
                <a:lnTo>
                  <a:pt x="17114" y="119"/>
                </a:lnTo>
                <a:lnTo>
                  <a:pt x="17151" y="132"/>
                </a:lnTo>
                <a:lnTo>
                  <a:pt x="17188" y="147"/>
                </a:lnTo>
                <a:lnTo>
                  <a:pt x="17224" y="162"/>
                </a:lnTo>
                <a:lnTo>
                  <a:pt x="17261" y="178"/>
                </a:lnTo>
                <a:lnTo>
                  <a:pt x="17297" y="193"/>
                </a:lnTo>
                <a:lnTo>
                  <a:pt x="17298" y="203"/>
                </a:lnTo>
                <a:lnTo>
                  <a:pt x="17302" y="212"/>
                </a:lnTo>
                <a:lnTo>
                  <a:pt x="17305" y="222"/>
                </a:lnTo>
                <a:lnTo>
                  <a:pt x="17308" y="232"/>
                </a:lnTo>
                <a:lnTo>
                  <a:pt x="17320" y="254"/>
                </a:lnTo>
                <a:lnTo>
                  <a:pt x="17333" y="277"/>
                </a:lnTo>
                <a:lnTo>
                  <a:pt x="17351" y="302"/>
                </a:lnTo>
                <a:lnTo>
                  <a:pt x="17371" y="327"/>
                </a:lnTo>
                <a:lnTo>
                  <a:pt x="17394" y="355"/>
                </a:lnTo>
                <a:lnTo>
                  <a:pt x="17421" y="384"/>
                </a:lnTo>
                <a:lnTo>
                  <a:pt x="17450" y="414"/>
                </a:lnTo>
                <a:lnTo>
                  <a:pt x="17484" y="446"/>
                </a:lnTo>
                <a:lnTo>
                  <a:pt x="17520" y="479"/>
                </a:lnTo>
                <a:lnTo>
                  <a:pt x="17559" y="514"/>
                </a:lnTo>
                <a:lnTo>
                  <a:pt x="17602" y="549"/>
                </a:lnTo>
                <a:lnTo>
                  <a:pt x="17648" y="587"/>
                </a:lnTo>
                <a:lnTo>
                  <a:pt x="17698" y="626"/>
                </a:lnTo>
                <a:lnTo>
                  <a:pt x="17750" y="667"/>
                </a:lnTo>
                <a:lnTo>
                  <a:pt x="17744" y="714"/>
                </a:lnTo>
                <a:lnTo>
                  <a:pt x="17738" y="759"/>
                </a:lnTo>
                <a:lnTo>
                  <a:pt x="17731" y="800"/>
                </a:lnTo>
                <a:lnTo>
                  <a:pt x="17724" y="839"/>
                </a:lnTo>
                <a:lnTo>
                  <a:pt x="17716" y="875"/>
                </a:lnTo>
                <a:lnTo>
                  <a:pt x="17707" y="908"/>
                </a:lnTo>
                <a:lnTo>
                  <a:pt x="17698" y="938"/>
                </a:lnTo>
                <a:lnTo>
                  <a:pt x="17688" y="966"/>
                </a:lnTo>
                <a:lnTo>
                  <a:pt x="17677" y="989"/>
                </a:lnTo>
                <a:lnTo>
                  <a:pt x="17666" y="1011"/>
                </a:lnTo>
                <a:lnTo>
                  <a:pt x="17655" y="1029"/>
                </a:lnTo>
                <a:lnTo>
                  <a:pt x="17641" y="1044"/>
                </a:lnTo>
                <a:lnTo>
                  <a:pt x="17635" y="1051"/>
                </a:lnTo>
                <a:lnTo>
                  <a:pt x="17628" y="1058"/>
                </a:lnTo>
                <a:lnTo>
                  <a:pt x="17621" y="1063"/>
                </a:lnTo>
                <a:lnTo>
                  <a:pt x="17615" y="1068"/>
                </a:lnTo>
                <a:lnTo>
                  <a:pt x="17608" y="1071"/>
                </a:lnTo>
                <a:lnTo>
                  <a:pt x="17600" y="1074"/>
                </a:lnTo>
                <a:lnTo>
                  <a:pt x="17592" y="1077"/>
                </a:lnTo>
                <a:lnTo>
                  <a:pt x="17585" y="1079"/>
                </a:lnTo>
                <a:lnTo>
                  <a:pt x="17503" y="1058"/>
                </a:lnTo>
                <a:lnTo>
                  <a:pt x="17480" y="1062"/>
                </a:lnTo>
                <a:lnTo>
                  <a:pt x="17458" y="1069"/>
                </a:lnTo>
                <a:lnTo>
                  <a:pt x="17437" y="1080"/>
                </a:lnTo>
                <a:lnTo>
                  <a:pt x="17417" y="1094"/>
                </a:lnTo>
                <a:lnTo>
                  <a:pt x="17398" y="1112"/>
                </a:lnTo>
                <a:lnTo>
                  <a:pt x="17379" y="1133"/>
                </a:lnTo>
                <a:lnTo>
                  <a:pt x="17363" y="1158"/>
                </a:lnTo>
                <a:lnTo>
                  <a:pt x="17346" y="1185"/>
                </a:lnTo>
                <a:lnTo>
                  <a:pt x="17331" y="1215"/>
                </a:lnTo>
                <a:lnTo>
                  <a:pt x="17315" y="1250"/>
                </a:lnTo>
                <a:lnTo>
                  <a:pt x="17302" y="1287"/>
                </a:lnTo>
                <a:lnTo>
                  <a:pt x="17289" y="1329"/>
                </a:lnTo>
                <a:lnTo>
                  <a:pt x="17276" y="1373"/>
                </a:lnTo>
                <a:lnTo>
                  <a:pt x="17265" y="1421"/>
                </a:lnTo>
                <a:lnTo>
                  <a:pt x="17255" y="1472"/>
                </a:lnTo>
                <a:lnTo>
                  <a:pt x="17246" y="1526"/>
                </a:lnTo>
                <a:lnTo>
                  <a:pt x="17237" y="1584"/>
                </a:lnTo>
                <a:lnTo>
                  <a:pt x="17230" y="1644"/>
                </a:lnTo>
                <a:lnTo>
                  <a:pt x="17223" y="1708"/>
                </a:lnTo>
                <a:lnTo>
                  <a:pt x="17216" y="1776"/>
                </a:lnTo>
                <a:lnTo>
                  <a:pt x="17212" y="1847"/>
                </a:lnTo>
                <a:lnTo>
                  <a:pt x="17208" y="1921"/>
                </a:lnTo>
                <a:lnTo>
                  <a:pt x="17204" y="1999"/>
                </a:lnTo>
                <a:lnTo>
                  <a:pt x="17202" y="2080"/>
                </a:lnTo>
                <a:lnTo>
                  <a:pt x="17201" y="2164"/>
                </a:lnTo>
                <a:lnTo>
                  <a:pt x="17200" y="2252"/>
                </a:lnTo>
                <a:lnTo>
                  <a:pt x="17200" y="2343"/>
                </a:lnTo>
                <a:lnTo>
                  <a:pt x="17201" y="2437"/>
                </a:lnTo>
                <a:lnTo>
                  <a:pt x="17203" y="2535"/>
                </a:lnTo>
                <a:lnTo>
                  <a:pt x="17206" y="2636"/>
                </a:lnTo>
                <a:lnTo>
                  <a:pt x="17210" y="2740"/>
                </a:lnTo>
                <a:lnTo>
                  <a:pt x="17215" y="2848"/>
                </a:lnTo>
                <a:lnTo>
                  <a:pt x="17211" y="2848"/>
                </a:lnTo>
                <a:lnTo>
                  <a:pt x="17208" y="2849"/>
                </a:lnTo>
                <a:lnTo>
                  <a:pt x="17204" y="2850"/>
                </a:lnTo>
                <a:lnTo>
                  <a:pt x="17201" y="2852"/>
                </a:lnTo>
                <a:lnTo>
                  <a:pt x="17195" y="2859"/>
                </a:lnTo>
                <a:lnTo>
                  <a:pt x="17190" y="2868"/>
                </a:lnTo>
                <a:lnTo>
                  <a:pt x="17186" y="2879"/>
                </a:lnTo>
                <a:lnTo>
                  <a:pt x="17183" y="2894"/>
                </a:lnTo>
                <a:lnTo>
                  <a:pt x="17181" y="2910"/>
                </a:lnTo>
                <a:lnTo>
                  <a:pt x="17179" y="2930"/>
                </a:lnTo>
                <a:lnTo>
                  <a:pt x="17178" y="2951"/>
                </a:lnTo>
                <a:lnTo>
                  <a:pt x="17178" y="2976"/>
                </a:lnTo>
                <a:lnTo>
                  <a:pt x="17179" y="3003"/>
                </a:lnTo>
                <a:lnTo>
                  <a:pt x="17180" y="3032"/>
                </a:lnTo>
                <a:lnTo>
                  <a:pt x="17182" y="3064"/>
                </a:lnTo>
                <a:lnTo>
                  <a:pt x="17185" y="3100"/>
                </a:lnTo>
                <a:lnTo>
                  <a:pt x="17190" y="3137"/>
                </a:lnTo>
                <a:lnTo>
                  <a:pt x="17194" y="3177"/>
                </a:lnTo>
                <a:lnTo>
                  <a:pt x="17215" y="3301"/>
                </a:lnTo>
                <a:lnTo>
                  <a:pt x="17462" y="4432"/>
                </a:lnTo>
                <a:lnTo>
                  <a:pt x="17443" y="4470"/>
                </a:lnTo>
                <a:lnTo>
                  <a:pt x="17425" y="4505"/>
                </a:lnTo>
                <a:lnTo>
                  <a:pt x="17406" y="4537"/>
                </a:lnTo>
                <a:lnTo>
                  <a:pt x="17387" y="4568"/>
                </a:lnTo>
                <a:lnTo>
                  <a:pt x="17367" y="4597"/>
                </a:lnTo>
                <a:lnTo>
                  <a:pt x="17347" y="4623"/>
                </a:lnTo>
                <a:lnTo>
                  <a:pt x="17327" y="4647"/>
                </a:lnTo>
                <a:lnTo>
                  <a:pt x="17307" y="4668"/>
                </a:lnTo>
                <a:lnTo>
                  <a:pt x="17286" y="4688"/>
                </a:lnTo>
                <a:lnTo>
                  <a:pt x="17265" y="4705"/>
                </a:lnTo>
                <a:lnTo>
                  <a:pt x="17244" y="4720"/>
                </a:lnTo>
                <a:lnTo>
                  <a:pt x="17222" y="4733"/>
                </a:lnTo>
                <a:lnTo>
                  <a:pt x="17201" y="4744"/>
                </a:lnTo>
                <a:lnTo>
                  <a:pt x="17178" y="4752"/>
                </a:lnTo>
                <a:lnTo>
                  <a:pt x="17166" y="4755"/>
                </a:lnTo>
                <a:lnTo>
                  <a:pt x="17155" y="4758"/>
                </a:lnTo>
                <a:lnTo>
                  <a:pt x="17144" y="4759"/>
                </a:lnTo>
                <a:lnTo>
                  <a:pt x="17132" y="4761"/>
                </a:lnTo>
                <a:lnTo>
                  <a:pt x="17050" y="4736"/>
                </a:lnTo>
                <a:lnTo>
                  <a:pt x="16970" y="4710"/>
                </a:lnTo>
                <a:lnTo>
                  <a:pt x="16892" y="4685"/>
                </a:lnTo>
                <a:lnTo>
                  <a:pt x="16818" y="4660"/>
                </a:lnTo>
                <a:lnTo>
                  <a:pt x="16745" y="4635"/>
                </a:lnTo>
                <a:lnTo>
                  <a:pt x="16675" y="4611"/>
                </a:lnTo>
                <a:lnTo>
                  <a:pt x="16607" y="4586"/>
                </a:lnTo>
                <a:lnTo>
                  <a:pt x="16543" y="4562"/>
                </a:lnTo>
                <a:lnTo>
                  <a:pt x="16480" y="4538"/>
                </a:lnTo>
                <a:lnTo>
                  <a:pt x="16420" y="4514"/>
                </a:lnTo>
                <a:lnTo>
                  <a:pt x="16362" y="4491"/>
                </a:lnTo>
                <a:lnTo>
                  <a:pt x="16307" y="4467"/>
                </a:lnTo>
                <a:lnTo>
                  <a:pt x="16253" y="4444"/>
                </a:lnTo>
                <a:lnTo>
                  <a:pt x="16204" y="4421"/>
                </a:lnTo>
                <a:lnTo>
                  <a:pt x="16155" y="4399"/>
                </a:lnTo>
                <a:lnTo>
                  <a:pt x="16109" y="4375"/>
                </a:lnTo>
                <a:lnTo>
                  <a:pt x="16066" y="4353"/>
                </a:lnTo>
                <a:lnTo>
                  <a:pt x="16026" y="4331"/>
                </a:lnTo>
                <a:lnTo>
                  <a:pt x="15987" y="4309"/>
                </a:lnTo>
                <a:lnTo>
                  <a:pt x="15952" y="4288"/>
                </a:lnTo>
                <a:lnTo>
                  <a:pt x="15918" y="4265"/>
                </a:lnTo>
                <a:lnTo>
                  <a:pt x="15887" y="4244"/>
                </a:lnTo>
                <a:lnTo>
                  <a:pt x="15860" y="4223"/>
                </a:lnTo>
                <a:lnTo>
                  <a:pt x="15833" y="4202"/>
                </a:lnTo>
                <a:lnTo>
                  <a:pt x="15810" y="4181"/>
                </a:lnTo>
                <a:lnTo>
                  <a:pt x="15789" y="4161"/>
                </a:lnTo>
                <a:lnTo>
                  <a:pt x="15770" y="4140"/>
                </a:lnTo>
                <a:lnTo>
                  <a:pt x="15754" y="4120"/>
                </a:lnTo>
                <a:lnTo>
                  <a:pt x="15740" y="4100"/>
                </a:lnTo>
                <a:lnTo>
                  <a:pt x="15729" y="4080"/>
                </a:lnTo>
                <a:lnTo>
                  <a:pt x="15720" y="4061"/>
                </a:lnTo>
                <a:lnTo>
                  <a:pt x="15713" y="4041"/>
                </a:lnTo>
                <a:lnTo>
                  <a:pt x="15734" y="4000"/>
                </a:lnTo>
                <a:lnTo>
                  <a:pt x="15811" y="4025"/>
                </a:lnTo>
                <a:lnTo>
                  <a:pt x="15886" y="4048"/>
                </a:lnTo>
                <a:lnTo>
                  <a:pt x="15961" y="4068"/>
                </a:lnTo>
                <a:lnTo>
                  <a:pt x="16034" y="4087"/>
                </a:lnTo>
                <a:lnTo>
                  <a:pt x="16106" y="4102"/>
                </a:lnTo>
                <a:lnTo>
                  <a:pt x="16177" y="4117"/>
                </a:lnTo>
                <a:lnTo>
                  <a:pt x="16247" y="4129"/>
                </a:lnTo>
                <a:lnTo>
                  <a:pt x="16314" y="4139"/>
                </a:lnTo>
                <a:lnTo>
                  <a:pt x="16382" y="4147"/>
                </a:lnTo>
                <a:lnTo>
                  <a:pt x="16449" y="4153"/>
                </a:lnTo>
                <a:lnTo>
                  <a:pt x="16514" y="4157"/>
                </a:lnTo>
                <a:lnTo>
                  <a:pt x="16579" y="4159"/>
                </a:lnTo>
                <a:lnTo>
                  <a:pt x="16642" y="4158"/>
                </a:lnTo>
                <a:lnTo>
                  <a:pt x="16704" y="4155"/>
                </a:lnTo>
                <a:lnTo>
                  <a:pt x="16765" y="4151"/>
                </a:lnTo>
                <a:lnTo>
                  <a:pt x="16825" y="4144"/>
                </a:lnTo>
                <a:lnTo>
                  <a:pt x="17071" y="4124"/>
                </a:lnTo>
                <a:lnTo>
                  <a:pt x="16988" y="3795"/>
                </a:lnTo>
                <a:lnTo>
                  <a:pt x="16927" y="3465"/>
                </a:lnTo>
                <a:lnTo>
                  <a:pt x="16905" y="3164"/>
                </a:lnTo>
                <a:lnTo>
                  <a:pt x="16886" y="2881"/>
                </a:lnTo>
                <a:lnTo>
                  <a:pt x="16869" y="2618"/>
                </a:lnTo>
                <a:lnTo>
                  <a:pt x="16855" y="2375"/>
                </a:lnTo>
                <a:lnTo>
                  <a:pt x="16844" y="2150"/>
                </a:lnTo>
                <a:lnTo>
                  <a:pt x="16835" y="1946"/>
                </a:lnTo>
                <a:lnTo>
                  <a:pt x="16828" y="1759"/>
                </a:lnTo>
                <a:lnTo>
                  <a:pt x="16824" y="1593"/>
                </a:lnTo>
                <a:lnTo>
                  <a:pt x="16823" y="1517"/>
                </a:lnTo>
                <a:lnTo>
                  <a:pt x="16823" y="1445"/>
                </a:lnTo>
                <a:lnTo>
                  <a:pt x="16824" y="1380"/>
                </a:lnTo>
                <a:lnTo>
                  <a:pt x="16824" y="1317"/>
                </a:lnTo>
                <a:lnTo>
                  <a:pt x="16826" y="1261"/>
                </a:lnTo>
                <a:lnTo>
                  <a:pt x="16828" y="1209"/>
                </a:lnTo>
                <a:lnTo>
                  <a:pt x="16830" y="1162"/>
                </a:lnTo>
                <a:lnTo>
                  <a:pt x="16835" y="1120"/>
                </a:lnTo>
                <a:lnTo>
                  <a:pt x="16838" y="1082"/>
                </a:lnTo>
                <a:lnTo>
                  <a:pt x="16844" y="1049"/>
                </a:lnTo>
                <a:lnTo>
                  <a:pt x="16849" y="1021"/>
                </a:lnTo>
                <a:lnTo>
                  <a:pt x="16855" y="999"/>
                </a:lnTo>
                <a:lnTo>
                  <a:pt x="16861" y="980"/>
                </a:lnTo>
                <a:lnTo>
                  <a:pt x="16869" y="967"/>
                </a:lnTo>
                <a:lnTo>
                  <a:pt x="16877" y="958"/>
                </a:lnTo>
                <a:lnTo>
                  <a:pt x="16886" y="955"/>
                </a:lnTo>
                <a:lnTo>
                  <a:pt x="17030" y="605"/>
                </a:lnTo>
                <a:lnTo>
                  <a:pt x="17018" y="597"/>
                </a:lnTo>
                <a:lnTo>
                  <a:pt x="17005" y="590"/>
                </a:lnTo>
                <a:lnTo>
                  <a:pt x="16991" y="583"/>
                </a:lnTo>
                <a:lnTo>
                  <a:pt x="16977" y="576"/>
                </a:lnTo>
                <a:lnTo>
                  <a:pt x="16946" y="563"/>
                </a:lnTo>
                <a:lnTo>
                  <a:pt x="16910" y="552"/>
                </a:lnTo>
                <a:lnTo>
                  <a:pt x="16872" y="539"/>
                </a:lnTo>
                <a:lnTo>
                  <a:pt x="16830" y="529"/>
                </a:lnTo>
                <a:lnTo>
                  <a:pt x="16785" y="521"/>
                </a:lnTo>
                <a:lnTo>
                  <a:pt x="16737" y="513"/>
                </a:lnTo>
                <a:lnTo>
                  <a:pt x="16685" y="505"/>
                </a:lnTo>
                <a:lnTo>
                  <a:pt x="16630" y="498"/>
                </a:lnTo>
                <a:lnTo>
                  <a:pt x="16571" y="494"/>
                </a:lnTo>
                <a:lnTo>
                  <a:pt x="16510" y="489"/>
                </a:lnTo>
                <a:lnTo>
                  <a:pt x="16444" y="486"/>
                </a:lnTo>
                <a:lnTo>
                  <a:pt x="16375" y="484"/>
                </a:lnTo>
                <a:lnTo>
                  <a:pt x="16303" y="482"/>
                </a:lnTo>
                <a:lnTo>
                  <a:pt x="16228" y="482"/>
                </a:lnTo>
                <a:lnTo>
                  <a:pt x="16171" y="488"/>
                </a:lnTo>
                <a:lnTo>
                  <a:pt x="16115" y="496"/>
                </a:lnTo>
                <a:lnTo>
                  <a:pt x="16059" y="505"/>
                </a:lnTo>
                <a:lnTo>
                  <a:pt x="16004" y="514"/>
                </a:lnTo>
                <a:lnTo>
                  <a:pt x="15948" y="525"/>
                </a:lnTo>
                <a:lnTo>
                  <a:pt x="15893" y="536"/>
                </a:lnTo>
                <a:lnTo>
                  <a:pt x="15837" y="548"/>
                </a:lnTo>
                <a:lnTo>
                  <a:pt x="15783" y="562"/>
                </a:lnTo>
                <a:lnTo>
                  <a:pt x="15729" y="575"/>
                </a:lnTo>
                <a:lnTo>
                  <a:pt x="15674" y="589"/>
                </a:lnTo>
                <a:lnTo>
                  <a:pt x="15620" y="606"/>
                </a:lnTo>
                <a:lnTo>
                  <a:pt x="15567" y="623"/>
                </a:lnTo>
                <a:lnTo>
                  <a:pt x="15514" y="639"/>
                </a:lnTo>
                <a:lnTo>
                  <a:pt x="15459" y="658"/>
                </a:lnTo>
                <a:lnTo>
                  <a:pt x="15407" y="677"/>
                </a:lnTo>
                <a:lnTo>
                  <a:pt x="15354" y="697"/>
                </a:lnTo>
                <a:lnTo>
                  <a:pt x="15302" y="718"/>
                </a:lnTo>
                <a:lnTo>
                  <a:pt x="15248" y="740"/>
                </a:lnTo>
                <a:lnTo>
                  <a:pt x="15196" y="764"/>
                </a:lnTo>
                <a:lnTo>
                  <a:pt x="15145" y="787"/>
                </a:lnTo>
                <a:lnTo>
                  <a:pt x="15093" y="811"/>
                </a:lnTo>
                <a:lnTo>
                  <a:pt x="15042" y="837"/>
                </a:lnTo>
                <a:lnTo>
                  <a:pt x="14991" y="864"/>
                </a:lnTo>
                <a:lnTo>
                  <a:pt x="14940" y="890"/>
                </a:lnTo>
                <a:lnTo>
                  <a:pt x="14889" y="918"/>
                </a:lnTo>
                <a:lnTo>
                  <a:pt x="14839" y="948"/>
                </a:lnTo>
                <a:lnTo>
                  <a:pt x="14788" y="978"/>
                </a:lnTo>
                <a:lnTo>
                  <a:pt x="14738" y="1008"/>
                </a:lnTo>
                <a:lnTo>
                  <a:pt x="14689" y="1040"/>
                </a:lnTo>
                <a:lnTo>
                  <a:pt x="14639" y="1072"/>
                </a:lnTo>
                <a:lnTo>
                  <a:pt x="14591" y="1105"/>
                </a:lnTo>
                <a:lnTo>
                  <a:pt x="14542" y="1140"/>
                </a:lnTo>
                <a:lnTo>
                  <a:pt x="14212" y="1201"/>
                </a:lnTo>
                <a:lnTo>
                  <a:pt x="14212" y="1181"/>
                </a:lnTo>
                <a:lnTo>
                  <a:pt x="14209" y="1161"/>
                </a:lnTo>
                <a:lnTo>
                  <a:pt x="14207" y="1140"/>
                </a:lnTo>
                <a:lnTo>
                  <a:pt x="14206" y="1119"/>
                </a:lnTo>
                <a:lnTo>
                  <a:pt x="14207" y="1098"/>
                </a:lnTo>
                <a:lnTo>
                  <a:pt x="14208" y="1077"/>
                </a:lnTo>
                <a:lnTo>
                  <a:pt x="14211" y="1054"/>
                </a:lnTo>
                <a:lnTo>
                  <a:pt x="14214" y="1033"/>
                </a:lnTo>
                <a:lnTo>
                  <a:pt x="14220" y="1011"/>
                </a:lnTo>
                <a:lnTo>
                  <a:pt x="14227" y="990"/>
                </a:lnTo>
                <a:lnTo>
                  <a:pt x="14234" y="968"/>
                </a:lnTo>
                <a:lnTo>
                  <a:pt x="14242" y="946"/>
                </a:lnTo>
                <a:lnTo>
                  <a:pt x="14252" y="922"/>
                </a:lnTo>
                <a:lnTo>
                  <a:pt x="14264" y="900"/>
                </a:lnTo>
                <a:lnTo>
                  <a:pt x="14277" y="878"/>
                </a:lnTo>
                <a:lnTo>
                  <a:pt x="14290" y="855"/>
                </a:lnTo>
                <a:lnTo>
                  <a:pt x="14304" y="831"/>
                </a:lnTo>
                <a:lnTo>
                  <a:pt x="14321" y="808"/>
                </a:lnTo>
                <a:lnTo>
                  <a:pt x="14338" y="785"/>
                </a:lnTo>
                <a:lnTo>
                  <a:pt x="14356" y="761"/>
                </a:lnTo>
                <a:lnTo>
                  <a:pt x="14376" y="737"/>
                </a:lnTo>
                <a:lnTo>
                  <a:pt x="14397" y="714"/>
                </a:lnTo>
                <a:lnTo>
                  <a:pt x="14420" y="689"/>
                </a:lnTo>
                <a:lnTo>
                  <a:pt x="14443" y="665"/>
                </a:lnTo>
                <a:lnTo>
                  <a:pt x="14467" y="642"/>
                </a:lnTo>
                <a:lnTo>
                  <a:pt x="14493" y="616"/>
                </a:lnTo>
                <a:lnTo>
                  <a:pt x="14520" y="592"/>
                </a:lnTo>
                <a:lnTo>
                  <a:pt x="14547" y="567"/>
                </a:lnTo>
                <a:lnTo>
                  <a:pt x="14577" y="542"/>
                </a:lnTo>
                <a:lnTo>
                  <a:pt x="14607" y="517"/>
                </a:lnTo>
                <a:lnTo>
                  <a:pt x="14639" y="492"/>
                </a:lnTo>
                <a:lnTo>
                  <a:pt x="14671" y="466"/>
                </a:lnTo>
                <a:lnTo>
                  <a:pt x="14706" y="441"/>
                </a:lnTo>
                <a:lnTo>
                  <a:pt x="14790" y="397"/>
                </a:lnTo>
                <a:lnTo>
                  <a:pt x="14875" y="357"/>
                </a:lnTo>
                <a:lnTo>
                  <a:pt x="14959" y="320"/>
                </a:lnTo>
                <a:lnTo>
                  <a:pt x="15043" y="283"/>
                </a:lnTo>
                <a:lnTo>
                  <a:pt x="15126" y="250"/>
                </a:lnTo>
                <a:lnTo>
                  <a:pt x="15208" y="219"/>
                </a:lnTo>
                <a:lnTo>
                  <a:pt x="15292" y="190"/>
                </a:lnTo>
                <a:lnTo>
                  <a:pt x="15374" y="162"/>
                </a:lnTo>
                <a:lnTo>
                  <a:pt x="15456" y="138"/>
                </a:lnTo>
                <a:lnTo>
                  <a:pt x="15538" y="115"/>
                </a:lnTo>
                <a:lnTo>
                  <a:pt x="15620" y="95"/>
                </a:lnTo>
                <a:lnTo>
                  <a:pt x="15701" y="78"/>
                </a:lnTo>
                <a:lnTo>
                  <a:pt x="15782" y="62"/>
                </a:lnTo>
                <a:lnTo>
                  <a:pt x="15862" y="49"/>
                </a:lnTo>
                <a:lnTo>
                  <a:pt x="15943" y="38"/>
                </a:lnTo>
                <a:lnTo>
                  <a:pt x="16023" y="29"/>
                </a:lnTo>
                <a:close/>
                <a:moveTo>
                  <a:pt x="15816" y="872"/>
                </a:moveTo>
                <a:lnTo>
                  <a:pt x="15844" y="882"/>
                </a:lnTo>
                <a:lnTo>
                  <a:pt x="15872" y="893"/>
                </a:lnTo>
                <a:lnTo>
                  <a:pt x="15900" y="906"/>
                </a:lnTo>
                <a:lnTo>
                  <a:pt x="15927" y="918"/>
                </a:lnTo>
                <a:lnTo>
                  <a:pt x="15954" y="930"/>
                </a:lnTo>
                <a:lnTo>
                  <a:pt x="15981" y="942"/>
                </a:lnTo>
                <a:lnTo>
                  <a:pt x="16006" y="957"/>
                </a:lnTo>
                <a:lnTo>
                  <a:pt x="16033" y="970"/>
                </a:lnTo>
                <a:lnTo>
                  <a:pt x="16058" y="984"/>
                </a:lnTo>
                <a:lnTo>
                  <a:pt x="16084" y="1000"/>
                </a:lnTo>
                <a:lnTo>
                  <a:pt x="16108" y="1014"/>
                </a:lnTo>
                <a:lnTo>
                  <a:pt x="16133" y="1031"/>
                </a:lnTo>
                <a:lnTo>
                  <a:pt x="16157" y="1047"/>
                </a:lnTo>
                <a:lnTo>
                  <a:pt x="16181" y="1063"/>
                </a:lnTo>
                <a:lnTo>
                  <a:pt x="16205" y="1081"/>
                </a:lnTo>
                <a:lnTo>
                  <a:pt x="16228" y="1099"/>
                </a:lnTo>
                <a:lnTo>
                  <a:pt x="16145" y="1222"/>
                </a:lnTo>
                <a:lnTo>
                  <a:pt x="15959" y="1222"/>
                </a:lnTo>
                <a:lnTo>
                  <a:pt x="15652" y="1305"/>
                </a:lnTo>
                <a:lnTo>
                  <a:pt x="15713" y="1491"/>
                </a:lnTo>
                <a:lnTo>
                  <a:pt x="15754" y="1696"/>
                </a:lnTo>
                <a:lnTo>
                  <a:pt x="15778" y="1694"/>
                </a:lnTo>
                <a:lnTo>
                  <a:pt x="15800" y="1691"/>
                </a:lnTo>
                <a:lnTo>
                  <a:pt x="15822" y="1690"/>
                </a:lnTo>
                <a:lnTo>
                  <a:pt x="15843" y="1690"/>
                </a:lnTo>
                <a:lnTo>
                  <a:pt x="15864" y="1690"/>
                </a:lnTo>
                <a:lnTo>
                  <a:pt x="15885" y="1691"/>
                </a:lnTo>
                <a:lnTo>
                  <a:pt x="15905" y="1693"/>
                </a:lnTo>
                <a:lnTo>
                  <a:pt x="15924" y="1695"/>
                </a:lnTo>
                <a:lnTo>
                  <a:pt x="15943" y="1697"/>
                </a:lnTo>
                <a:lnTo>
                  <a:pt x="15962" y="1700"/>
                </a:lnTo>
                <a:lnTo>
                  <a:pt x="15979" y="1704"/>
                </a:lnTo>
                <a:lnTo>
                  <a:pt x="15997" y="1708"/>
                </a:lnTo>
                <a:lnTo>
                  <a:pt x="16015" y="1714"/>
                </a:lnTo>
                <a:lnTo>
                  <a:pt x="16032" y="1719"/>
                </a:lnTo>
                <a:lnTo>
                  <a:pt x="16047" y="1725"/>
                </a:lnTo>
                <a:lnTo>
                  <a:pt x="16064" y="1731"/>
                </a:lnTo>
                <a:lnTo>
                  <a:pt x="16078" y="1739"/>
                </a:lnTo>
                <a:lnTo>
                  <a:pt x="16093" y="1747"/>
                </a:lnTo>
                <a:lnTo>
                  <a:pt x="16107" y="1756"/>
                </a:lnTo>
                <a:lnTo>
                  <a:pt x="16121" y="1765"/>
                </a:lnTo>
                <a:lnTo>
                  <a:pt x="16135" y="1775"/>
                </a:lnTo>
                <a:lnTo>
                  <a:pt x="16147" y="1785"/>
                </a:lnTo>
                <a:lnTo>
                  <a:pt x="16159" y="1796"/>
                </a:lnTo>
                <a:lnTo>
                  <a:pt x="16171" y="1808"/>
                </a:lnTo>
                <a:lnTo>
                  <a:pt x="16182" y="1820"/>
                </a:lnTo>
                <a:lnTo>
                  <a:pt x="16194" y="1832"/>
                </a:lnTo>
                <a:lnTo>
                  <a:pt x="16204" y="1846"/>
                </a:lnTo>
                <a:lnTo>
                  <a:pt x="16214" y="1860"/>
                </a:lnTo>
                <a:lnTo>
                  <a:pt x="16224" y="1875"/>
                </a:lnTo>
                <a:lnTo>
                  <a:pt x="16232" y="1890"/>
                </a:lnTo>
                <a:lnTo>
                  <a:pt x="16241" y="1906"/>
                </a:lnTo>
                <a:lnTo>
                  <a:pt x="16249" y="1922"/>
                </a:lnTo>
                <a:lnTo>
                  <a:pt x="16269" y="1942"/>
                </a:lnTo>
                <a:lnTo>
                  <a:pt x="16272" y="1968"/>
                </a:lnTo>
                <a:lnTo>
                  <a:pt x="16272" y="1994"/>
                </a:lnTo>
                <a:lnTo>
                  <a:pt x="16272" y="2020"/>
                </a:lnTo>
                <a:lnTo>
                  <a:pt x="16269" y="2047"/>
                </a:lnTo>
                <a:lnTo>
                  <a:pt x="16265" y="2072"/>
                </a:lnTo>
                <a:lnTo>
                  <a:pt x="16258" y="2099"/>
                </a:lnTo>
                <a:lnTo>
                  <a:pt x="16250" y="2125"/>
                </a:lnTo>
                <a:lnTo>
                  <a:pt x="16239" y="2152"/>
                </a:lnTo>
                <a:lnTo>
                  <a:pt x="16227" y="2179"/>
                </a:lnTo>
                <a:lnTo>
                  <a:pt x="16214" y="2205"/>
                </a:lnTo>
                <a:lnTo>
                  <a:pt x="16197" y="2233"/>
                </a:lnTo>
                <a:lnTo>
                  <a:pt x="16179" y="2260"/>
                </a:lnTo>
                <a:lnTo>
                  <a:pt x="16159" y="2288"/>
                </a:lnTo>
                <a:lnTo>
                  <a:pt x="16138" y="2314"/>
                </a:lnTo>
                <a:lnTo>
                  <a:pt x="16115" y="2342"/>
                </a:lnTo>
                <a:lnTo>
                  <a:pt x="16089" y="2370"/>
                </a:lnTo>
                <a:lnTo>
                  <a:pt x="16062" y="2397"/>
                </a:lnTo>
                <a:lnTo>
                  <a:pt x="16033" y="2425"/>
                </a:lnTo>
                <a:lnTo>
                  <a:pt x="16002" y="2453"/>
                </a:lnTo>
                <a:lnTo>
                  <a:pt x="15968" y="2482"/>
                </a:lnTo>
                <a:lnTo>
                  <a:pt x="15934" y="2509"/>
                </a:lnTo>
                <a:lnTo>
                  <a:pt x="15897" y="2537"/>
                </a:lnTo>
                <a:lnTo>
                  <a:pt x="15859" y="2566"/>
                </a:lnTo>
                <a:lnTo>
                  <a:pt x="15817" y="2595"/>
                </a:lnTo>
                <a:lnTo>
                  <a:pt x="15775" y="2624"/>
                </a:lnTo>
                <a:lnTo>
                  <a:pt x="15731" y="2653"/>
                </a:lnTo>
                <a:lnTo>
                  <a:pt x="15685" y="2682"/>
                </a:lnTo>
                <a:lnTo>
                  <a:pt x="15637" y="2710"/>
                </a:lnTo>
                <a:lnTo>
                  <a:pt x="15587" y="2739"/>
                </a:lnTo>
                <a:lnTo>
                  <a:pt x="15535" y="2768"/>
                </a:lnTo>
                <a:lnTo>
                  <a:pt x="15481" y="2798"/>
                </a:lnTo>
                <a:lnTo>
                  <a:pt x="15426" y="2827"/>
                </a:lnTo>
                <a:lnTo>
                  <a:pt x="15302" y="2991"/>
                </a:lnTo>
                <a:lnTo>
                  <a:pt x="15349" y="2979"/>
                </a:lnTo>
                <a:lnTo>
                  <a:pt x="15395" y="2966"/>
                </a:lnTo>
                <a:lnTo>
                  <a:pt x="15438" y="2952"/>
                </a:lnTo>
                <a:lnTo>
                  <a:pt x="15479" y="2939"/>
                </a:lnTo>
                <a:lnTo>
                  <a:pt x="15518" y="2926"/>
                </a:lnTo>
                <a:lnTo>
                  <a:pt x="15555" y="2911"/>
                </a:lnTo>
                <a:lnTo>
                  <a:pt x="15589" y="2898"/>
                </a:lnTo>
                <a:lnTo>
                  <a:pt x="15621" y="2884"/>
                </a:lnTo>
                <a:lnTo>
                  <a:pt x="15651" y="2869"/>
                </a:lnTo>
                <a:lnTo>
                  <a:pt x="15679" y="2855"/>
                </a:lnTo>
                <a:lnTo>
                  <a:pt x="15703" y="2840"/>
                </a:lnTo>
                <a:lnTo>
                  <a:pt x="15727" y="2826"/>
                </a:lnTo>
                <a:lnTo>
                  <a:pt x="15748" y="2811"/>
                </a:lnTo>
                <a:lnTo>
                  <a:pt x="15765" y="2796"/>
                </a:lnTo>
                <a:lnTo>
                  <a:pt x="15782" y="2781"/>
                </a:lnTo>
                <a:lnTo>
                  <a:pt x="15796" y="2766"/>
                </a:lnTo>
                <a:lnTo>
                  <a:pt x="15816" y="2766"/>
                </a:lnTo>
                <a:lnTo>
                  <a:pt x="16187" y="2930"/>
                </a:lnTo>
                <a:lnTo>
                  <a:pt x="16208" y="3074"/>
                </a:lnTo>
                <a:lnTo>
                  <a:pt x="16105" y="3198"/>
                </a:lnTo>
                <a:lnTo>
                  <a:pt x="16043" y="3198"/>
                </a:lnTo>
                <a:lnTo>
                  <a:pt x="15994" y="3207"/>
                </a:lnTo>
                <a:lnTo>
                  <a:pt x="15941" y="3218"/>
                </a:lnTo>
                <a:lnTo>
                  <a:pt x="15884" y="3230"/>
                </a:lnTo>
                <a:lnTo>
                  <a:pt x="15822" y="3244"/>
                </a:lnTo>
                <a:lnTo>
                  <a:pt x="15755" y="3261"/>
                </a:lnTo>
                <a:lnTo>
                  <a:pt x="15684" y="3279"/>
                </a:lnTo>
                <a:lnTo>
                  <a:pt x="15609" y="3299"/>
                </a:lnTo>
                <a:lnTo>
                  <a:pt x="15529" y="3321"/>
                </a:lnTo>
                <a:lnTo>
                  <a:pt x="15444" y="3345"/>
                </a:lnTo>
                <a:lnTo>
                  <a:pt x="15355" y="3371"/>
                </a:lnTo>
                <a:lnTo>
                  <a:pt x="15262" y="3400"/>
                </a:lnTo>
                <a:lnTo>
                  <a:pt x="15163" y="3430"/>
                </a:lnTo>
                <a:lnTo>
                  <a:pt x="15061" y="3461"/>
                </a:lnTo>
                <a:lnTo>
                  <a:pt x="14954" y="3495"/>
                </a:lnTo>
                <a:lnTo>
                  <a:pt x="14842" y="3531"/>
                </a:lnTo>
                <a:lnTo>
                  <a:pt x="14726" y="3568"/>
                </a:lnTo>
                <a:lnTo>
                  <a:pt x="14726" y="3506"/>
                </a:lnTo>
                <a:lnTo>
                  <a:pt x="14870" y="3465"/>
                </a:lnTo>
                <a:lnTo>
                  <a:pt x="14829" y="3444"/>
                </a:lnTo>
                <a:lnTo>
                  <a:pt x="14829" y="3403"/>
                </a:lnTo>
                <a:lnTo>
                  <a:pt x="14685" y="3465"/>
                </a:lnTo>
                <a:lnTo>
                  <a:pt x="14563" y="3465"/>
                </a:lnTo>
                <a:lnTo>
                  <a:pt x="14480" y="3424"/>
                </a:lnTo>
                <a:lnTo>
                  <a:pt x="14460" y="3239"/>
                </a:lnTo>
                <a:lnTo>
                  <a:pt x="14468" y="3217"/>
                </a:lnTo>
                <a:lnTo>
                  <a:pt x="14478" y="3193"/>
                </a:lnTo>
                <a:lnTo>
                  <a:pt x="14491" y="3171"/>
                </a:lnTo>
                <a:lnTo>
                  <a:pt x="14504" y="3149"/>
                </a:lnTo>
                <a:lnTo>
                  <a:pt x="14520" y="3127"/>
                </a:lnTo>
                <a:lnTo>
                  <a:pt x="14537" y="3106"/>
                </a:lnTo>
                <a:lnTo>
                  <a:pt x="14556" y="3084"/>
                </a:lnTo>
                <a:lnTo>
                  <a:pt x="14577" y="3063"/>
                </a:lnTo>
                <a:lnTo>
                  <a:pt x="14600" y="3043"/>
                </a:lnTo>
                <a:lnTo>
                  <a:pt x="14625" y="3023"/>
                </a:lnTo>
                <a:lnTo>
                  <a:pt x="14650" y="3003"/>
                </a:lnTo>
                <a:lnTo>
                  <a:pt x="14679" y="2985"/>
                </a:lnTo>
                <a:lnTo>
                  <a:pt x="14709" y="2965"/>
                </a:lnTo>
                <a:lnTo>
                  <a:pt x="14740" y="2947"/>
                </a:lnTo>
                <a:lnTo>
                  <a:pt x="14774" y="2928"/>
                </a:lnTo>
                <a:lnTo>
                  <a:pt x="14809" y="2910"/>
                </a:lnTo>
                <a:lnTo>
                  <a:pt x="14789" y="2704"/>
                </a:lnTo>
                <a:lnTo>
                  <a:pt x="14785" y="2673"/>
                </a:lnTo>
                <a:lnTo>
                  <a:pt x="14781" y="2642"/>
                </a:lnTo>
                <a:lnTo>
                  <a:pt x="14780" y="2612"/>
                </a:lnTo>
                <a:lnTo>
                  <a:pt x="14781" y="2581"/>
                </a:lnTo>
                <a:lnTo>
                  <a:pt x="14784" y="2551"/>
                </a:lnTo>
                <a:lnTo>
                  <a:pt x="14788" y="2521"/>
                </a:lnTo>
                <a:lnTo>
                  <a:pt x="14794" y="2491"/>
                </a:lnTo>
                <a:lnTo>
                  <a:pt x="14801" y="2461"/>
                </a:lnTo>
                <a:lnTo>
                  <a:pt x="14810" y="2431"/>
                </a:lnTo>
                <a:lnTo>
                  <a:pt x="14821" y="2401"/>
                </a:lnTo>
                <a:lnTo>
                  <a:pt x="14833" y="2372"/>
                </a:lnTo>
                <a:lnTo>
                  <a:pt x="14848" y="2342"/>
                </a:lnTo>
                <a:lnTo>
                  <a:pt x="14865" y="2313"/>
                </a:lnTo>
                <a:lnTo>
                  <a:pt x="14881" y="2283"/>
                </a:lnTo>
                <a:lnTo>
                  <a:pt x="14901" y="2254"/>
                </a:lnTo>
                <a:lnTo>
                  <a:pt x="14922" y="2225"/>
                </a:lnTo>
                <a:lnTo>
                  <a:pt x="14944" y="2197"/>
                </a:lnTo>
                <a:lnTo>
                  <a:pt x="14969" y="2168"/>
                </a:lnTo>
                <a:lnTo>
                  <a:pt x="14995" y="2139"/>
                </a:lnTo>
                <a:lnTo>
                  <a:pt x="15023" y="2111"/>
                </a:lnTo>
                <a:lnTo>
                  <a:pt x="15052" y="2082"/>
                </a:lnTo>
                <a:lnTo>
                  <a:pt x="15083" y="2054"/>
                </a:lnTo>
                <a:lnTo>
                  <a:pt x="15116" y="2026"/>
                </a:lnTo>
                <a:lnTo>
                  <a:pt x="15151" y="1998"/>
                </a:lnTo>
                <a:lnTo>
                  <a:pt x="15187" y="1970"/>
                </a:lnTo>
                <a:lnTo>
                  <a:pt x="15225" y="1942"/>
                </a:lnTo>
                <a:lnTo>
                  <a:pt x="15264" y="1915"/>
                </a:lnTo>
                <a:lnTo>
                  <a:pt x="15305" y="1887"/>
                </a:lnTo>
                <a:lnTo>
                  <a:pt x="15348" y="1860"/>
                </a:lnTo>
                <a:lnTo>
                  <a:pt x="15393" y="1832"/>
                </a:lnTo>
                <a:lnTo>
                  <a:pt x="15439" y="1805"/>
                </a:lnTo>
                <a:lnTo>
                  <a:pt x="15487" y="1778"/>
                </a:lnTo>
                <a:lnTo>
                  <a:pt x="15492" y="1778"/>
                </a:lnTo>
                <a:lnTo>
                  <a:pt x="15497" y="1777"/>
                </a:lnTo>
                <a:lnTo>
                  <a:pt x="15502" y="1775"/>
                </a:lnTo>
                <a:lnTo>
                  <a:pt x="15507" y="1771"/>
                </a:lnTo>
                <a:lnTo>
                  <a:pt x="15511" y="1768"/>
                </a:lnTo>
                <a:lnTo>
                  <a:pt x="15516" y="1763"/>
                </a:lnTo>
                <a:lnTo>
                  <a:pt x="15519" y="1757"/>
                </a:lnTo>
                <a:lnTo>
                  <a:pt x="15523" y="1751"/>
                </a:lnTo>
                <a:lnTo>
                  <a:pt x="15530" y="1736"/>
                </a:lnTo>
                <a:lnTo>
                  <a:pt x="15538" y="1717"/>
                </a:lnTo>
                <a:lnTo>
                  <a:pt x="15543" y="1696"/>
                </a:lnTo>
                <a:lnTo>
                  <a:pt x="15549" y="1670"/>
                </a:lnTo>
                <a:lnTo>
                  <a:pt x="15553" y="1642"/>
                </a:lnTo>
                <a:lnTo>
                  <a:pt x="15558" y="1609"/>
                </a:lnTo>
                <a:lnTo>
                  <a:pt x="15561" y="1574"/>
                </a:lnTo>
                <a:lnTo>
                  <a:pt x="15565" y="1535"/>
                </a:lnTo>
                <a:lnTo>
                  <a:pt x="15567" y="1493"/>
                </a:lnTo>
                <a:lnTo>
                  <a:pt x="15568" y="1447"/>
                </a:lnTo>
                <a:lnTo>
                  <a:pt x="15569" y="1397"/>
                </a:lnTo>
                <a:lnTo>
                  <a:pt x="15570" y="1345"/>
                </a:lnTo>
                <a:lnTo>
                  <a:pt x="15492" y="1356"/>
                </a:lnTo>
                <a:lnTo>
                  <a:pt x="15420" y="1367"/>
                </a:lnTo>
                <a:lnTo>
                  <a:pt x="15354" y="1380"/>
                </a:lnTo>
                <a:lnTo>
                  <a:pt x="15292" y="1392"/>
                </a:lnTo>
                <a:lnTo>
                  <a:pt x="15235" y="1405"/>
                </a:lnTo>
                <a:lnTo>
                  <a:pt x="15184" y="1420"/>
                </a:lnTo>
                <a:lnTo>
                  <a:pt x="15161" y="1426"/>
                </a:lnTo>
                <a:lnTo>
                  <a:pt x="15137" y="1434"/>
                </a:lnTo>
                <a:lnTo>
                  <a:pt x="15116" y="1441"/>
                </a:lnTo>
                <a:lnTo>
                  <a:pt x="15096" y="1448"/>
                </a:lnTo>
                <a:lnTo>
                  <a:pt x="15078" y="1456"/>
                </a:lnTo>
                <a:lnTo>
                  <a:pt x="15061" y="1464"/>
                </a:lnTo>
                <a:lnTo>
                  <a:pt x="15044" y="1473"/>
                </a:lnTo>
                <a:lnTo>
                  <a:pt x="15030" y="1481"/>
                </a:lnTo>
                <a:lnTo>
                  <a:pt x="15017" y="1489"/>
                </a:lnTo>
                <a:lnTo>
                  <a:pt x="15004" y="1498"/>
                </a:lnTo>
                <a:lnTo>
                  <a:pt x="14993" y="1507"/>
                </a:lnTo>
                <a:lnTo>
                  <a:pt x="14983" y="1516"/>
                </a:lnTo>
                <a:lnTo>
                  <a:pt x="14975" y="1525"/>
                </a:lnTo>
                <a:lnTo>
                  <a:pt x="14968" y="1534"/>
                </a:lnTo>
                <a:lnTo>
                  <a:pt x="14962" y="1544"/>
                </a:lnTo>
                <a:lnTo>
                  <a:pt x="14958" y="1553"/>
                </a:lnTo>
                <a:lnTo>
                  <a:pt x="14954" y="1563"/>
                </a:lnTo>
                <a:lnTo>
                  <a:pt x="14952" y="1573"/>
                </a:lnTo>
                <a:lnTo>
                  <a:pt x="14952" y="1583"/>
                </a:lnTo>
                <a:lnTo>
                  <a:pt x="14952" y="1593"/>
                </a:lnTo>
                <a:lnTo>
                  <a:pt x="14932" y="1593"/>
                </a:lnTo>
                <a:lnTo>
                  <a:pt x="14829" y="1531"/>
                </a:lnTo>
                <a:lnTo>
                  <a:pt x="14809" y="1407"/>
                </a:lnTo>
                <a:lnTo>
                  <a:pt x="14863" y="1360"/>
                </a:lnTo>
                <a:lnTo>
                  <a:pt x="14919" y="1314"/>
                </a:lnTo>
                <a:lnTo>
                  <a:pt x="14975" y="1270"/>
                </a:lnTo>
                <a:lnTo>
                  <a:pt x="15033" y="1228"/>
                </a:lnTo>
                <a:lnTo>
                  <a:pt x="15063" y="1208"/>
                </a:lnTo>
                <a:lnTo>
                  <a:pt x="15093" y="1188"/>
                </a:lnTo>
                <a:lnTo>
                  <a:pt x="15123" y="1168"/>
                </a:lnTo>
                <a:lnTo>
                  <a:pt x="15153" y="1149"/>
                </a:lnTo>
                <a:lnTo>
                  <a:pt x="15183" y="1131"/>
                </a:lnTo>
                <a:lnTo>
                  <a:pt x="15214" y="1113"/>
                </a:lnTo>
                <a:lnTo>
                  <a:pt x="15245" y="1095"/>
                </a:lnTo>
                <a:lnTo>
                  <a:pt x="15276" y="1079"/>
                </a:lnTo>
                <a:lnTo>
                  <a:pt x="15340" y="1046"/>
                </a:lnTo>
                <a:lnTo>
                  <a:pt x="15405" y="1016"/>
                </a:lnTo>
                <a:lnTo>
                  <a:pt x="15470" y="987"/>
                </a:lnTo>
                <a:lnTo>
                  <a:pt x="15538" y="960"/>
                </a:lnTo>
                <a:lnTo>
                  <a:pt x="15606" y="935"/>
                </a:lnTo>
                <a:lnTo>
                  <a:pt x="15674" y="912"/>
                </a:lnTo>
                <a:lnTo>
                  <a:pt x="15744" y="891"/>
                </a:lnTo>
                <a:lnTo>
                  <a:pt x="15816" y="872"/>
                </a:lnTo>
                <a:close/>
                <a:moveTo>
                  <a:pt x="13513" y="1407"/>
                </a:moveTo>
                <a:lnTo>
                  <a:pt x="13534" y="1406"/>
                </a:lnTo>
                <a:lnTo>
                  <a:pt x="13557" y="1405"/>
                </a:lnTo>
                <a:lnTo>
                  <a:pt x="13578" y="1406"/>
                </a:lnTo>
                <a:lnTo>
                  <a:pt x="13600" y="1408"/>
                </a:lnTo>
                <a:lnTo>
                  <a:pt x="13621" y="1412"/>
                </a:lnTo>
                <a:lnTo>
                  <a:pt x="13643" y="1416"/>
                </a:lnTo>
                <a:lnTo>
                  <a:pt x="13664" y="1422"/>
                </a:lnTo>
                <a:lnTo>
                  <a:pt x="13685" y="1430"/>
                </a:lnTo>
                <a:lnTo>
                  <a:pt x="13706" y="1438"/>
                </a:lnTo>
                <a:lnTo>
                  <a:pt x="13727" y="1448"/>
                </a:lnTo>
                <a:lnTo>
                  <a:pt x="13748" y="1460"/>
                </a:lnTo>
                <a:lnTo>
                  <a:pt x="13770" y="1472"/>
                </a:lnTo>
                <a:lnTo>
                  <a:pt x="13791" y="1486"/>
                </a:lnTo>
                <a:lnTo>
                  <a:pt x="13811" y="1502"/>
                </a:lnTo>
                <a:lnTo>
                  <a:pt x="13832" y="1518"/>
                </a:lnTo>
                <a:lnTo>
                  <a:pt x="13853" y="1536"/>
                </a:lnTo>
                <a:lnTo>
                  <a:pt x="13873" y="1555"/>
                </a:lnTo>
                <a:lnTo>
                  <a:pt x="13894" y="1576"/>
                </a:lnTo>
                <a:lnTo>
                  <a:pt x="13914" y="1598"/>
                </a:lnTo>
                <a:lnTo>
                  <a:pt x="13934" y="1622"/>
                </a:lnTo>
                <a:lnTo>
                  <a:pt x="13954" y="1646"/>
                </a:lnTo>
                <a:lnTo>
                  <a:pt x="13975" y="1672"/>
                </a:lnTo>
                <a:lnTo>
                  <a:pt x="13995" y="1699"/>
                </a:lnTo>
                <a:lnTo>
                  <a:pt x="14015" y="1727"/>
                </a:lnTo>
                <a:lnTo>
                  <a:pt x="14034" y="1757"/>
                </a:lnTo>
                <a:lnTo>
                  <a:pt x="14054" y="1789"/>
                </a:lnTo>
                <a:lnTo>
                  <a:pt x="14074" y="1821"/>
                </a:lnTo>
                <a:lnTo>
                  <a:pt x="14094" y="1855"/>
                </a:lnTo>
                <a:lnTo>
                  <a:pt x="14112" y="1890"/>
                </a:lnTo>
                <a:lnTo>
                  <a:pt x="14132" y="1927"/>
                </a:lnTo>
                <a:lnTo>
                  <a:pt x="14151" y="1965"/>
                </a:lnTo>
                <a:lnTo>
                  <a:pt x="14171" y="2003"/>
                </a:lnTo>
                <a:lnTo>
                  <a:pt x="14212" y="2210"/>
                </a:lnTo>
                <a:lnTo>
                  <a:pt x="14218" y="2258"/>
                </a:lnTo>
                <a:lnTo>
                  <a:pt x="14223" y="2306"/>
                </a:lnTo>
                <a:lnTo>
                  <a:pt x="14227" y="2355"/>
                </a:lnTo>
                <a:lnTo>
                  <a:pt x="14230" y="2404"/>
                </a:lnTo>
                <a:lnTo>
                  <a:pt x="14232" y="2454"/>
                </a:lnTo>
                <a:lnTo>
                  <a:pt x="14233" y="2505"/>
                </a:lnTo>
                <a:lnTo>
                  <a:pt x="14233" y="2556"/>
                </a:lnTo>
                <a:lnTo>
                  <a:pt x="14232" y="2607"/>
                </a:lnTo>
                <a:lnTo>
                  <a:pt x="14231" y="2659"/>
                </a:lnTo>
                <a:lnTo>
                  <a:pt x="14228" y="2711"/>
                </a:lnTo>
                <a:lnTo>
                  <a:pt x="14224" y="2765"/>
                </a:lnTo>
                <a:lnTo>
                  <a:pt x="14220" y="2819"/>
                </a:lnTo>
                <a:lnTo>
                  <a:pt x="14214" y="2872"/>
                </a:lnTo>
                <a:lnTo>
                  <a:pt x="14208" y="2928"/>
                </a:lnTo>
                <a:lnTo>
                  <a:pt x="14200" y="2982"/>
                </a:lnTo>
                <a:lnTo>
                  <a:pt x="14191" y="3038"/>
                </a:lnTo>
                <a:lnTo>
                  <a:pt x="14182" y="3094"/>
                </a:lnTo>
                <a:lnTo>
                  <a:pt x="14171" y="3151"/>
                </a:lnTo>
                <a:lnTo>
                  <a:pt x="14160" y="3209"/>
                </a:lnTo>
                <a:lnTo>
                  <a:pt x="14148" y="3266"/>
                </a:lnTo>
                <a:lnTo>
                  <a:pt x="14135" y="3324"/>
                </a:lnTo>
                <a:lnTo>
                  <a:pt x="14120" y="3383"/>
                </a:lnTo>
                <a:lnTo>
                  <a:pt x="14105" y="3443"/>
                </a:lnTo>
                <a:lnTo>
                  <a:pt x="14089" y="3503"/>
                </a:lnTo>
                <a:lnTo>
                  <a:pt x="14071" y="3563"/>
                </a:lnTo>
                <a:lnTo>
                  <a:pt x="14054" y="3624"/>
                </a:lnTo>
                <a:lnTo>
                  <a:pt x="14035" y="3685"/>
                </a:lnTo>
                <a:lnTo>
                  <a:pt x="14015" y="3747"/>
                </a:lnTo>
                <a:lnTo>
                  <a:pt x="13994" y="3809"/>
                </a:lnTo>
                <a:lnTo>
                  <a:pt x="13971" y="3872"/>
                </a:lnTo>
                <a:lnTo>
                  <a:pt x="13948" y="3936"/>
                </a:lnTo>
                <a:lnTo>
                  <a:pt x="13924" y="4000"/>
                </a:lnTo>
                <a:lnTo>
                  <a:pt x="13924" y="4061"/>
                </a:lnTo>
                <a:lnTo>
                  <a:pt x="14542" y="3939"/>
                </a:lnTo>
                <a:lnTo>
                  <a:pt x="15055" y="3856"/>
                </a:lnTo>
                <a:lnTo>
                  <a:pt x="15055" y="3918"/>
                </a:lnTo>
                <a:lnTo>
                  <a:pt x="14899" y="3980"/>
                </a:lnTo>
                <a:lnTo>
                  <a:pt x="14750" y="4039"/>
                </a:lnTo>
                <a:lnTo>
                  <a:pt x="14607" y="4094"/>
                </a:lnTo>
                <a:lnTo>
                  <a:pt x="14472" y="4147"/>
                </a:lnTo>
                <a:lnTo>
                  <a:pt x="14343" y="4195"/>
                </a:lnTo>
                <a:lnTo>
                  <a:pt x="14220" y="4240"/>
                </a:lnTo>
                <a:lnTo>
                  <a:pt x="14105" y="4281"/>
                </a:lnTo>
                <a:lnTo>
                  <a:pt x="13996" y="4320"/>
                </a:lnTo>
                <a:lnTo>
                  <a:pt x="13894" y="4353"/>
                </a:lnTo>
                <a:lnTo>
                  <a:pt x="13800" y="4384"/>
                </a:lnTo>
                <a:lnTo>
                  <a:pt x="13711" y="4411"/>
                </a:lnTo>
                <a:lnTo>
                  <a:pt x="13629" y="4435"/>
                </a:lnTo>
                <a:lnTo>
                  <a:pt x="13553" y="4455"/>
                </a:lnTo>
                <a:lnTo>
                  <a:pt x="13486" y="4472"/>
                </a:lnTo>
                <a:lnTo>
                  <a:pt x="13453" y="4478"/>
                </a:lnTo>
                <a:lnTo>
                  <a:pt x="13423" y="4484"/>
                </a:lnTo>
                <a:lnTo>
                  <a:pt x="13396" y="4490"/>
                </a:lnTo>
                <a:lnTo>
                  <a:pt x="13369" y="4494"/>
                </a:lnTo>
                <a:lnTo>
                  <a:pt x="13328" y="4453"/>
                </a:lnTo>
                <a:lnTo>
                  <a:pt x="13307" y="4330"/>
                </a:lnTo>
                <a:lnTo>
                  <a:pt x="13306" y="4298"/>
                </a:lnTo>
                <a:lnTo>
                  <a:pt x="13305" y="4265"/>
                </a:lnTo>
                <a:lnTo>
                  <a:pt x="13305" y="4232"/>
                </a:lnTo>
                <a:lnTo>
                  <a:pt x="13305" y="4198"/>
                </a:lnTo>
                <a:lnTo>
                  <a:pt x="13307" y="4163"/>
                </a:lnTo>
                <a:lnTo>
                  <a:pt x="13310" y="4127"/>
                </a:lnTo>
                <a:lnTo>
                  <a:pt x="13315" y="4090"/>
                </a:lnTo>
                <a:lnTo>
                  <a:pt x="13319" y="4051"/>
                </a:lnTo>
                <a:lnTo>
                  <a:pt x="13325" y="4012"/>
                </a:lnTo>
                <a:lnTo>
                  <a:pt x="13332" y="3972"/>
                </a:lnTo>
                <a:lnTo>
                  <a:pt x="13340" y="3931"/>
                </a:lnTo>
                <a:lnTo>
                  <a:pt x="13349" y="3889"/>
                </a:lnTo>
                <a:lnTo>
                  <a:pt x="13359" y="3847"/>
                </a:lnTo>
                <a:lnTo>
                  <a:pt x="13370" y="3803"/>
                </a:lnTo>
                <a:lnTo>
                  <a:pt x="13382" y="3758"/>
                </a:lnTo>
                <a:lnTo>
                  <a:pt x="13395" y="3712"/>
                </a:lnTo>
                <a:lnTo>
                  <a:pt x="13409" y="3665"/>
                </a:lnTo>
                <a:lnTo>
                  <a:pt x="13423" y="3617"/>
                </a:lnTo>
                <a:lnTo>
                  <a:pt x="13440" y="3568"/>
                </a:lnTo>
                <a:lnTo>
                  <a:pt x="13457" y="3518"/>
                </a:lnTo>
                <a:lnTo>
                  <a:pt x="13474" y="3468"/>
                </a:lnTo>
                <a:lnTo>
                  <a:pt x="13494" y="3416"/>
                </a:lnTo>
                <a:lnTo>
                  <a:pt x="13514" y="3364"/>
                </a:lnTo>
                <a:lnTo>
                  <a:pt x="13535" y="3311"/>
                </a:lnTo>
                <a:lnTo>
                  <a:pt x="13580" y="3201"/>
                </a:lnTo>
                <a:lnTo>
                  <a:pt x="13629" y="3087"/>
                </a:lnTo>
                <a:lnTo>
                  <a:pt x="13682" y="2969"/>
                </a:lnTo>
                <a:lnTo>
                  <a:pt x="13740" y="2848"/>
                </a:lnTo>
                <a:lnTo>
                  <a:pt x="13752" y="2798"/>
                </a:lnTo>
                <a:lnTo>
                  <a:pt x="13764" y="2748"/>
                </a:lnTo>
                <a:lnTo>
                  <a:pt x="13775" y="2697"/>
                </a:lnTo>
                <a:lnTo>
                  <a:pt x="13785" y="2645"/>
                </a:lnTo>
                <a:lnTo>
                  <a:pt x="13795" y="2592"/>
                </a:lnTo>
                <a:lnTo>
                  <a:pt x="13805" y="2537"/>
                </a:lnTo>
                <a:lnTo>
                  <a:pt x="13814" y="2482"/>
                </a:lnTo>
                <a:lnTo>
                  <a:pt x="13822" y="2426"/>
                </a:lnTo>
                <a:lnTo>
                  <a:pt x="13828" y="2370"/>
                </a:lnTo>
                <a:lnTo>
                  <a:pt x="13836" y="2311"/>
                </a:lnTo>
                <a:lnTo>
                  <a:pt x="13842" y="2252"/>
                </a:lnTo>
                <a:lnTo>
                  <a:pt x="13847" y="2192"/>
                </a:lnTo>
                <a:lnTo>
                  <a:pt x="13852" y="2131"/>
                </a:lnTo>
                <a:lnTo>
                  <a:pt x="13856" y="2069"/>
                </a:lnTo>
                <a:lnTo>
                  <a:pt x="13859" y="2007"/>
                </a:lnTo>
                <a:lnTo>
                  <a:pt x="13863" y="1942"/>
                </a:lnTo>
                <a:lnTo>
                  <a:pt x="13854" y="1901"/>
                </a:lnTo>
                <a:lnTo>
                  <a:pt x="13844" y="1862"/>
                </a:lnTo>
                <a:lnTo>
                  <a:pt x="13833" y="1824"/>
                </a:lnTo>
                <a:lnTo>
                  <a:pt x="13819" y="1787"/>
                </a:lnTo>
                <a:lnTo>
                  <a:pt x="13804" y="1750"/>
                </a:lnTo>
                <a:lnTo>
                  <a:pt x="13787" y="1716"/>
                </a:lnTo>
                <a:lnTo>
                  <a:pt x="13770" y="1682"/>
                </a:lnTo>
                <a:lnTo>
                  <a:pt x="13750" y="1649"/>
                </a:lnTo>
                <a:lnTo>
                  <a:pt x="13729" y="1617"/>
                </a:lnTo>
                <a:lnTo>
                  <a:pt x="13705" y="1587"/>
                </a:lnTo>
                <a:lnTo>
                  <a:pt x="13681" y="1558"/>
                </a:lnTo>
                <a:lnTo>
                  <a:pt x="13654" y="1529"/>
                </a:lnTo>
                <a:lnTo>
                  <a:pt x="13626" y="1503"/>
                </a:lnTo>
                <a:lnTo>
                  <a:pt x="13598" y="1476"/>
                </a:lnTo>
                <a:lnTo>
                  <a:pt x="13567" y="1452"/>
                </a:lnTo>
                <a:lnTo>
                  <a:pt x="13534" y="1427"/>
                </a:lnTo>
                <a:lnTo>
                  <a:pt x="13513" y="1407"/>
                </a:lnTo>
                <a:close/>
                <a:moveTo>
                  <a:pt x="15713" y="2293"/>
                </a:moveTo>
                <a:lnTo>
                  <a:pt x="15775" y="2272"/>
                </a:lnTo>
                <a:lnTo>
                  <a:pt x="15793" y="2263"/>
                </a:lnTo>
                <a:lnTo>
                  <a:pt x="15810" y="2255"/>
                </a:lnTo>
                <a:lnTo>
                  <a:pt x="15826" y="2245"/>
                </a:lnTo>
                <a:lnTo>
                  <a:pt x="15841" y="2235"/>
                </a:lnTo>
                <a:lnTo>
                  <a:pt x="15855" y="2225"/>
                </a:lnTo>
                <a:lnTo>
                  <a:pt x="15869" y="2213"/>
                </a:lnTo>
                <a:lnTo>
                  <a:pt x="15882" y="2202"/>
                </a:lnTo>
                <a:lnTo>
                  <a:pt x="15894" y="2189"/>
                </a:lnTo>
                <a:lnTo>
                  <a:pt x="15905" y="2177"/>
                </a:lnTo>
                <a:lnTo>
                  <a:pt x="15915" y="2162"/>
                </a:lnTo>
                <a:lnTo>
                  <a:pt x="15924" y="2148"/>
                </a:lnTo>
                <a:lnTo>
                  <a:pt x="15933" y="2133"/>
                </a:lnTo>
                <a:lnTo>
                  <a:pt x="15941" y="2117"/>
                </a:lnTo>
                <a:lnTo>
                  <a:pt x="15948" y="2101"/>
                </a:lnTo>
                <a:lnTo>
                  <a:pt x="15955" y="2083"/>
                </a:lnTo>
                <a:lnTo>
                  <a:pt x="15959" y="2067"/>
                </a:lnTo>
                <a:lnTo>
                  <a:pt x="15959" y="2003"/>
                </a:lnTo>
                <a:lnTo>
                  <a:pt x="15957" y="1997"/>
                </a:lnTo>
                <a:lnTo>
                  <a:pt x="15954" y="1990"/>
                </a:lnTo>
                <a:lnTo>
                  <a:pt x="15951" y="1983"/>
                </a:lnTo>
                <a:lnTo>
                  <a:pt x="15946" y="1979"/>
                </a:lnTo>
                <a:lnTo>
                  <a:pt x="15942" y="1973"/>
                </a:lnTo>
                <a:lnTo>
                  <a:pt x="15936" y="1970"/>
                </a:lnTo>
                <a:lnTo>
                  <a:pt x="15931" y="1966"/>
                </a:lnTo>
                <a:lnTo>
                  <a:pt x="15924" y="1963"/>
                </a:lnTo>
                <a:lnTo>
                  <a:pt x="15917" y="1961"/>
                </a:lnTo>
                <a:lnTo>
                  <a:pt x="15911" y="1959"/>
                </a:lnTo>
                <a:lnTo>
                  <a:pt x="15903" y="1958"/>
                </a:lnTo>
                <a:lnTo>
                  <a:pt x="15895" y="1958"/>
                </a:lnTo>
                <a:lnTo>
                  <a:pt x="15886" y="1959"/>
                </a:lnTo>
                <a:lnTo>
                  <a:pt x="15877" y="1959"/>
                </a:lnTo>
                <a:lnTo>
                  <a:pt x="15867" y="1961"/>
                </a:lnTo>
                <a:lnTo>
                  <a:pt x="15857" y="1963"/>
                </a:lnTo>
                <a:lnTo>
                  <a:pt x="15850" y="1965"/>
                </a:lnTo>
                <a:lnTo>
                  <a:pt x="15842" y="1967"/>
                </a:lnTo>
                <a:lnTo>
                  <a:pt x="15835" y="1970"/>
                </a:lnTo>
                <a:lnTo>
                  <a:pt x="15829" y="1972"/>
                </a:lnTo>
                <a:lnTo>
                  <a:pt x="15822" y="1977"/>
                </a:lnTo>
                <a:lnTo>
                  <a:pt x="15815" y="1981"/>
                </a:lnTo>
                <a:lnTo>
                  <a:pt x="15809" y="1986"/>
                </a:lnTo>
                <a:lnTo>
                  <a:pt x="15802" y="1991"/>
                </a:lnTo>
                <a:lnTo>
                  <a:pt x="15791" y="2004"/>
                </a:lnTo>
                <a:lnTo>
                  <a:pt x="15780" y="2019"/>
                </a:lnTo>
                <a:lnTo>
                  <a:pt x="15770" y="2037"/>
                </a:lnTo>
                <a:lnTo>
                  <a:pt x="15760" y="2056"/>
                </a:lnTo>
                <a:lnTo>
                  <a:pt x="15751" y="2078"/>
                </a:lnTo>
                <a:lnTo>
                  <a:pt x="15743" y="2101"/>
                </a:lnTo>
                <a:lnTo>
                  <a:pt x="15736" y="2128"/>
                </a:lnTo>
                <a:lnTo>
                  <a:pt x="15730" y="2155"/>
                </a:lnTo>
                <a:lnTo>
                  <a:pt x="15725" y="2187"/>
                </a:lnTo>
                <a:lnTo>
                  <a:pt x="15720" y="2220"/>
                </a:lnTo>
                <a:lnTo>
                  <a:pt x="15717" y="2255"/>
                </a:lnTo>
                <a:lnTo>
                  <a:pt x="15713" y="2293"/>
                </a:lnTo>
                <a:close/>
                <a:moveTo>
                  <a:pt x="15282" y="2477"/>
                </a:moveTo>
                <a:lnTo>
                  <a:pt x="15302" y="2477"/>
                </a:lnTo>
                <a:lnTo>
                  <a:pt x="15327" y="2455"/>
                </a:lnTo>
                <a:lnTo>
                  <a:pt x="15349" y="2432"/>
                </a:lnTo>
                <a:lnTo>
                  <a:pt x="15370" y="2408"/>
                </a:lnTo>
                <a:lnTo>
                  <a:pt x="15389" y="2386"/>
                </a:lnTo>
                <a:lnTo>
                  <a:pt x="15407" y="2364"/>
                </a:lnTo>
                <a:lnTo>
                  <a:pt x="15421" y="2342"/>
                </a:lnTo>
                <a:lnTo>
                  <a:pt x="15435" y="2320"/>
                </a:lnTo>
                <a:lnTo>
                  <a:pt x="15446" y="2298"/>
                </a:lnTo>
                <a:lnTo>
                  <a:pt x="15456" y="2275"/>
                </a:lnTo>
                <a:lnTo>
                  <a:pt x="15462" y="2254"/>
                </a:lnTo>
                <a:lnTo>
                  <a:pt x="15468" y="2232"/>
                </a:lnTo>
                <a:lnTo>
                  <a:pt x="15472" y="2211"/>
                </a:lnTo>
                <a:lnTo>
                  <a:pt x="15474" y="2190"/>
                </a:lnTo>
                <a:lnTo>
                  <a:pt x="15474" y="2169"/>
                </a:lnTo>
                <a:lnTo>
                  <a:pt x="15471" y="2148"/>
                </a:lnTo>
                <a:lnTo>
                  <a:pt x="15467" y="2128"/>
                </a:lnTo>
                <a:lnTo>
                  <a:pt x="15439" y="2141"/>
                </a:lnTo>
                <a:lnTo>
                  <a:pt x="15415" y="2155"/>
                </a:lnTo>
                <a:lnTo>
                  <a:pt x="15391" y="2171"/>
                </a:lnTo>
                <a:lnTo>
                  <a:pt x="15370" y="2188"/>
                </a:lnTo>
                <a:lnTo>
                  <a:pt x="15360" y="2197"/>
                </a:lnTo>
                <a:lnTo>
                  <a:pt x="15352" y="2205"/>
                </a:lnTo>
                <a:lnTo>
                  <a:pt x="15343" y="2215"/>
                </a:lnTo>
                <a:lnTo>
                  <a:pt x="15335" y="2225"/>
                </a:lnTo>
                <a:lnTo>
                  <a:pt x="15327" y="2235"/>
                </a:lnTo>
                <a:lnTo>
                  <a:pt x="15320" y="2245"/>
                </a:lnTo>
                <a:lnTo>
                  <a:pt x="15314" y="2255"/>
                </a:lnTo>
                <a:lnTo>
                  <a:pt x="15307" y="2266"/>
                </a:lnTo>
                <a:lnTo>
                  <a:pt x="15302" y="2278"/>
                </a:lnTo>
                <a:lnTo>
                  <a:pt x="15297" y="2289"/>
                </a:lnTo>
                <a:lnTo>
                  <a:pt x="15293" y="2301"/>
                </a:lnTo>
                <a:lnTo>
                  <a:pt x="15288" y="2313"/>
                </a:lnTo>
                <a:lnTo>
                  <a:pt x="15285" y="2325"/>
                </a:lnTo>
                <a:lnTo>
                  <a:pt x="15283" y="2337"/>
                </a:lnTo>
                <a:lnTo>
                  <a:pt x="15279" y="2350"/>
                </a:lnTo>
                <a:lnTo>
                  <a:pt x="15278" y="2363"/>
                </a:lnTo>
                <a:lnTo>
                  <a:pt x="15276" y="2390"/>
                </a:lnTo>
                <a:lnTo>
                  <a:pt x="15276" y="2418"/>
                </a:lnTo>
                <a:lnTo>
                  <a:pt x="15277" y="2447"/>
                </a:lnTo>
                <a:lnTo>
                  <a:pt x="15282" y="2477"/>
                </a:lnTo>
                <a:close/>
                <a:moveTo>
                  <a:pt x="16310" y="2293"/>
                </a:moveTo>
                <a:lnTo>
                  <a:pt x="16314" y="2301"/>
                </a:lnTo>
                <a:lnTo>
                  <a:pt x="16320" y="2310"/>
                </a:lnTo>
                <a:lnTo>
                  <a:pt x="16329" y="2320"/>
                </a:lnTo>
                <a:lnTo>
                  <a:pt x="16340" y="2331"/>
                </a:lnTo>
                <a:lnTo>
                  <a:pt x="16353" y="2343"/>
                </a:lnTo>
                <a:lnTo>
                  <a:pt x="16369" y="2356"/>
                </a:lnTo>
                <a:lnTo>
                  <a:pt x="16387" y="2370"/>
                </a:lnTo>
                <a:lnTo>
                  <a:pt x="16408" y="2385"/>
                </a:lnTo>
                <a:lnTo>
                  <a:pt x="16456" y="2417"/>
                </a:lnTo>
                <a:lnTo>
                  <a:pt x="16514" y="2454"/>
                </a:lnTo>
                <a:lnTo>
                  <a:pt x="16582" y="2495"/>
                </a:lnTo>
                <a:lnTo>
                  <a:pt x="16659" y="2539"/>
                </a:lnTo>
                <a:lnTo>
                  <a:pt x="16722" y="2704"/>
                </a:lnTo>
                <a:lnTo>
                  <a:pt x="16708" y="2721"/>
                </a:lnTo>
                <a:lnTo>
                  <a:pt x="16696" y="2738"/>
                </a:lnTo>
                <a:lnTo>
                  <a:pt x="16683" y="2754"/>
                </a:lnTo>
                <a:lnTo>
                  <a:pt x="16669" y="2768"/>
                </a:lnTo>
                <a:lnTo>
                  <a:pt x="16655" y="2781"/>
                </a:lnTo>
                <a:lnTo>
                  <a:pt x="16642" y="2795"/>
                </a:lnTo>
                <a:lnTo>
                  <a:pt x="16627" y="2806"/>
                </a:lnTo>
                <a:lnTo>
                  <a:pt x="16614" y="2817"/>
                </a:lnTo>
                <a:lnTo>
                  <a:pt x="16600" y="2827"/>
                </a:lnTo>
                <a:lnTo>
                  <a:pt x="16585" y="2836"/>
                </a:lnTo>
                <a:lnTo>
                  <a:pt x="16571" y="2844"/>
                </a:lnTo>
                <a:lnTo>
                  <a:pt x="16556" y="2850"/>
                </a:lnTo>
                <a:lnTo>
                  <a:pt x="16541" y="2857"/>
                </a:lnTo>
                <a:lnTo>
                  <a:pt x="16526" y="2861"/>
                </a:lnTo>
                <a:lnTo>
                  <a:pt x="16511" y="2866"/>
                </a:lnTo>
                <a:lnTo>
                  <a:pt x="16495" y="2868"/>
                </a:lnTo>
                <a:lnTo>
                  <a:pt x="16470" y="2831"/>
                </a:lnTo>
                <a:lnTo>
                  <a:pt x="16444" y="2795"/>
                </a:lnTo>
                <a:lnTo>
                  <a:pt x="16419" y="2761"/>
                </a:lnTo>
                <a:lnTo>
                  <a:pt x="16393" y="2729"/>
                </a:lnTo>
                <a:lnTo>
                  <a:pt x="16369" y="2699"/>
                </a:lnTo>
                <a:lnTo>
                  <a:pt x="16344" y="2672"/>
                </a:lnTo>
                <a:lnTo>
                  <a:pt x="16319" y="2646"/>
                </a:lnTo>
                <a:lnTo>
                  <a:pt x="16295" y="2622"/>
                </a:lnTo>
                <a:lnTo>
                  <a:pt x="16270" y="2599"/>
                </a:lnTo>
                <a:lnTo>
                  <a:pt x="16246" y="2579"/>
                </a:lnTo>
                <a:lnTo>
                  <a:pt x="16222" y="2561"/>
                </a:lnTo>
                <a:lnTo>
                  <a:pt x="16198" y="2544"/>
                </a:lnTo>
                <a:lnTo>
                  <a:pt x="16175" y="2529"/>
                </a:lnTo>
                <a:lnTo>
                  <a:pt x="16151" y="2517"/>
                </a:lnTo>
                <a:lnTo>
                  <a:pt x="16128" y="2507"/>
                </a:lnTo>
                <a:lnTo>
                  <a:pt x="16105" y="2498"/>
                </a:lnTo>
                <a:lnTo>
                  <a:pt x="16108" y="2475"/>
                </a:lnTo>
                <a:lnTo>
                  <a:pt x="16113" y="2454"/>
                </a:lnTo>
                <a:lnTo>
                  <a:pt x="16118" y="2434"/>
                </a:lnTo>
                <a:lnTo>
                  <a:pt x="16125" y="2415"/>
                </a:lnTo>
                <a:lnTo>
                  <a:pt x="16134" y="2399"/>
                </a:lnTo>
                <a:lnTo>
                  <a:pt x="16143" y="2382"/>
                </a:lnTo>
                <a:lnTo>
                  <a:pt x="16154" y="2367"/>
                </a:lnTo>
                <a:lnTo>
                  <a:pt x="16166" y="2354"/>
                </a:lnTo>
                <a:lnTo>
                  <a:pt x="16179" y="2342"/>
                </a:lnTo>
                <a:lnTo>
                  <a:pt x="16195" y="2331"/>
                </a:lnTo>
                <a:lnTo>
                  <a:pt x="16210" y="2321"/>
                </a:lnTo>
                <a:lnTo>
                  <a:pt x="16228" y="2313"/>
                </a:lnTo>
                <a:lnTo>
                  <a:pt x="16247" y="2306"/>
                </a:lnTo>
                <a:lnTo>
                  <a:pt x="16267" y="2300"/>
                </a:lnTo>
                <a:lnTo>
                  <a:pt x="16288" y="2295"/>
                </a:lnTo>
                <a:lnTo>
                  <a:pt x="16310" y="2293"/>
                </a:lnTo>
                <a:close/>
                <a:moveTo>
                  <a:pt x="12427" y="1170"/>
                </a:moveTo>
                <a:lnTo>
                  <a:pt x="12461" y="1269"/>
                </a:lnTo>
                <a:lnTo>
                  <a:pt x="12284" y="1676"/>
                </a:lnTo>
                <a:lnTo>
                  <a:pt x="12230" y="1741"/>
                </a:lnTo>
                <a:lnTo>
                  <a:pt x="12241" y="1765"/>
                </a:lnTo>
                <a:lnTo>
                  <a:pt x="12021" y="2083"/>
                </a:lnTo>
                <a:lnTo>
                  <a:pt x="11964" y="2171"/>
                </a:lnTo>
                <a:lnTo>
                  <a:pt x="11929" y="2236"/>
                </a:lnTo>
                <a:lnTo>
                  <a:pt x="11921" y="2260"/>
                </a:lnTo>
                <a:lnTo>
                  <a:pt x="11900" y="2359"/>
                </a:lnTo>
                <a:lnTo>
                  <a:pt x="12284" y="2248"/>
                </a:lnTo>
                <a:lnTo>
                  <a:pt x="12360" y="2221"/>
                </a:lnTo>
                <a:lnTo>
                  <a:pt x="12363" y="2221"/>
                </a:lnTo>
                <a:lnTo>
                  <a:pt x="12388" y="2212"/>
                </a:lnTo>
                <a:lnTo>
                  <a:pt x="12392" y="2210"/>
                </a:lnTo>
                <a:lnTo>
                  <a:pt x="12483" y="2171"/>
                </a:lnTo>
                <a:lnTo>
                  <a:pt x="12508" y="2158"/>
                </a:lnTo>
                <a:lnTo>
                  <a:pt x="12535" y="2143"/>
                </a:lnTo>
                <a:lnTo>
                  <a:pt x="12561" y="2130"/>
                </a:lnTo>
                <a:lnTo>
                  <a:pt x="12587" y="2117"/>
                </a:lnTo>
                <a:lnTo>
                  <a:pt x="12614" y="2102"/>
                </a:lnTo>
                <a:lnTo>
                  <a:pt x="12639" y="2089"/>
                </a:lnTo>
                <a:lnTo>
                  <a:pt x="12666" y="2074"/>
                </a:lnTo>
                <a:lnTo>
                  <a:pt x="12691" y="2061"/>
                </a:lnTo>
                <a:lnTo>
                  <a:pt x="12659" y="2017"/>
                </a:lnTo>
                <a:lnTo>
                  <a:pt x="12405" y="1797"/>
                </a:lnTo>
                <a:lnTo>
                  <a:pt x="12417" y="1765"/>
                </a:lnTo>
                <a:lnTo>
                  <a:pt x="12779" y="1765"/>
                </a:lnTo>
                <a:lnTo>
                  <a:pt x="12900" y="1852"/>
                </a:lnTo>
                <a:lnTo>
                  <a:pt x="13000" y="1907"/>
                </a:lnTo>
                <a:lnTo>
                  <a:pt x="13065" y="2006"/>
                </a:lnTo>
                <a:lnTo>
                  <a:pt x="13090" y="2164"/>
                </a:lnTo>
                <a:lnTo>
                  <a:pt x="13106" y="2239"/>
                </a:lnTo>
                <a:lnTo>
                  <a:pt x="13109" y="2248"/>
                </a:lnTo>
                <a:lnTo>
                  <a:pt x="13054" y="2325"/>
                </a:lnTo>
                <a:lnTo>
                  <a:pt x="13021" y="2391"/>
                </a:lnTo>
                <a:lnTo>
                  <a:pt x="12966" y="2413"/>
                </a:lnTo>
                <a:lnTo>
                  <a:pt x="12935" y="2422"/>
                </a:lnTo>
                <a:lnTo>
                  <a:pt x="12911" y="2424"/>
                </a:lnTo>
                <a:lnTo>
                  <a:pt x="12879" y="2402"/>
                </a:lnTo>
                <a:lnTo>
                  <a:pt x="12834" y="2325"/>
                </a:lnTo>
                <a:lnTo>
                  <a:pt x="12790" y="2226"/>
                </a:lnTo>
                <a:lnTo>
                  <a:pt x="12263" y="2644"/>
                </a:lnTo>
                <a:lnTo>
                  <a:pt x="12241" y="2677"/>
                </a:lnTo>
                <a:lnTo>
                  <a:pt x="11845" y="2941"/>
                </a:lnTo>
                <a:lnTo>
                  <a:pt x="11757" y="3008"/>
                </a:lnTo>
                <a:lnTo>
                  <a:pt x="11668" y="3029"/>
                </a:lnTo>
                <a:lnTo>
                  <a:pt x="11515" y="3040"/>
                </a:lnTo>
                <a:lnTo>
                  <a:pt x="11510" y="3040"/>
                </a:lnTo>
                <a:lnTo>
                  <a:pt x="11504" y="3041"/>
                </a:lnTo>
                <a:lnTo>
                  <a:pt x="11472" y="3038"/>
                </a:lnTo>
                <a:lnTo>
                  <a:pt x="11448" y="3029"/>
                </a:lnTo>
                <a:lnTo>
                  <a:pt x="11421" y="3018"/>
                </a:lnTo>
                <a:lnTo>
                  <a:pt x="11392" y="3002"/>
                </a:lnTo>
                <a:lnTo>
                  <a:pt x="11312" y="2945"/>
                </a:lnTo>
                <a:lnTo>
                  <a:pt x="11248" y="2886"/>
                </a:lnTo>
                <a:lnTo>
                  <a:pt x="11225" y="2856"/>
                </a:lnTo>
                <a:lnTo>
                  <a:pt x="11209" y="2828"/>
                </a:lnTo>
                <a:lnTo>
                  <a:pt x="11199" y="2800"/>
                </a:lnTo>
                <a:lnTo>
                  <a:pt x="11197" y="2787"/>
                </a:lnTo>
                <a:lnTo>
                  <a:pt x="11197" y="2774"/>
                </a:lnTo>
                <a:lnTo>
                  <a:pt x="11200" y="2747"/>
                </a:lnTo>
                <a:lnTo>
                  <a:pt x="11210" y="2723"/>
                </a:lnTo>
                <a:lnTo>
                  <a:pt x="11296" y="2578"/>
                </a:lnTo>
                <a:lnTo>
                  <a:pt x="11460" y="2193"/>
                </a:lnTo>
                <a:lnTo>
                  <a:pt x="11581" y="1841"/>
                </a:lnTo>
                <a:lnTo>
                  <a:pt x="11614" y="1775"/>
                </a:lnTo>
                <a:lnTo>
                  <a:pt x="11778" y="1555"/>
                </a:lnTo>
                <a:lnTo>
                  <a:pt x="11824" y="1463"/>
                </a:lnTo>
                <a:lnTo>
                  <a:pt x="11826" y="1457"/>
                </a:lnTo>
                <a:lnTo>
                  <a:pt x="11827" y="1456"/>
                </a:lnTo>
                <a:lnTo>
                  <a:pt x="11830" y="1451"/>
                </a:lnTo>
                <a:lnTo>
                  <a:pt x="11835" y="1437"/>
                </a:lnTo>
                <a:lnTo>
                  <a:pt x="11836" y="1436"/>
                </a:lnTo>
                <a:lnTo>
                  <a:pt x="11855" y="1394"/>
                </a:lnTo>
                <a:lnTo>
                  <a:pt x="12010" y="961"/>
                </a:lnTo>
                <a:lnTo>
                  <a:pt x="12032" y="883"/>
                </a:lnTo>
                <a:lnTo>
                  <a:pt x="11977" y="840"/>
                </a:lnTo>
                <a:lnTo>
                  <a:pt x="11971" y="829"/>
                </a:lnTo>
                <a:lnTo>
                  <a:pt x="11966" y="812"/>
                </a:lnTo>
                <a:lnTo>
                  <a:pt x="11966" y="807"/>
                </a:lnTo>
                <a:lnTo>
                  <a:pt x="11966" y="800"/>
                </a:lnTo>
                <a:lnTo>
                  <a:pt x="11971" y="784"/>
                </a:lnTo>
                <a:lnTo>
                  <a:pt x="11977" y="774"/>
                </a:lnTo>
                <a:lnTo>
                  <a:pt x="12042" y="753"/>
                </a:lnTo>
                <a:lnTo>
                  <a:pt x="12083" y="755"/>
                </a:lnTo>
                <a:lnTo>
                  <a:pt x="12110" y="759"/>
                </a:lnTo>
                <a:lnTo>
                  <a:pt x="12135" y="768"/>
                </a:lnTo>
                <a:lnTo>
                  <a:pt x="12149" y="776"/>
                </a:lnTo>
                <a:lnTo>
                  <a:pt x="12174" y="796"/>
                </a:lnTo>
                <a:lnTo>
                  <a:pt x="12219" y="822"/>
                </a:lnTo>
                <a:lnTo>
                  <a:pt x="12263" y="862"/>
                </a:lnTo>
                <a:lnTo>
                  <a:pt x="12427" y="1170"/>
                </a:lnTo>
                <a:close/>
                <a:moveTo>
                  <a:pt x="10800" y="1369"/>
                </a:moveTo>
                <a:lnTo>
                  <a:pt x="10853" y="1381"/>
                </a:lnTo>
                <a:lnTo>
                  <a:pt x="10883" y="1394"/>
                </a:lnTo>
                <a:lnTo>
                  <a:pt x="10910" y="1412"/>
                </a:lnTo>
                <a:lnTo>
                  <a:pt x="10921" y="1423"/>
                </a:lnTo>
                <a:lnTo>
                  <a:pt x="10866" y="1511"/>
                </a:lnTo>
                <a:lnTo>
                  <a:pt x="10877" y="1555"/>
                </a:lnTo>
                <a:lnTo>
                  <a:pt x="10811" y="1654"/>
                </a:lnTo>
                <a:lnTo>
                  <a:pt x="10844" y="1730"/>
                </a:lnTo>
                <a:lnTo>
                  <a:pt x="10822" y="1797"/>
                </a:lnTo>
                <a:lnTo>
                  <a:pt x="10790" y="1875"/>
                </a:lnTo>
                <a:lnTo>
                  <a:pt x="10779" y="1879"/>
                </a:lnTo>
                <a:lnTo>
                  <a:pt x="10755" y="1885"/>
                </a:lnTo>
                <a:lnTo>
                  <a:pt x="10721" y="1871"/>
                </a:lnTo>
                <a:lnTo>
                  <a:pt x="10709" y="1861"/>
                </a:lnTo>
                <a:lnTo>
                  <a:pt x="10704" y="1857"/>
                </a:lnTo>
                <a:lnTo>
                  <a:pt x="10701" y="1852"/>
                </a:lnTo>
                <a:lnTo>
                  <a:pt x="10624" y="1765"/>
                </a:lnTo>
                <a:lnTo>
                  <a:pt x="10591" y="1754"/>
                </a:lnTo>
                <a:lnTo>
                  <a:pt x="10591" y="1720"/>
                </a:lnTo>
                <a:lnTo>
                  <a:pt x="10547" y="1676"/>
                </a:lnTo>
                <a:lnTo>
                  <a:pt x="10504" y="1687"/>
                </a:lnTo>
                <a:lnTo>
                  <a:pt x="10184" y="1412"/>
                </a:lnTo>
                <a:lnTo>
                  <a:pt x="10108" y="1357"/>
                </a:lnTo>
                <a:lnTo>
                  <a:pt x="10102" y="1346"/>
                </a:lnTo>
                <a:lnTo>
                  <a:pt x="10096" y="1323"/>
                </a:lnTo>
                <a:lnTo>
                  <a:pt x="10096" y="1313"/>
                </a:lnTo>
                <a:lnTo>
                  <a:pt x="10102" y="1291"/>
                </a:lnTo>
                <a:lnTo>
                  <a:pt x="10119" y="1253"/>
                </a:lnTo>
                <a:lnTo>
                  <a:pt x="10130" y="1235"/>
                </a:lnTo>
                <a:lnTo>
                  <a:pt x="10405" y="1313"/>
                </a:lnTo>
                <a:lnTo>
                  <a:pt x="10800" y="1369"/>
                </a:lnTo>
                <a:close/>
                <a:moveTo>
                  <a:pt x="10052" y="2371"/>
                </a:moveTo>
                <a:lnTo>
                  <a:pt x="10065" y="2361"/>
                </a:lnTo>
                <a:lnTo>
                  <a:pt x="10074" y="2359"/>
                </a:lnTo>
                <a:lnTo>
                  <a:pt x="10174" y="2381"/>
                </a:lnTo>
                <a:lnTo>
                  <a:pt x="10338" y="2402"/>
                </a:lnTo>
                <a:lnTo>
                  <a:pt x="10492" y="2502"/>
                </a:lnTo>
                <a:lnTo>
                  <a:pt x="10580" y="2512"/>
                </a:lnTo>
                <a:lnTo>
                  <a:pt x="10592" y="2521"/>
                </a:lnTo>
                <a:lnTo>
                  <a:pt x="10603" y="2529"/>
                </a:lnTo>
                <a:lnTo>
                  <a:pt x="10613" y="2541"/>
                </a:lnTo>
                <a:lnTo>
                  <a:pt x="10621" y="2553"/>
                </a:lnTo>
                <a:lnTo>
                  <a:pt x="10632" y="2579"/>
                </a:lnTo>
                <a:lnTo>
                  <a:pt x="10636" y="2612"/>
                </a:lnTo>
                <a:lnTo>
                  <a:pt x="10624" y="2622"/>
                </a:lnTo>
                <a:lnTo>
                  <a:pt x="10591" y="2777"/>
                </a:lnTo>
                <a:lnTo>
                  <a:pt x="10597" y="2933"/>
                </a:lnTo>
                <a:lnTo>
                  <a:pt x="10613" y="3118"/>
                </a:lnTo>
                <a:lnTo>
                  <a:pt x="10624" y="3447"/>
                </a:lnTo>
                <a:lnTo>
                  <a:pt x="10712" y="3414"/>
                </a:lnTo>
                <a:lnTo>
                  <a:pt x="10750" y="3370"/>
                </a:lnTo>
                <a:lnTo>
                  <a:pt x="10753" y="3367"/>
                </a:lnTo>
                <a:lnTo>
                  <a:pt x="10780" y="3329"/>
                </a:lnTo>
                <a:lnTo>
                  <a:pt x="10782" y="3325"/>
                </a:lnTo>
                <a:lnTo>
                  <a:pt x="10790" y="3315"/>
                </a:lnTo>
                <a:lnTo>
                  <a:pt x="11119" y="2986"/>
                </a:lnTo>
                <a:lnTo>
                  <a:pt x="11125" y="2975"/>
                </a:lnTo>
                <a:lnTo>
                  <a:pt x="11138" y="2956"/>
                </a:lnTo>
                <a:lnTo>
                  <a:pt x="11155" y="2942"/>
                </a:lnTo>
                <a:lnTo>
                  <a:pt x="11174" y="2933"/>
                </a:lnTo>
                <a:lnTo>
                  <a:pt x="11185" y="2930"/>
                </a:lnTo>
                <a:lnTo>
                  <a:pt x="11186" y="2931"/>
                </a:lnTo>
                <a:lnTo>
                  <a:pt x="11198" y="2940"/>
                </a:lnTo>
                <a:lnTo>
                  <a:pt x="11207" y="2949"/>
                </a:lnTo>
                <a:lnTo>
                  <a:pt x="11209" y="2952"/>
                </a:lnTo>
                <a:lnTo>
                  <a:pt x="11209" y="2957"/>
                </a:lnTo>
                <a:lnTo>
                  <a:pt x="11209" y="2958"/>
                </a:lnTo>
                <a:lnTo>
                  <a:pt x="11209" y="2960"/>
                </a:lnTo>
                <a:lnTo>
                  <a:pt x="11207" y="2963"/>
                </a:lnTo>
                <a:lnTo>
                  <a:pt x="11163" y="3118"/>
                </a:lnTo>
                <a:lnTo>
                  <a:pt x="11141" y="3150"/>
                </a:lnTo>
                <a:lnTo>
                  <a:pt x="11019" y="3377"/>
                </a:lnTo>
                <a:lnTo>
                  <a:pt x="10998" y="3425"/>
                </a:lnTo>
                <a:lnTo>
                  <a:pt x="10679" y="4030"/>
                </a:lnTo>
                <a:lnTo>
                  <a:pt x="10602" y="4097"/>
                </a:lnTo>
                <a:lnTo>
                  <a:pt x="10470" y="4272"/>
                </a:lnTo>
                <a:lnTo>
                  <a:pt x="10316" y="4284"/>
                </a:lnTo>
                <a:lnTo>
                  <a:pt x="10262" y="4305"/>
                </a:lnTo>
                <a:lnTo>
                  <a:pt x="10140" y="4218"/>
                </a:lnTo>
                <a:lnTo>
                  <a:pt x="10019" y="4162"/>
                </a:lnTo>
                <a:lnTo>
                  <a:pt x="10053" y="3810"/>
                </a:lnTo>
                <a:lnTo>
                  <a:pt x="10108" y="3712"/>
                </a:lnTo>
                <a:lnTo>
                  <a:pt x="10152" y="3645"/>
                </a:lnTo>
                <a:lnTo>
                  <a:pt x="10163" y="3546"/>
                </a:lnTo>
                <a:lnTo>
                  <a:pt x="10170" y="3522"/>
                </a:lnTo>
                <a:lnTo>
                  <a:pt x="10189" y="3478"/>
                </a:lnTo>
                <a:lnTo>
                  <a:pt x="10217" y="3425"/>
                </a:lnTo>
                <a:lnTo>
                  <a:pt x="10235" y="3353"/>
                </a:lnTo>
                <a:lnTo>
                  <a:pt x="10245" y="3279"/>
                </a:lnTo>
                <a:lnTo>
                  <a:pt x="10245" y="3275"/>
                </a:lnTo>
                <a:lnTo>
                  <a:pt x="10247" y="3269"/>
                </a:lnTo>
                <a:lnTo>
                  <a:pt x="10252" y="3118"/>
                </a:lnTo>
                <a:lnTo>
                  <a:pt x="10251" y="3062"/>
                </a:lnTo>
                <a:lnTo>
                  <a:pt x="10228" y="2809"/>
                </a:lnTo>
                <a:lnTo>
                  <a:pt x="10217" y="2733"/>
                </a:lnTo>
                <a:lnTo>
                  <a:pt x="10206" y="2578"/>
                </a:lnTo>
                <a:lnTo>
                  <a:pt x="10041" y="2468"/>
                </a:lnTo>
                <a:lnTo>
                  <a:pt x="10032" y="2452"/>
                </a:lnTo>
                <a:lnTo>
                  <a:pt x="10029" y="2444"/>
                </a:lnTo>
                <a:lnTo>
                  <a:pt x="10028" y="2437"/>
                </a:lnTo>
                <a:lnTo>
                  <a:pt x="10027" y="2424"/>
                </a:lnTo>
                <a:lnTo>
                  <a:pt x="10028" y="2418"/>
                </a:lnTo>
                <a:lnTo>
                  <a:pt x="10030" y="2413"/>
                </a:lnTo>
                <a:lnTo>
                  <a:pt x="10033" y="2402"/>
                </a:lnTo>
                <a:lnTo>
                  <a:pt x="10041" y="2384"/>
                </a:lnTo>
                <a:lnTo>
                  <a:pt x="10052" y="2371"/>
                </a:lnTo>
                <a:close/>
                <a:moveTo>
                  <a:pt x="13065" y="2941"/>
                </a:moveTo>
                <a:lnTo>
                  <a:pt x="13136" y="2988"/>
                </a:lnTo>
                <a:lnTo>
                  <a:pt x="13197" y="3040"/>
                </a:lnTo>
                <a:lnTo>
                  <a:pt x="13219" y="3128"/>
                </a:lnTo>
                <a:lnTo>
                  <a:pt x="13242" y="3161"/>
                </a:lnTo>
                <a:lnTo>
                  <a:pt x="13250" y="3226"/>
                </a:lnTo>
                <a:lnTo>
                  <a:pt x="13253" y="3249"/>
                </a:lnTo>
                <a:lnTo>
                  <a:pt x="13244" y="3282"/>
                </a:lnTo>
                <a:lnTo>
                  <a:pt x="13242" y="3315"/>
                </a:lnTo>
                <a:lnTo>
                  <a:pt x="13098" y="3613"/>
                </a:lnTo>
                <a:lnTo>
                  <a:pt x="13054" y="3656"/>
                </a:lnTo>
                <a:lnTo>
                  <a:pt x="12702" y="3931"/>
                </a:lnTo>
                <a:lnTo>
                  <a:pt x="12725" y="4140"/>
                </a:lnTo>
                <a:lnTo>
                  <a:pt x="12680" y="4140"/>
                </a:lnTo>
                <a:lnTo>
                  <a:pt x="12659" y="4173"/>
                </a:lnTo>
                <a:lnTo>
                  <a:pt x="12631" y="4181"/>
                </a:lnTo>
                <a:lnTo>
                  <a:pt x="12621" y="4181"/>
                </a:lnTo>
                <a:lnTo>
                  <a:pt x="12621" y="4182"/>
                </a:lnTo>
                <a:lnTo>
                  <a:pt x="12593" y="4184"/>
                </a:lnTo>
                <a:lnTo>
                  <a:pt x="12494" y="4207"/>
                </a:lnTo>
                <a:lnTo>
                  <a:pt x="12185" y="4240"/>
                </a:lnTo>
                <a:lnTo>
                  <a:pt x="12053" y="4284"/>
                </a:lnTo>
                <a:lnTo>
                  <a:pt x="11955" y="4305"/>
                </a:lnTo>
                <a:lnTo>
                  <a:pt x="11888" y="4294"/>
                </a:lnTo>
                <a:lnTo>
                  <a:pt x="11802" y="4328"/>
                </a:lnTo>
                <a:lnTo>
                  <a:pt x="11767" y="4305"/>
                </a:lnTo>
                <a:lnTo>
                  <a:pt x="11680" y="4272"/>
                </a:lnTo>
                <a:lnTo>
                  <a:pt x="11614" y="4207"/>
                </a:lnTo>
                <a:lnTo>
                  <a:pt x="11592" y="4207"/>
                </a:lnTo>
                <a:lnTo>
                  <a:pt x="11586" y="4195"/>
                </a:lnTo>
                <a:lnTo>
                  <a:pt x="11582" y="4173"/>
                </a:lnTo>
                <a:lnTo>
                  <a:pt x="11581" y="4162"/>
                </a:lnTo>
                <a:lnTo>
                  <a:pt x="11526" y="4074"/>
                </a:lnTo>
                <a:lnTo>
                  <a:pt x="11405" y="3667"/>
                </a:lnTo>
                <a:lnTo>
                  <a:pt x="11417" y="3613"/>
                </a:lnTo>
                <a:lnTo>
                  <a:pt x="11432" y="3262"/>
                </a:lnTo>
                <a:lnTo>
                  <a:pt x="11444" y="3189"/>
                </a:lnTo>
                <a:lnTo>
                  <a:pt x="11452" y="3162"/>
                </a:lnTo>
                <a:lnTo>
                  <a:pt x="11462" y="3143"/>
                </a:lnTo>
                <a:lnTo>
                  <a:pt x="11473" y="3131"/>
                </a:lnTo>
                <a:lnTo>
                  <a:pt x="11480" y="3128"/>
                </a:lnTo>
                <a:lnTo>
                  <a:pt x="11485" y="3127"/>
                </a:lnTo>
                <a:lnTo>
                  <a:pt x="11493" y="3128"/>
                </a:lnTo>
                <a:lnTo>
                  <a:pt x="11529" y="3148"/>
                </a:lnTo>
                <a:lnTo>
                  <a:pt x="11544" y="3158"/>
                </a:lnTo>
                <a:lnTo>
                  <a:pt x="11547" y="3161"/>
                </a:lnTo>
                <a:lnTo>
                  <a:pt x="11559" y="3293"/>
                </a:lnTo>
                <a:lnTo>
                  <a:pt x="11614" y="3403"/>
                </a:lnTo>
                <a:lnTo>
                  <a:pt x="11932" y="3217"/>
                </a:lnTo>
                <a:lnTo>
                  <a:pt x="12615" y="2908"/>
                </a:lnTo>
                <a:lnTo>
                  <a:pt x="12758" y="2887"/>
                </a:lnTo>
                <a:lnTo>
                  <a:pt x="13065" y="2941"/>
                </a:lnTo>
                <a:close/>
                <a:moveTo>
                  <a:pt x="9550" y="3643"/>
                </a:moveTo>
                <a:lnTo>
                  <a:pt x="9562" y="3713"/>
                </a:lnTo>
                <a:lnTo>
                  <a:pt x="9563" y="3793"/>
                </a:lnTo>
                <a:lnTo>
                  <a:pt x="9556" y="3885"/>
                </a:lnTo>
                <a:lnTo>
                  <a:pt x="9556" y="3888"/>
                </a:lnTo>
                <a:lnTo>
                  <a:pt x="9557" y="3892"/>
                </a:lnTo>
                <a:lnTo>
                  <a:pt x="9557" y="3907"/>
                </a:lnTo>
                <a:lnTo>
                  <a:pt x="9555" y="3952"/>
                </a:lnTo>
                <a:lnTo>
                  <a:pt x="9530" y="4104"/>
                </a:lnTo>
                <a:lnTo>
                  <a:pt x="9412" y="4212"/>
                </a:lnTo>
                <a:lnTo>
                  <a:pt x="9373" y="4239"/>
                </a:lnTo>
                <a:lnTo>
                  <a:pt x="9352" y="4248"/>
                </a:lnTo>
                <a:lnTo>
                  <a:pt x="9332" y="4250"/>
                </a:lnTo>
                <a:lnTo>
                  <a:pt x="9317" y="4249"/>
                </a:lnTo>
                <a:lnTo>
                  <a:pt x="9301" y="4245"/>
                </a:lnTo>
                <a:lnTo>
                  <a:pt x="9285" y="4241"/>
                </a:lnTo>
                <a:lnTo>
                  <a:pt x="9258" y="4223"/>
                </a:lnTo>
                <a:lnTo>
                  <a:pt x="9243" y="4210"/>
                </a:lnTo>
                <a:lnTo>
                  <a:pt x="9231" y="4197"/>
                </a:lnTo>
                <a:lnTo>
                  <a:pt x="9127" y="4104"/>
                </a:lnTo>
                <a:lnTo>
                  <a:pt x="9110" y="4082"/>
                </a:lnTo>
                <a:lnTo>
                  <a:pt x="9106" y="4076"/>
                </a:lnTo>
                <a:lnTo>
                  <a:pt x="9087" y="4060"/>
                </a:lnTo>
                <a:lnTo>
                  <a:pt x="9074" y="4051"/>
                </a:lnTo>
                <a:lnTo>
                  <a:pt x="9054" y="4043"/>
                </a:lnTo>
                <a:lnTo>
                  <a:pt x="9039" y="4041"/>
                </a:lnTo>
                <a:lnTo>
                  <a:pt x="9024" y="4040"/>
                </a:lnTo>
                <a:lnTo>
                  <a:pt x="8918" y="3907"/>
                </a:lnTo>
                <a:lnTo>
                  <a:pt x="8908" y="3891"/>
                </a:lnTo>
                <a:lnTo>
                  <a:pt x="8902" y="3876"/>
                </a:lnTo>
                <a:lnTo>
                  <a:pt x="8901" y="3861"/>
                </a:lnTo>
                <a:lnTo>
                  <a:pt x="8902" y="3847"/>
                </a:lnTo>
                <a:lnTo>
                  <a:pt x="8908" y="3833"/>
                </a:lnTo>
                <a:lnTo>
                  <a:pt x="8918" y="3818"/>
                </a:lnTo>
                <a:lnTo>
                  <a:pt x="8933" y="3806"/>
                </a:lnTo>
                <a:lnTo>
                  <a:pt x="9004" y="3670"/>
                </a:lnTo>
                <a:lnTo>
                  <a:pt x="9011" y="3646"/>
                </a:lnTo>
                <a:lnTo>
                  <a:pt x="9015" y="3626"/>
                </a:lnTo>
                <a:lnTo>
                  <a:pt x="9014" y="3609"/>
                </a:lnTo>
                <a:lnTo>
                  <a:pt x="9013" y="3603"/>
                </a:lnTo>
                <a:lnTo>
                  <a:pt x="9010" y="3598"/>
                </a:lnTo>
                <a:lnTo>
                  <a:pt x="8959" y="3391"/>
                </a:lnTo>
                <a:lnTo>
                  <a:pt x="9061" y="3352"/>
                </a:lnTo>
                <a:lnTo>
                  <a:pt x="9179" y="3352"/>
                </a:lnTo>
                <a:lnTo>
                  <a:pt x="9202" y="3355"/>
                </a:lnTo>
                <a:lnTo>
                  <a:pt x="9249" y="3372"/>
                </a:lnTo>
                <a:lnTo>
                  <a:pt x="9322" y="3415"/>
                </a:lnTo>
                <a:lnTo>
                  <a:pt x="9530" y="3586"/>
                </a:lnTo>
                <a:lnTo>
                  <a:pt x="9550" y="3643"/>
                </a:lnTo>
                <a:close/>
                <a:moveTo>
                  <a:pt x="8887" y="1407"/>
                </a:moveTo>
                <a:lnTo>
                  <a:pt x="8888" y="1420"/>
                </a:lnTo>
                <a:lnTo>
                  <a:pt x="8888" y="1432"/>
                </a:lnTo>
                <a:lnTo>
                  <a:pt x="8886" y="1444"/>
                </a:lnTo>
                <a:lnTo>
                  <a:pt x="8881" y="1457"/>
                </a:lnTo>
                <a:lnTo>
                  <a:pt x="8751" y="1495"/>
                </a:lnTo>
                <a:lnTo>
                  <a:pt x="8634" y="1561"/>
                </a:lnTo>
                <a:lnTo>
                  <a:pt x="8639" y="1568"/>
                </a:lnTo>
                <a:lnTo>
                  <a:pt x="8645" y="1588"/>
                </a:lnTo>
                <a:lnTo>
                  <a:pt x="8646" y="1599"/>
                </a:lnTo>
                <a:lnTo>
                  <a:pt x="8643" y="1618"/>
                </a:lnTo>
                <a:lnTo>
                  <a:pt x="8634" y="1639"/>
                </a:lnTo>
                <a:lnTo>
                  <a:pt x="8631" y="1650"/>
                </a:lnTo>
                <a:lnTo>
                  <a:pt x="8628" y="1673"/>
                </a:lnTo>
                <a:lnTo>
                  <a:pt x="8628" y="1693"/>
                </a:lnTo>
                <a:lnTo>
                  <a:pt x="8631" y="1709"/>
                </a:lnTo>
                <a:lnTo>
                  <a:pt x="8634" y="1717"/>
                </a:lnTo>
                <a:lnTo>
                  <a:pt x="8634" y="1846"/>
                </a:lnTo>
                <a:lnTo>
                  <a:pt x="8481" y="2199"/>
                </a:lnTo>
                <a:lnTo>
                  <a:pt x="8398" y="2336"/>
                </a:lnTo>
                <a:lnTo>
                  <a:pt x="8388" y="2352"/>
                </a:lnTo>
                <a:lnTo>
                  <a:pt x="8375" y="2417"/>
                </a:lnTo>
                <a:lnTo>
                  <a:pt x="8375" y="2423"/>
                </a:lnTo>
                <a:lnTo>
                  <a:pt x="8377" y="2434"/>
                </a:lnTo>
                <a:lnTo>
                  <a:pt x="8385" y="2444"/>
                </a:lnTo>
                <a:lnTo>
                  <a:pt x="8389" y="2448"/>
                </a:lnTo>
                <a:lnTo>
                  <a:pt x="8401" y="2456"/>
                </a:lnTo>
                <a:lnTo>
                  <a:pt x="8608" y="2482"/>
                </a:lnTo>
                <a:lnTo>
                  <a:pt x="8830" y="2670"/>
                </a:lnTo>
                <a:lnTo>
                  <a:pt x="8857" y="2703"/>
                </a:lnTo>
                <a:lnTo>
                  <a:pt x="8874" y="2735"/>
                </a:lnTo>
                <a:lnTo>
                  <a:pt x="8878" y="2751"/>
                </a:lnTo>
                <a:lnTo>
                  <a:pt x="8881" y="2768"/>
                </a:lnTo>
                <a:lnTo>
                  <a:pt x="8764" y="2898"/>
                </a:lnTo>
                <a:lnTo>
                  <a:pt x="8712" y="2988"/>
                </a:lnTo>
                <a:lnTo>
                  <a:pt x="8673" y="3079"/>
                </a:lnTo>
                <a:lnTo>
                  <a:pt x="8556" y="3197"/>
                </a:lnTo>
                <a:lnTo>
                  <a:pt x="8446" y="3390"/>
                </a:lnTo>
                <a:lnTo>
                  <a:pt x="8440" y="3409"/>
                </a:lnTo>
                <a:lnTo>
                  <a:pt x="8439" y="3416"/>
                </a:lnTo>
                <a:lnTo>
                  <a:pt x="8258" y="3612"/>
                </a:lnTo>
                <a:lnTo>
                  <a:pt x="8128" y="3819"/>
                </a:lnTo>
                <a:lnTo>
                  <a:pt x="8122" y="3831"/>
                </a:lnTo>
                <a:lnTo>
                  <a:pt x="8121" y="3842"/>
                </a:lnTo>
                <a:lnTo>
                  <a:pt x="8121" y="3848"/>
                </a:lnTo>
                <a:lnTo>
                  <a:pt x="8122" y="3854"/>
                </a:lnTo>
                <a:lnTo>
                  <a:pt x="8127" y="3864"/>
                </a:lnTo>
                <a:lnTo>
                  <a:pt x="8136" y="3872"/>
                </a:lnTo>
                <a:lnTo>
                  <a:pt x="8147" y="3882"/>
                </a:lnTo>
                <a:lnTo>
                  <a:pt x="8162" y="3890"/>
                </a:lnTo>
                <a:lnTo>
                  <a:pt x="8181" y="3897"/>
                </a:lnTo>
                <a:lnTo>
                  <a:pt x="8543" y="3754"/>
                </a:lnTo>
                <a:lnTo>
                  <a:pt x="8599" y="3746"/>
                </a:lnTo>
                <a:lnTo>
                  <a:pt x="8663" y="3745"/>
                </a:lnTo>
                <a:lnTo>
                  <a:pt x="8706" y="3751"/>
                </a:lnTo>
                <a:lnTo>
                  <a:pt x="8720" y="3754"/>
                </a:lnTo>
                <a:lnTo>
                  <a:pt x="8756" y="3768"/>
                </a:lnTo>
                <a:lnTo>
                  <a:pt x="8777" y="3780"/>
                </a:lnTo>
                <a:lnTo>
                  <a:pt x="8842" y="3910"/>
                </a:lnTo>
                <a:lnTo>
                  <a:pt x="8621" y="4040"/>
                </a:lnTo>
                <a:lnTo>
                  <a:pt x="8309" y="4183"/>
                </a:lnTo>
                <a:lnTo>
                  <a:pt x="7921" y="4300"/>
                </a:lnTo>
                <a:lnTo>
                  <a:pt x="7852" y="4303"/>
                </a:lnTo>
                <a:lnTo>
                  <a:pt x="7821" y="4300"/>
                </a:lnTo>
                <a:lnTo>
                  <a:pt x="7793" y="4293"/>
                </a:lnTo>
                <a:lnTo>
                  <a:pt x="7767" y="4280"/>
                </a:lnTo>
                <a:lnTo>
                  <a:pt x="7742" y="4265"/>
                </a:lnTo>
                <a:lnTo>
                  <a:pt x="7719" y="4245"/>
                </a:lnTo>
                <a:lnTo>
                  <a:pt x="7697" y="4218"/>
                </a:lnTo>
                <a:lnTo>
                  <a:pt x="7692" y="4205"/>
                </a:lnTo>
                <a:lnTo>
                  <a:pt x="7687" y="4178"/>
                </a:lnTo>
                <a:lnTo>
                  <a:pt x="7686" y="4175"/>
                </a:lnTo>
                <a:lnTo>
                  <a:pt x="7686" y="4171"/>
                </a:lnTo>
                <a:lnTo>
                  <a:pt x="7648" y="3910"/>
                </a:lnTo>
                <a:lnTo>
                  <a:pt x="7689" y="3896"/>
                </a:lnTo>
                <a:lnTo>
                  <a:pt x="7692" y="3894"/>
                </a:lnTo>
                <a:lnTo>
                  <a:pt x="7702" y="3889"/>
                </a:lnTo>
                <a:lnTo>
                  <a:pt x="7711" y="3882"/>
                </a:lnTo>
                <a:lnTo>
                  <a:pt x="7715" y="3880"/>
                </a:lnTo>
                <a:lnTo>
                  <a:pt x="7751" y="3851"/>
                </a:lnTo>
                <a:lnTo>
                  <a:pt x="7762" y="3839"/>
                </a:lnTo>
                <a:lnTo>
                  <a:pt x="7763" y="3837"/>
                </a:lnTo>
                <a:lnTo>
                  <a:pt x="7773" y="3827"/>
                </a:lnTo>
                <a:lnTo>
                  <a:pt x="7793" y="3798"/>
                </a:lnTo>
                <a:lnTo>
                  <a:pt x="7809" y="3769"/>
                </a:lnTo>
                <a:lnTo>
                  <a:pt x="7812" y="3765"/>
                </a:lnTo>
                <a:lnTo>
                  <a:pt x="7875" y="3634"/>
                </a:lnTo>
                <a:lnTo>
                  <a:pt x="7912" y="3575"/>
                </a:lnTo>
                <a:lnTo>
                  <a:pt x="7946" y="3529"/>
                </a:lnTo>
                <a:lnTo>
                  <a:pt x="7963" y="3514"/>
                </a:lnTo>
                <a:lnTo>
                  <a:pt x="7972" y="3508"/>
                </a:lnTo>
                <a:lnTo>
                  <a:pt x="8284" y="2898"/>
                </a:lnTo>
                <a:lnTo>
                  <a:pt x="8284" y="2890"/>
                </a:lnTo>
                <a:lnTo>
                  <a:pt x="8287" y="2882"/>
                </a:lnTo>
                <a:lnTo>
                  <a:pt x="8290" y="2874"/>
                </a:lnTo>
                <a:lnTo>
                  <a:pt x="8303" y="2855"/>
                </a:lnTo>
                <a:lnTo>
                  <a:pt x="8336" y="2820"/>
                </a:lnTo>
                <a:lnTo>
                  <a:pt x="8365" y="2771"/>
                </a:lnTo>
                <a:lnTo>
                  <a:pt x="8371" y="2748"/>
                </a:lnTo>
                <a:lnTo>
                  <a:pt x="8374" y="2738"/>
                </a:lnTo>
                <a:lnTo>
                  <a:pt x="8375" y="2729"/>
                </a:lnTo>
                <a:lnTo>
                  <a:pt x="8404" y="2679"/>
                </a:lnTo>
                <a:lnTo>
                  <a:pt x="8411" y="2658"/>
                </a:lnTo>
                <a:lnTo>
                  <a:pt x="8414" y="2647"/>
                </a:lnTo>
                <a:lnTo>
                  <a:pt x="8414" y="2638"/>
                </a:lnTo>
                <a:lnTo>
                  <a:pt x="8389" y="2627"/>
                </a:lnTo>
                <a:lnTo>
                  <a:pt x="8368" y="2622"/>
                </a:lnTo>
                <a:lnTo>
                  <a:pt x="8358" y="2620"/>
                </a:lnTo>
                <a:lnTo>
                  <a:pt x="8341" y="2622"/>
                </a:lnTo>
                <a:lnTo>
                  <a:pt x="8336" y="2625"/>
                </a:lnTo>
                <a:lnTo>
                  <a:pt x="8154" y="2755"/>
                </a:lnTo>
                <a:lnTo>
                  <a:pt x="8067" y="2750"/>
                </a:lnTo>
                <a:lnTo>
                  <a:pt x="8001" y="2738"/>
                </a:lnTo>
                <a:lnTo>
                  <a:pt x="7975" y="2729"/>
                </a:lnTo>
                <a:lnTo>
                  <a:pt x="7956" y="2718"/>
                </a:lnTo>
                <a:lnTo>
                  <a:pt x="7942" y="2705"/>
                </a:lnTo>
                <a:lnTo>
                  <a:pt x="7936" y="2698"/>
                </a:lnTo>
                <a:lnTo>
                  <a:pt x="7933" y="2690"/>
                </a:lnTo>
                <a:lnTo>
                  <a:pt x="7855" y="2534"/>
                </a:lnTo>
                <a:lnTo>
                  <a:pt x="7844" y="2521"/>
                </a:lnTo>
                <a:lnTo>
                  <a:pt x="7837" y="2507"/>
                </a:lnTo>
                <a:lnTo>
                  <a:pt x="7831" y="2495"/>
                </a:lnTo>
                <a:lnTo>
                  <a:pt x="7829" y="2487"/>
                </a:lnTo>
                <a:lnTo>
                  <a:pt x="7829" y="2482"/>
                </a:lnTo>
                <a:lnTo>
                  <a:pt x="7833" y="2470"/>
                </a:lnTo>
                <a:lnTo>
                  <a:pt x="7837" y="2455"/>
                </a:lnTo>
                <a:lnTo>
                  <a:pt x="7836" y="2448"/>
                </a:lnTo>
                <a:lnTo>
                  <a:pt x="7833" y="2443"/>
                </a:lnTo>
                <a:lnTo>
                  <a:pt x="7832" y="2438"/>
                </a:lnTo>
                <a:lnTo>
                  <a:pt x="7832" y="2435"/>
                </a:lnTo>
                <a:lnTo>
                  <a:pt x="7829" y="2430"/>
                </a:lnTo>
                <a:lnTo>
                  <a:pt x="7848" y="2417"/>
                </a:lnTo>
                <a:lnTo>
                  <a:pt x="7873" y="2404"/>
                </a:lnTo>
                <a:lnTo>
                  <a:pt x="7904" y="2396"/>
                </a:lnTo>
                <a:lnTo>
                  <a:pt x="7912" y="2395"/>
                </a:lnTo>
                <a:lnTo>
                  <a:pt x="7924" y="2396"/>
                </a:lnTo>
                <a:lnTo>
                  <a:pt x="7935" y="2399"/>
                </a:lnTo>
                <a:lnTo>
                  <a:pt x="7941" y="2401"/>
                </a:lnTo>
                <a:lnTo>
                  <a:pt x="7946" y="2404"/>
                </a:lnTo>
                <a:lnTo>
                  <a:pt x="8037" y="2183"/>
                </a:lnTo>
                <a:lnTo>
                  <a:pt x="8035" y="2171"/>
                </a:lnTo>
                <a:lnTo>
                  <a:pt x="8036" y="2145"/>
                </a:lnTo>
                <a:lnTo>
                  <a:pt x="8045" y="2123"/>
                </a:lnTo>
                <a:lnTo>
                  <a:pt x="8053" y="2113"/>
                </a:lnTo>
                <a:lnTo>
                  <a:pt x="8064" y="2103"/>
                </a:lnTo>
                <a:lnTo>
                  <a:pt x="8076" y="2093"/>
                </a:lnTo>
                <a:lnTo>
                  <a:pt x="8154" y="1755"/>
                </a:lnTo>
                <a:lnTo>
                  <a:pt x="8163" y="1726"/>
                </a:lnTo>
                <a:lnTo>
                  <a:pt x="8167" y="1703"/>
                </a:lnTo>
                <a:lnTo>
                  <a:pt x="8166" y="1694"/>
                </a:lnTo>
                <a:lnTo>
                  <a:pt x="8163" y="1687"/>
                </a:lnTo>
                <a:lnTo>
                  <a:pt x="8162" y="1684"/>
                </a:lnTo>
                <a:lnTo>
                  <a:pt x="8158" y="1682"/>
                </a:lnTo>
                <a:lnTo>
                  <a:pt x="8154" y="1677"/>
                </a:lnTo>
                <a:lnTo>
                  <a:pt x="8148" y="1668"/>
                </a:lnTo>
                <a:lnTo>
                  <a:pt x="8144" y="1662"/>
                </a:lnTo>
                <a:lnTo>
                  <a:pt x="8136" y="1656"/>
                </a:lnTo>
                <a:lnTo>
                  <a:pt x="8127" y="1654"/>
                </a:lnTo>
                <a:lnTo>
                  <a:pt x="8111" y="1653"/>
                </a:lnTo>
                <a:lnTo>
                  <a:pt x="8084" y="1660"/>
                </a:lnTo>
                <a:lnTo>
                  <a:pt x="7855" y="1768"/>
                </a:lnTo>
                <a:lnTo>
                  <a:pt x="7846" y="1768"/>
                </a:lnTo>
                <a:lnTo>
                  <a:pt x="7829" y="1771"/>
                </a:lnTo>
                <a:lnTo>
                  <a:pt x="7817" y="1777"/>
                </a:lnTo>
                <a:lnTo>
                  <a:pt x="7807" y="1787"/>
                </a:lnTo>
                <a:lnTo>
                  <a:pt x="7800" y="1802"/>
                </a:lnTo>
                <a:lnTo>
                  <a:pt x="7798" y="1804"/>
                </a:lnTo>
                <a:lnTo>
                  <a:pt x="7797" y="1804"/>
                </a:lnTo>
                <a:lnTo>
                  <a:pt x="7797" y="1806"/>
                </a:lnTo>
                <a:lnTo>
                  <a:pt x="7796" y="1810"/>
                </a:lnTo>
                <a:lnTo>
                  <a:pt x="7787" y="1822"/>
                </a:lnTo>
                <a:lnTo>
                  <a:pt x="7777" y="1828"/>
                </a:lnTo>
                <a:lnTo>
                  <a:pt x="7776" y="1830"/>
                </a:lnTo>
                <a:lnTo>
                  <a:pt x="7770" y="1832"/>
                </a:lnTo>
                <a:lnTo>
                  <a:pt x="7766" y="1832"/>
                </a:lnTo>
                <a:lnTo>
                  <a:pt x="7763" y="1848"/>
                </a:lnTo>
                <a:lnTo>
                  <a:pt x="7759" y="1859"/>
                </a:lnTo>
                <a:lnTo>
                  <a:pt x="7751" y="1868"/>
                </a:lnTo>
                <a:lnTo>
                  <a:pt x="7747" y="1871"/>
                </a:lnTo>
                <a:lnTo>
                  <a:pt x="7742" y="1875"/>
                </a:lnTo>
                <a:lnTo>
                  <a:pt x="7729" y="1877"/>
                </a:lnTo>
                <a:lnTo>
                  <a:pt x="7722" y="1877"/>
                </a:lnTo>
                <a:lnTo>
                  <a:pt x="7721" y="1878"/>
                </a:lnTo>
                <a:lnTo>
                  <a:pt x="7713" y="1879"/>
                </a:lnTo>
                <a:lnTo>
                  <a:pt x="7705" y="1877"/>
                </a:lnTo>
                <a:lnTo>
                  <a:pt x="7701" y="1877"/>
                </a:lnTo>
                <a:lnTo>
                  <a:pt x="7695" y="1877"/>
                </a:lnTo>
                <a:lnTo>
                  <a:pt x="7675" y="1872"/>
                </a:lnTo>
                <a:lnTo>
                  <a:pt x="7672" y="1871"/>
                </a:lnTo>
                <a:lnTo>
                  <a:pt x="7670" y="1871"/>
                </a:lnTo>
                <a:lnTo>
                  <a:pt x="7666" y="1868"/>
                </a:lnTo>
                <a:lnTo>
                  <a:pt x="7402" y="1613"/>
                </a:lnTo>
                <a:lnTo>
                  <a:pt x="7396" y="1599"/>
                </a:lnTo>
                <a:lnTo>
                  <a:pt x="7394" y="1587"/>
                </a:lnTo>
                <a:lnTo>
                  <a:pt x="7396" y="1574"/>
                </a:lnTo>
                <a:lnTo>
                  <a:pt x="7401" y="1563"/>
                </a:lnTo>
                <a:lnTo>
                  <a:pt x="7408" y="1552"/>
                </a:lnTo>
                <a:lnTo>
                  <a:pt x="7435" y="1531"/>
                </a:lnTo>
                <a:lnTo>
                  <a:pt x="7453" y="1522"/>
                </a:lnTo>
                <a:lnTo>
                  <a:pt x="7465" y="1524"/>
                </a:lnTo>
                <a:lnTo>
                  <a:pt x="7477" y="1525"/>
                </a:lnTo>
                <a:lnTo>
                  <a:pt x="7477" y="1524"/>
                </a:lnTo>
                <a:lnTo>
                  <a:pt x="7487" y="1524"/>
                </a:lnTo>
                <a:lnTo>
                  <a:pt x="7493" y="1522"/>
                </a:lnTo>
                <a:lnTo>
                  <a:pt x="7498" y="1522"/>
                </a:lnTo>
                <a:lnTo>
                  <a:pt x="7516" y="1511"/>
                </a:lnTo>
                <a:lnTo>
                  <a:pt x="7518" y="1509"/>
                </a:lnTo>
                <a:lnTo>
                  <a:pt x="7519" y="1507"/>
                </a:lnTo>
                <a:lnTo>
                  <a:pt x="7524" y="1504"/>
                </a:lnTo>
                <a:lnTo>
                  <a:pt x="7532" y="1495"/>
                </a:lnTo>
                <a:lnTo>
                  <a:pt x="7803" y="1457"/>
                </a:lnTo>
                <a:lnTo>
                  <a:pt x="8053" y="1396"/>
                </a:lnTo>
                <a:lnTo>
                  <a:pt x="8102" y="1392"/>
                </a:lnTo>
                <a:lnTo>
                  <a:pt x="8125" y="1388"/>
                </a:lnTo>
                <a:lnTo>
                  <a:pt x="8127" y="1386"/>
                </a:lnTo>
                <a:lnTo>
                  <a:pt x="8131" y="1385"/>
                </a:lnTo>
                <a:lnTo>
                  <a:pt x="8136" y="1384"/>
                </a:lnTo>
                <a:lnTo>
                  <a:pt x="8142" y="1381"/>
                </a:lnTo>
                <a:lnTo>
                  <a:pt x="8147" y="1379"/>
                </a:lnTo>
                <a:lnTo>
                  <a:pt x="8165" y="1362"/>
                </a:lnTo>
                <a:lnTo>
                  <a:pt x="8168" y="1355"/>
                </a:lnTo>
                <a:lnTo>
                  <a:pt x="8173" y="1351"/>
                </a:lnTo>
                <a:lnTo>
                  <a:pt x="8181" y="1340"/>
                </a:lnTo>
                <a:lnTo>
                  <a:pt x="8193" y="1235"/>
                </a:lnTo>
                <a:lnTo>
                  <a:pt x="8167" y="989"/>
                </a:lnTo>
                <a:lnTo>
                  <a:pt x="8165" y="978"/>
                </a:lnTo>
                <a:lnTo>
                  <a:pt x="8165" y="957"/>
                </a:lnTo>
                <a:lnTo>
                  <a:pt x="8171" y="931"/>
                </a:lnTo>
                <a:lnTo>
                  <a:pt x="8179" y="917"/>
                </a:lnTo>
                <a:lnTo>
                  <a:pt x="8191" y="905"/>
                </a:lnTo>
                <a:lnTo>
                  <a:pt x="8197" y="900"/>
                </a:lnTo>
                <a:lnTo>
                  <a:pt x="8214" y="892"/>
                </a:lnTo>
                <a:lnTo>
                  <a:pt x="8223" y="889"/>
                </a:lnTo>
                <a:lnTo>
                  <a:pt x="8245" y="886"/>
                </a:lnTo>
                <a:lnTo>
                  <a:pt x="8361" y="886"/>
                </a:lnTo>
                <a:lnTo>
                  <a:pt x="8491" y="899"/>
                </a:lnTo>
                <a:lnTo>
                  <a:pt x="8542" y="957"/>
                </a:lnTo>
                <a:lnTo>
                  <a:pt x="8571" y="1002"/>
                </a:lnTo>
                <a:lnTo>
                  <a:pt x="8585" y="1033"/>
                </a:lnTo>
                <a:lnTo>
                  <a:pt x="8601" y="1080"/>
                </a:lnTo>
                <a:lnTo>
                  <a:pt x="8608" y="1128"/>
                </a:lnTo>
                <a:lnTo>
                  <a:pt x="8608" y="1144"/>
                </a:lnTo>
                <a:lnTo>
                  <a:pt x="8601" y="1153"/>
                </a:lnTo>
                <a:lnTo>
                  <a:pt x="8591" y="1172"/>
                </a:lnTo>
                <a:lnTo>
                  <a:pt x="8585" y="1188"/>
                </a:lnTo>
                <a:lnTo>
                  <a:pt x="8582" y="1202"/>
                </a:lnTo>
                <a:lnTo>
                  <a:pt x="8582" y="1210"/>
                </a:lnTo>
                <a:lnTo>
                  <a:pt x="8641" y="1212"/>
                </a:lnTo>
                <a:lnTo>
                  <a:pt x="8659" y="1216"/>
                </a:lnTo>
                <a:lnTo>
                  <a:pt x="8679" y="1224"/>
                </a:lnTo>
                <a:lnTo>
                  <a:pt x="8733" y="1259"/>
                </a:lnTo>
                <a:lnTo>
                  <a:pt x="8762" y="1272"/>
                </a:lnTo>
                <a:lnTo>
                  <a:pt x="8764" y="1272"/>
                </a:lnTo>
                <a:lnTo>
                  <a:pt x="8765" y="1273"/>
                </a:lnTo>
                <a:lnTo>
                  <a:pt x="8770" y="1274"/>
                </a:lnTo>
                <a:lnTo>
                  <a:pt x="8777" y="1275"/>
                </a:lnTo>
                <a:lnTo>
                  <a:pt x="8855" y="1366"/>
                </a:lnTo>
                <a:lnTo>
                  <a:pt x="8875" y="1385"/>
                </a:lnTo>
                <a:lnTo>
                  <a:pt x="8882" y="1396"/>
                </a:lnTo>
                <a:lnTo>
                  <a:pt x="8887" y="1407"/>
                </a:lnTo>
                <a:close/>
                <a:moveTo>
                  <a:pt x="6519" y="1171"/>
                </a:moveTo>
                <a:lnTo>
                  <a:pt x="6614" y="1209"/>
                </a:lnTo>
                <a:lnTo>
                  <a:pt x="6697" y="1258"/>
                </a:lnTo>
                <a:lnTo>
                  <a:pt x="6767" y="1313"/>
                </a:lnTo>
                <a:lnTo>
                  <a:pt x="6826" y="1380"/>
                </a:lnTo>
                <a:lnTo>
                  <a:pt x="6870" y="1454"/>
                </a:lnTo>
                <a:lnTo>
                  <a:pt x="6883" y="1483"/>
                </a:lnTo>
                <a:lnTo>
                  <a:pt x="6871" y="1494"/>
                </a:lnTo>
                <a:lnTo>
                  <a:pt x="6869" y="1494"/>
                </a:lnTo>
                <a:lnTo>
                  <a:pt x="6864" y="1498"/>
                </a:lnTo>
                <a:lnTo>
                  <a:pt x="6863" y="1498"/>
                </a:lnTo>
                <a:lnTo>
                  <a:pt x="6858" y="1504"/>
                </a:lnTo>
                <a:lnTo>
                  <a:pt x="6853" y="1505"/>
                </a:lnTo>
                <a:lnTo>
                  <a:pt x="6852" y="1505"/>
                </a:lnTo>
                <a:lnTo>
                  <a:pt x="6850" y="1507"/>
                </a:lnTo>
                <a:lnTo>
                  <a:pt x="6845" y="1509"/>
                </a:lnTo>
                <a:lnTo>
                  <a:pt x="6844" y="1509"/>
                </a:lnTo>
                <a:lnTo>
                  <a:pt x="6842" y="1511"/>
                </a:lnTo>
                <a:lnTo>
                  <a:pt x="6824" y="1517"/>
                </a:lnTo>
                <a:lnTo>
                  <a:pt x="6803" y="1522"/>
                </a:lnTo>
                <a:lnTo>
                  <a:pt x="6779" y="1524"/>
                </a:lnTo>
                <a:lnTo>
                  <a:pt x="6726" y="1522"/>
                </a:lnTo>
                <a:lnTo>
                  <a:pt x="6429" y="1574"/>
                </a:lnTo>
                <a:lnTo>
                  <a:pt x="6412" y="1578"/>
                </a:lnTo>
                <a:lnTo>
                  <a:pt x="6399" y="1579"/>
                </a:lnTo>
                <a:lnTo>
                  <a:pt x="6388" y="1576"/>
                </a:lnTo>
                <a:lnTo>
                  <a:pt x="6383" y="1574"/>
                </a:lnTo>
                <a:lnTo>
                  <a:pt x="6379" y="1571"/>
                </a:lnTo>
                <a:lnTo>
                  <a:pt x="6376" y="1566"/>
                </a:lnTo>
                <a:lnTo>
                  <a:pt x="6372" y="1561"/>
                </a:lnTo>
                <a:lnTo>
                  <a:pt x="6367" y="1547"/>
                </a:lnTo>
                <a:lnTo>
                  <a:pt x="6364" y="1538"/>
                </a:lnTo>
                <a:lnTo>
                  <a:pt x="6360" y="1473"/>
                </a:lnTo>
                <a:lnTo>
                  <a:pt x="6355" y="1440"/>
                </a:lnTo>
                <a:lnTo>
                  <a:pt x="6342" y="1406"/>
                </a:lnTo>
                <a:lnTo>
                  <a:pt x="6327" y="1375"/>
                </a:lnTo>
                <a:lnTo>
                  <a:pt x="6306" y="1344"/>
                </a:lnTo>
                <a:lnTo>
                  <a:pt x="6254" y="1287"/>
                </a:lnTo>
                <a:lnTo>
                  <a:pt x="6220" y="1262"/>
                </a:lnTo>
                <a:lnTo>
                  <a:pt x="6221" y="1221"/>
                </a:lnTo>
                <a:lnTo>
                  <a:pt x="6232" y="1176"/>
                </a:lnTo>
                <a:lnTo>
                  <a:pt x="6240" y="1159"/>
                </a:lnTo>
                <a:lnTo>
                  <a:pt x="6246" y="1150"/>
                </a:lnTo>
                <a:lnTo>
                  <a:pt x="6262" y="1131"/>
                </a:lnTo>
                <a:lnTo>
                  <a:pt x="6277" y="1122"/>
                </a:lnTo>
                <a:lnTo>
                  <a:pt x="6286" y="1119"/>
                </a:lnTo>
                <a:lnTo>
                  <a:pt x="6519" y="1171"/>
                </a:lnTo>
                <a:close/>
                <a:moveTo>
                  <a:pt x="3704" y="1874"/>
                </a:moveTo>
                <a:lnTo>
                  <a:pt x="3704" y="1881"/>
                </a:lnTo>
                <a:lnTo>
                  <a:pt x="3705" y="1884"/>
                </a:lnTo>
                <a:lnTo>
                  <a:pt x="3708" y="1895"/>
                </a:lnTo>
                <a:lnTo>
                  <a:pt x="3708" y="1902"/>
                </a:lnTo>
                <a:lnTo>
                  <a:pt x="3709" y="1906"/>
                </a:lnTo>
                <a:lnTo>
                  <a:pt x="3710" y="1917"/>
                </a:lnTo>
                <a:lnTo>
                  <a:pt x="3709" y="1926"/>
                </a:lnTo>
                <a:lnTo>
                  <a:pt x="3708" y="1931"/>
                </a:lnTo>
                <a:lnTo>
                  <a:pt x="3708" y="1937"/>
                </a:lnTo>
                <a:lnTo>
                  <a:pt x="3704" y="1956"/>
                </a:lnTo>
                <a:lnTo>
                  <a:pt x="3702" y="1958"/>
                </a:lnTo>
                <a:lnTo>
                  <a:pt x="3698" y="1972"/>
                </a:lnTo>
                <a:lnTo>
                  <a:pt x="3694" y="1981"/>
                </a:lnTo>
                <a:lnTo>
                  <a:pt x="3690" y="1990"/>
                </a:lnTo>
                <a:lnTo>
                  <a:pt x="3711" y="1990"/>
                </a:lnTo>
                <a:lnTo>
                  <a:pt x="3696" y="1994"/>
                </a:lnTo>
                <a:lnTo>
                  <a:pt x="3683" y="2002"/>
                </a:lnTo>
                <a:lnTo>
                  <a:pt x="3673" y="2011"/>
                </a:lnTo>
                <a:lnTo>
                  <a:pt x="3658" y="2037"/>
                </a:lnTo>
                <a:lnTo>
                  <a:pt x="3650" y="2071"/>
                </a:lnTo>
                <a:lnTo>
                  <a:pt x="3649" y="2113"/>
                </a:lnTo>
                <a:lnTo>
                  <a:pt x="3644" y="2128"/>
                </a:lnTo>
                <a:lnTo>
                  <a:pt x="3644" y="2133"/>
                </a:lnTo>
                <a:lnTo>
                  <a:pt x="3642" y="2137"/>
                </a:lnTo>
                <a:lnTo>
                  <a:pt x="3641" y="2142"/>
                </a:lnTo>
                <a:lnTo>
                  <a:pt x="3639" y="2144"/>
                </a:lnTo>
                <a:lnTo>
                  <a:pt x="3638" y="2150"/>
                </a:lnTo>
                <a:lnTo>
                  <a:pt x="3633" y="2155"/>
                </a:lnTo>
                <a:lnTo>
                  <a:pt x="3630" y="2162"/>
                </a:lnTo>
                <a:lnTo>
                  <a:pt x="3623" y="2165"/>
                </a:lnTo>
                <a:lnTo>
                  <a:pt x="3617" y="2170"/>
                </a:lnTo>
                <a:lnTo>
                  <a:pt x="3603" y="2175"/>
                </a:lnTo>
                <a:lnTo>
                  <a:pt x="3586" y="2175"/>
                </a:lnTo>
                <a:lnTo>
                  <a:pt x="3577" y="2174"/>
                </a:lnTo>
                <a:lnTo>
                  <a:pt x="3572" y="2173"/>
                </a:lnTo>
                <a:lnTo>
                  <a:pt x="3569" y="2173"/>
                </a:lnTo>
                <a:lnTo>
                  <a:pt x="3202" y="2519"/>
                </a:lnTo>
                <a:lnTo>
                  <a:pt x="3203" y="2525"/>
                </a:lnTo>
                <a:lnTo>
                  <a:pt x="3205" y="2529"/>
                </a:lnTo>
                <a:lnTo>
                  <a:pt x="3214" y="2542"/>
                </a:lnTo>
                <a:lnTo>
                  <a:pt x="3344" y="2683"/>
                </a:lnTo>
                <a:lnTo>
                  <a:pt x="3358" y="2689"/>
                </a:lnTo>
                <a:lnTo>
                  <a:pt x="3375" y="2695"/>
                </a:lnTo>
                <a:lnTo>
                  <a:pt x="3404" y="2696"/>
                </a:lnTo>
                <a:lnTo>
                  <a:pt x="3434" y="2685"/>
                </a:lnTo>
                <a:lnTo>
                  <a:pt x="3485" y="2646"/>
                </a:lnTo>
                <a:lnTo>
                  <a:pt x="3550" y="2599"/>
                </a:lnTo>
                <a:lnTo>
                  <a:pt x="3577" y="2585"/>
                </a:lnTo>
                <a:lnTo>
                  <a:pt x="3588" y="2579"/>
                </a:lnTo>
                <a:lnTo>
                  <a:pt x="3812" y="2397"/>
                </a:lnTo>
                <a:lnTo>
                  <a:pt x="4078" y="2254"/>
                </a:lnTo>
                <a:lnTo>
                  <a:pt x="4240" y="2132"/>
                </a:lnTo>
                <a:lnTo>
                  <a:pt x="4256" y="2107"/>
                </a:lnTo>
                <a:lnTo>
                  <a:pt x="4271" y="2087"/>
                </a:lnTo>
                <a:lnTo>
                  <a:pt x="4289" y="2071"/>
                </a:lnTo>
                <a:lnTo>
                  <a:pt x="4324" y="2050"/>
                </a:lnTo>
                <a:lnTo>
                  <a:pt x="4343" y="2047"/>
                </a:lnTo>
                <a:lnTo>
                  <a:pt x="4362" y="2047"/>
                </a:lnTo>
                <a:lnTo>
                  <a:pt x="4383" y="2050"/>
                </a:lnTo>
                <a:lnTo>
                  <a:pt x="4506" y="2193"/>
                </a:lnTo>
                <a:lnTo>
                  <a:pt x="4628" y="2376"/>
                </a:lnTo>
                <a:lnTo>
                  <a:pt x="4455" y="2525"/>
                </a:lnTo>
                <a:lnTo>
                  <a:pt x="4404" y="2553"/>
                </a:lnTo>
                <a:lnTo>
                  <a:pt x="4392" y="2556"/>
                </a:lnTo>
                <a:lnTo>
                  <a:pt x="4383" y="2561"/>
                </a:lnTo>
                <a:lnTo>
                  <a:pt x="4118" y="2724"/>
                </a:lnTo>
                <a:lnTo>
                  <a:pt x="3793" y="2886"/>
                </a:lnTo>
                <a:lnTo>
                  <a:pt x="3772" y="2886"/>
                </a:lnTo>
                <a:lnTo>
                  <a:pt x="3759" y="2910"/>
                </a:lnTo>
                <a:lnTo>
                  <a:pt x="3754" y="2913"/>
                </a:lnTo>
                <a:lnTo>
                  <a:pt x="3751" y="2918"/>
                </a:lnTo>
                <a:lnTo>
                  <a:pt x="3741" y="2927"/>
                </a:lnTo>
                <a:lnTo>
                  <a:pt x="3730" y="2930"/>
                </a:lnTo>
                <a:lnTo>
                  <a:pt x="3719" y="2931"/>
                </a:lnTo>
                <a:lnTo>
                  <a:pt x="3690" y="2928"/>
                </a:lnTo>
                <a:lnTo>
                  <a:pt x="3956" y="3192"/>
                </a:lnTo>
                <a:lnTo>
                  <a:pt x="4118" y="3294"/>
                </a:lnTo>
                <a:lnTo>
                  <a:pt x="4232" y="3337"/>
                </a:lnTo>
                <a:lnTo>
                  <a:pt x="4238" y="3340"/>
                </a:lnTo>
                <a:lnTo>
                  <a:pt x="4389" y="3399"/>
                </a:lnTo>
                <a:lnTo>
                  <a:pt x="4404" y="3403"/>
                </a:lnTo>
                <a:lnTo>
                  <a:pt x="4416" y="3410"/>
                </a:lnTo>
                <a:lnTo>
                  <a:pt x="4426" y="3411"/>
                </a:lnTo>
                <a:lnTo>
                  <a:pt x="4429" y="3411"/>
                </a:lnTo>
                <a:lnTo>
                  <a:pt x="4435" y="3415"/>
                </a:lnTo>
                <a:lnTo>
                  <a:pt x="4439" y="3415"/>
                </a:lnTo>
                <a:lnTo>
                  <a:pt x="4441" y="3416"/>
                </a:lnTo>
                <a:lnTo>
                  <a:pt x="4445" y="3417"/>
                </a:lnTo>
                <a:lnTo>
                  <a:pt x="4462" y="3426"/>
                </a:lnTo>
                <a:lnTo>
                  <a:pt x="4495" y="3447"/>
                </a:lnTo>
                <a:lnTo>
                  <a:pt x="4504" y="3451"/>
                </a:lnTo>
                <a:lnTo>
                  <a:pt x="4505" y="3451"/>
                </a:lnTo>
                <a:lnTo>
                  <a:pt x="4512" y="3454"/>
                </a:lnTo>
                <a:lnTo>
                  <a:pt x="4520" y="3456"/>
                </a:lnTo>
                <a:lnTo>
                  <a:pt x="4526" y="3457"/>
                </a:lnTo>
                <a:lnTo>
                  <a:pt x="4553" y="3467"/>
                </a:lnTo>
                <a:lnTo>
                  <a:pt x="4585" y="3490"/>
                </a:lnTo>
                <a:lnTo>
                  <a:pt x="4594" y="3500"/>
                </a:lnTo>
                <a:lnTo>
                  <a:pt x="4608" y="3518"/>
                </a:lnTo>
                <a:lnTo>
                  <a:pt x="4637" y="3523"/>
                </a:lnTo>
                <a:lnTo>
                  <a:pt x="4653" y="3525"/>
                </a:lnTo>
                <a:lnTo>
                  <a:pt x="4698" y="3552"/>
                </a:lnTo>
                <a:lnTo>
                  <a:pt x="4730" y="3581"/>
                </a:lnTo>
                <a:lnTo>
                  <a:pt x="4769" y="3604"/>
                </a:lnTo>
                <a:lnTo>
                  <a:pt x="4807" y="3621"/>
                </a:lnTo>
                <a:lnTo>
                  <a:pt x="4822" y="3625"/>
                </a:lnTo>
                <a:lnTo>
                  <a:pt x="4831" y="3625"/>
                </a:lnTo>
                <a:lnTo>
                  <a:pt x="4840" y="3626"/>
                </a:lnTo>
                <a:lnTo>
                  <a:pt x="4857" y="3625"/>
                </a:lnTo>
                <a:lnTo>
                  <a:pt x="4865" y="3622"/>
                </a:lnTo>
                <a:lnTo>
                  <a:pt x="4873" y="3621"/>
                </a:lnTo>
                <a:lnTo>
                  <a:pt x="4879" y="3634"/>
                </a:lnTo>
                <a:lnTo>
                  <a:pt x="4887" y="3645"/>
                </a:lnTo>
                <a:lnTo>
                  <a:pt x="4898" y="3652"/>
                </a:lnTo>
                <a:lnTo>
                  <a:pt x="4912" y="3655"/>
                </a:lnTo>
                <a:lnTo>
                  <a:pt x="4948" y="3654"/>
                </a:lnTo>
                <a:lnTo>
                  <a:pt x="4996" y="3642"/>
                </a:lnTo>
                <a:lnTo>
                  <a:pt x="5118" y="3764"/>
                </a:lnTo>
                <a:lnTo>
                  <a:pt x="5254" y="3764"/>
                </a:lnTo>
                <a:lnTo>
                  <a:pt x="5278" y="3768"/>
                </a:lnTo>
                <a:lnTo>
                  <a:pt x="5299" y="3777"/>
                </a:lnTo>
                <a:lnTo>
                  <a:pt x="5314" y="3794"/>
                </a:lnTo>
                <a:lnTo>
                  <a:pt x="5321" y="3805"/>
                </a:lnTo>
                <a:lnTo>
                  <a:pt x="5453" y="3811"/>
                </a:lnTo>
                <a:lnTo>
                  <a:pt x="5519" y="3827"/>
                </a:lnTo>
                <a:lnTo>
                  <a:pt x="5547" y="3838"/>
                </a:lnTo>
                <a:lnTo>
                  <a:pt x="5569" y="3851"/>
                </a:lnTo>
                <a:lnTo>
                  <a:pt x="5587" y="3866"/>
                </a:lnTo>
                <a:lnTo>
                  <a:pt x="5607" y="3849"/>
                </a:lnTo>
                <a:lnTo>
                  <a:pt x="5616" y="3844"/>
                </a:lnTo>
                <a:lnTo>
                  <a:pt x="5627" y="3839"/>
                </a:lnTo>
                <a:lnTo>
                  <a:pt x="5648" y="3838"/>
                </a:lnTo>
                <a:lnTo>
                  <a:pt x="5658" y="3839"/>
                </a:lnTo>
                <a:lnTo>
                  <a:pt x="5669" y="3846"/>
                </a:lnTo>
                <a:lnTo>
                  <a:pt x="5708" y="3880"/>
                </a:lnTo>
                <a:lnTo>
                  <a:pt x="5749" y="3907"/>
                </a:lnTo>
                <a:lnTo>
                  <a:pt x="5689" y="3947"/>
                </a:lnTo>
                <a:lnTo>
                  <a:pt x="5682" y="3960"/>
                </a:lnTo>
                <a:lnTo>
                  <a:pt x="5670" y="4028"/>
                </a:lnTo>
                <a:lnTo>
                  <a:pt x="5669" y="4049"/>
                </a:lnTo>
                <a:lnTo>
                  <a:pt x="5649" y="4049"/>
                </a:lnTo>
                <a:lnTo>
                  <a:pt x="5617" y="4054"/>
                </a:lnTo>
                <a:lnTo>
                  <a:pt x="5597" y="4063"/>
                </a:lnTo>
                <a:lnTo>
                  <a:pt x="5592" y="4071"/>
                </a:lnTo>
                <a:lnTo>
                  <a:pt x="5588" y="4080"/>
                </a:lnTo>
                <a:lnTo>
                  <a:pt x="5587" y="4089"/>
                </a:lnTo>
                <a:lnTo>
                  <a:pt x="5577" y="4093"/>
                </a:lnTo>
                <a:lnTo>
                  <a:pt x="5517" y="4124"/>
                </a:lnTo>
                <a:lnTo>
                  <a:pt x="5477" y="4138"/>
                </a:lnTo>
                <a:lnTo>
                  <a:pt x="5465" y="4140"/>
                </a:lnTo>
                <a:lnTo>
                  <a:pt x="5461" y="4140"/>
                </a:lnTo>
                <a:lnTo>
                  <a:pt x="5455" y="4144"/>
                </a:lnTo>
                <a:lnTo>
                  <a:pt x="5433" y="4151"/>
                </a:lnTo>
                <a:lnTo>
                  <a:pt x="5423" y="4151"/>
                </a:lnTo>
                <a:lnTo>
                  <a:pt x="5420" y="4152"/>
                </a:lnTo>
                <a:lnTo>
                  <a:pt x="5334" y="4165"/>
                </a:lnTo>
                <a:lnTo>
                  <a:pt x="5220" y="4171"/>
                </a:lnTo>
                <a:lnTo>
                  <a:pt x="4852" y="4233"/>
                </a:lnTo>
                <a:lnTo>
                  <a:pt x="4741" y="4182"/>
                </a:lnTo>
                <a:lnTo>
                  <a:pt x="4710" y="4171"/>
                </a:lnTo>
                <a:lnTo>
                  <a:pt x="4704" y="4170"/>
                </a:lnTo>
                <a:lnTo>
                  <a:pt x="4698" y="4170"/>
                </a:lnTo>
                <a:lnTo>
                  <a:pt x="4654" y="4161"/>
                </a:lnTo>
                <a:lnTo>
                  <a:pt x="4596" y="4140"/>
                </a:lnTo>
                <a:lnTo>
                  <a:pt x="4592" y="4139"/>
                </a:lnTo>
                <a:lnTo>
                  <a:pt x="4567" y="4131"/>
                </a:lnTo>
                <a:lnTo>
                  <a:pt x="4240" y="4049"/>
                </a:lnTo>
                <a:lnTo>
                  <a:pt x="3996" y="3927"/>
                </a:lnTo>
                <a:lnTo>
                  <a:pt x="3996" y="3912"/>
                </a:lnTo>
                <a:lnTo>
                  <a:pt x="3994" y="3901"/>
                </a:lnTo>
                <a:lnTo>
                  <a:pt x="3989" y="3891"/>
                </a:lnTo>
                <a:lnTo>
                  <a:pt x="3986" y="3886"/>
                </a:lnTo>
                <a:lnTo>
                  <a:pt x="3979" y="3881"/>
                </a:lnTo>
                <a:lnTo>
                  <a:pt x="3972" y="3880"/>
                </a:lnTo>
                <a:lnTo>
                  <a:pt x="3964" y="3881"/>
                </a:lnTo>
                <a:lnTo>
                  <a:pt x="3956" y="3886"/>
                </a:lnTo>
                <a:lnTo>
                  <a:pt x="3650" y="3559"/>
                </a:lnTo>
                <a:lnTo>
                  <a:pt x="3630" y="3585"/>
                </a:lnTo>
                <a:lnTo>
                  <a:pt x="3609" y="3604"/>
                </a:lnTo>
                <a:lnTo>
                  <a:pt x="3588" y="3616"/>
                </a:lnTo>
                <a:lnTo>
                  <a:pt x="3578" y="3621"/>
                </a:lnTo>
                <a:lnTo>
                  <a:pt x="3569" y="3621"/>
                </a:lnTo>
                <a:lnTo>
                  <a:pt x="3553" y="3629"/>
                </a:lnTo>
                <a:lnTo>
                  <a:pt x="3533" y="3653"/>
                </a:lnTo>
                <a:lnTo>
                  <a:pt x="3522" y="3678"/>
                </a:lnTo>
                <a:lnTo>
                  <a:pt x="3521" y="3693"/>
                </a:lnTo>
                <a:lnTo>
                  <a:pt x="3522" y="3708"/>
                </a:lnTo>
                <a:lnTo>
                  <a:pt x="3528" y="3724"/>
                </a:lnTo>
                <a:lnTo>
                  <a:pt x="3509" y="3741"/>
                </a:lnTo>
                <a:lnTo>
                  <a:pt x="3496" y="3763"/>
                </a:lnTo>
                <a:lnTo>
                  <a:pt x="3489" y="3783"/>
                </a:lnTo>
                <a:lnTo>
                  <a:pt x="3487" y="3805"/>
                </a:lnTo>
                <a:lnTo>
                  <a:pt x="3466" y="3886"/>
                </a:lnTo>
                <a:lnTo>
                  <a:pt x="3459" y="3898"/>
                </a:lnTo>
                <a:lnTo>
                  <a:pt x="3455" y="3911"/>
                </a:lnTo>
                <a:lnTo>
                  <a:pt x="3446" y="3927"/>
                </a:lnTo>
                <a:lnTo>
                  <a:pt x="3426" y="4089"/>
                </a:lnTo>
                <a:lnTo>
                  <a:pt x="3344" y="4213"/>
                </a:lnTo>
                <a:lnTo>
                  <a:pt x="3344" y="4214"/>
                </a:lnTo>
                <a:lnTo>
                  <a:pt x="3351" y="4230"/>
                </a:lnTo>
                <a:lnTo>
                  <a:pt x="3353" y="4238"/>
                </a:lnTo>
                <a:lnTo>
                  <a:pt x="3355" y="4248"/>
                </a:lnTo>
                <a:lnTo>
                  <a:pt x="3353" y="4254"/>
                </a:lnTo>
                <a:lnTo>
                  <a:pt x="3351" y="4261"/>
                </a:lnTo>
                <a:lnTo>
                  <a:pt x="3349" y="4263"/>
                </a:lnTo>
                <a:lnTo>
                  <a:pt x="3348" y="4263"/>
                </a:lnTo>
                <a:lnTo>
                  <a:pt x="3348" y="4266"/>
                </a:lnTo>
                <a:lnTo>
                  <a:pt x="3344" y="4274"/>
                </a:lnTo>
                <a:lnTo>
                  <a:pt x="3334" y="4282"/>
                </a:lnTo>
                <a:lnTo>
                  <a:pt x="3318" y="4299"/>
                </a:lnTo>
                <a:lnTo>
                  <a:pt x="3313" y="4308"/>
                </a:lnTo>
                <a:lnTo>
                  <a:pt x="3307" y="4315"/>
                </a:lnTo>
                <a:lnTo>
                  <a:pt x="3303" y="4329"/>
                </a:lnTo>
                <a:lnTo>
                  <a:pt x="3303" y="4335"/>
                </a:lnTo>
                <a:lnTo>
                  <a:pt x="3284" y="4342"/>
                </a:lnTo>
                <a:lnTo>
                  <a:pt x="3274" y="4346"/>
                </a:lnTo>
                <a:lnTo>
                  <a:pt x="3253" y="4370"/>
                </a:lnTo>
                <a:lnTo>
                  <a:pt x="3233" y="4414"/>
                </a:lnTo>
                <a:lnTo>
                  <a:pt x="3223" y="4478"/>
                </a:lnTo>
                <a:lnTo>
                  <a:pt x="3222" y="4517"/>
                </a:lnTo>
                <a:lnTo>
                  <a:pt x="3211" y="4524"/>
                </a:lnTo>
                <a:lnTo>
                  <a:pt x="3186" y="4541"/>
                </a:lnTo>
                <a:lnTo>
                  <a:pt x="3161" y="4566"/>
                </a:lnTo>
                <a:lnTo>
                  <a:pt x="3133" y="4599"/>
                </a:lnTo>
                <a:lnTo>
                  <a:pt x="3108" y="4638"/>
                </a:lnTo>
                <a:lnTo>
                  <a:pt x="3106" y="4638"/>
                </a:lnTo>
                <a:lnTo>
                  <a:pt x="3098" y="4655"/>
                </a:lnTo>
                <a:lnTo>
                  <a:pt x="3074" y="4682"/>
                </a:lnTo>
                <a:lnTo>
                  <a:pt x="3045" y="4696"/>
                </a:lnTo>
                <a:lnTo>
                  <a:pt x="3037" y="4696"/>
                </a:lnTo>
                <a:lnTo>
                  <a:pt x="3037" y="4697"/>
                </a:lnTo>
                <a:lnTo>
                  <a:pt x="3031" y="4700"/>
                </a:lnTo>
                <a:lnTo>
                  <a:pt x="3018" y="4703"/>
                </a:lnTo>
                <a:lnTo>
                  <a:pt x="2972" y="4687"/>
                </a:lnTo>
                <a:lnTo>
                  <a:pt x="2955" y="4685"/>
                </a:lnTo>
                <a:lnTo>
                  <a:pt x="2941" y="4686"/>
                </a:lnTo>
                <a:lnTo>
                  <a:pt x="2930" y="4689"/>
                </a:lnTo>
                <a:lnTo>
                  <a:pt x="2922" y="4697"/>
                </a:lnTo>
                <a:lnTo>
                  <a:pt x="2917" y="4708"/>
                </a:lnTo>
                <a:lnTo>
                  <a:pt x="2915" y="4723"/>
                </a:lnTo>
                <a:lnTo>
                  <a:pt x="2866" y="4707"/>
                </a:lnTo>
                <a:lnTo>
                  <a:pt x="2819" y="4682"/>
                </a:lnTo>
                <a:lnTo>
                  <a:pt x="2795" y="4664"/>
                </a:lnTo>
                <a:lnTo>
                  <a:pt x="2751" y="4623"/>
                </a:lnTo>
                <a:lnTo>
                  <a:pt x="2609" y="4457"/>
                </a:lnTo>
                <a:lnTo>
                  <a:pt x="2613" y="4445"/>
                </a:lnTo>
                <a:lnTo>
                  <a:pt x="2613" y="4435"/>
                </a:lnTo>
                <a:lnTo>
                  <a:pt x="2614" y="4433"/>
                </a:lnTo>
                <a:lnTo>
                  <a:pt x="2609" y="4420"/>
                </a:lnTo>
                <a:lnTo>
                  <a:pt x="2604" y="4405"/>
                </a:lnTo>
                <a:lnTo>
                  <a:pt x="2583" y="4371"/>
                </a:lnTo>
                <a:lnTo>
                  <a:pt x="2526" y="4306"/>
                </a:lnTo>
                <a:lnTo>
                  <a:pt x="2521" y="4293"/>
                </a:lnTo>
                <a:lnTo>
                  <a:pt x="2523" y="4283"/>
                </a:lnTo>
                <a:lnTo>
                  <a:pt x="2527" y="4273"/>
                </a:lnTo>
                <a:lnTo>
                  <a:pt x="2536" y="4265"/>
                </a:lnTo>
                <a:lnTo>
                  <a:pt x="2550" y="4259"/>
                </a:lnTo>
                <a:lnTo>
                  <a:pt x="2569" y="4253"/>
                </a:lnTo>
                <a:lnTo>
                  <a:pt x="2600" y="4183"/>
                </a:lnTo>
                <a:lnTo>
                  <a:pt x="2609" y="4114"/>
                </a:lnTo>
                <a:lnTo>
                  <a:pt x="2609" y="4098"/>
                </a:lnTo>
                <a:lnTo>
                  <a:pt x="2600" y="4049"/>
                </a:lnTo>
                <a:lnTo>
                  <a:pt x="2569" y="3988"/>
                </a:lnTo>
                <a:lnTo>
                  <a:pt x="2569" y="3500"/>
                </a:lnTo>
                <a:lnTo>
                  <a:pt x="2528" y="3417"/>
                </a:lnTo>
                <a:lnTo>
                  <a:pt x="2523" y="3448"/>
                </a:lnTo>
                <a:lnTo>
                  <a:pt x="2507" y="3483"/>
                </a:lnTo>
                <a:lnTo>
                  <a:pt x="2481" y="3520"/>
                </a:lnTo>
                <a:lnTo>
                  <a:pt x="2431" y="3578"/>
                </a:lnTo>
                <a:lnTo>
                  <a:pt x="2384" y="3645"/>
                </a:lnTo>
                <a:lnTo>
                  <a:pt x="2370" y="3670"/>
                </a:lnTo>
                <a:lnTo>
                  <a:pt x="2365" y="3683"/>
                </a:lnTo>
                <a:lnTo>
                  <a:pt x="2341" y="3693"/>
                </a:lnTo>
                <a:lnTo>
                  <a:pt x="2308" y="3716"/>
                </a:lnTo>
                <a:lnTo>
                  <a:pt x="2298" y="3728"/>
                </a:lnTo>
                <a:lnTo>
                  <a:pt x="2291" y="3741"/>
                </a:lnTo>
                <a:lnTo>
                  <a:pt x="2291" y="3755"/>
                </a:lnTo>
                <a:lnTo>
                  <a:pt x="2294" y="3768"/>
                </a:lnTo>
                <a:lnTo>
                  <a:pt x="2303" y="3785"/>
                </a:lnTo>
                <a:lnTo>
                  <a:pt x="2121" y="4029"/>
                </a:lnTo>
                <a:lnTo>
                  <a:pt x="1794" y="4416"/>
                </a:lnTo>
                <a:lnTo>
                  <a:pt x="1611" y="4477"/>
                </a:lnTo>
                <a:lnTo>
                  <a:pt x="1601" y="4486"/>
                </a:lnTo>
                <a:lnTo>
                  <a:pt x="1594" y="4497"/>
                </a:lnTo>
                <a:lnTo>
                  <a:pt x="1592" y="4506"/>
                </a:lnTo>
                <a:lnTo>
                  <a:pt x="1591" y="4517"/>
                </a:lnTo>
                <a:lnTo>
                  <a:pt x="1625" y="4559"/>
                </a:lnTo>
                <a:lnTo>
                  <a:pt x="1655" y="4606"/>
                </a:lnTo>
                <a:lnTo>
                  <a:pt x="1674" y="4656"/>
                </a:lnTo>
                <a:lnTo>
                  <a:pt x="1687" y="4710"/>
                </a:lnTo>
                <a:lnTo>
                  <a:pt x="1688" y="4799"/>
                </a:lnTo>
                <a:lnTo>
                  <a:pt x="1673" y="4896"/>
                </a:lnTo>
                <a:lnTo>
                  <a:pt x="1645" y="4995"/>
                </a:lnTo>
                <a:lnTo>
                  <a:pt x="1631" y="5017"/>
                </a:lnTo>
                <a:lnTo>
                  <a:pt x="1617" y="5027"/>
                </a:lnTo>
                <a:lnTo>
                  <a:pt x="1611" y="5030"/>
                </a:lnTo>
                <a:lnTo>
                  <a:pt x="1605" y="5035"/>
                </a:lnTo>
                <a:lnTo>
                  <a:pt x="1571" y="5049"/>
                </a:lnTo>
                <a:lnTo>
                  <a:pt x="1532" y="5059"/>
                </a:lnTo>
                <a:lnTo>
                  <a:pt x="1483" y="5081"/>
                </a:lnTo>
                <a:lnTo>
                  <a:pt x="1448" y="5110"/>
                </a:lnTo>
                <a:lnTo>
                  <a:pt x="1305" y="4988"/>
                </a:lnTo>
                <a:lnTo>
                  <a:pt x="1204" y="4866"/>
                </a:lnTo>
                <a:lnTo>
                  <a:pt x="1204" y="4845"/>
                </a:lnTo>
                <a:lnTo>
                  <a:pt x="1208" y="4811"/>
                </a:lnTo>
                <a:lnTo>
                  <a:pt x="1217" y="4786"/>
                </a:lnTo>
                <a:lnTo>
                  <a:pt x="1234" y="4768"/>
                </a:lnTo>
                <a:lnTo>
                  <a:pt x="1245" y="4764"/>
                </a:lnTo>
                <a:lnTo>
                  <a:pt x="1209" y="4734"/>
                </a:lnTo>
                <a:lnTo>
                  <a:pt x="1194" y="4716"/>
                </a:lnTo>
                <a:lnTo>
                  <a:pt x="1164" y="4677"/>
                </a:lnTo>
                <a:lnTo>
                  <a:pt x="1126" y="4608"/>
                </a:lnTo>
                <a:lnTo>
                  <a:pt x="1115" y="4582"/>
                </a:lnTo>
                <a:lnTo>
                  <a:pt x="1072" y="4427"/>
                </a:lnTo>
                <a:lnTo>
                  <a:pt x="1061" y="4355"/>
                </a:lnTo>
                <a:lnTo>
                  <a:pt x="1051" y="4355"/>
                </a:lnTo>
                <a:lnTo>
                  <a:pt x="1042" y="4351"/>
                </a:lnTo>
                <a:lnTo>
                  <a:pt x="1024" y="4339"/>
                </a:lnTo>
                <a:lnTo>
                  <a:pt x="1016" y="4331"/>
                </a:lnTo>
                <a:lnTo>
                  <a:pt x="1010" y="4320"/>
                </a:lnTo>
                <a:lnTo>
                  <a:pt x="998" y="4294"/>
                </a:lnTo>
                <a:lnTo>
                  <a:pt x="1004" y="4266"/>
                </a:lnTo>
                <a:lnTo>
                  <a:pt x="1004" y="4242"/>
                </a:lnTo>
                <a:lnTo>
                  <a:pt x="1000" y="4233"/>
                </a:lnTo>
                <a:lnTo>
                  <a:pt x="995" y="4224"/>
                </a:lnTo>
                <a:lnTo>
                  <a:pt x="987" y="4218"/>
                </a:lnTo>
                <a:lnTo>
                  <a:pt x="980" y="4213"/>
                </a:lnTo>
                <a:lnTo>
                  <a:pt x="856" y="3683"/>
                </a:lnTo>
                <a:lnTo>
                  <a:pt x="592" y="4089"/>
                </a:lnTo>
                <a:lnTo>
                  <a:pt x="490" y="4294"/>
                </a:lnTo>
                <a:lnTo>
                  <a:pt x="484" y="4298"/>
                </a:lnTo>
                <a:lnTo>
                  <a:pt x="471" y="4308"/>
                </a:lnTo>
                <a:lnTo>
                  <a:pt x="448" y="4356"/>
                </a:lnTo>
                <a:lnTo>
                  <a:pt x="408" y="4457"/>
                </a:lnTo>
                <a:lnTo>
                  <a:pt x="326" y="4599"/>
                </a:lnTo>
                <a:lnTo>
                  <a:pt x="286" y="4581"/>
                </a:lnTo>
                <a:lnTo>
                  <a:pt x="199" y="4559"/>
                </a:lnTo>
                <a:lnTo>
                  <a:pt x="114" y="4525"/>
                </a:lnTo>
                <a:lnTo>
                  <a:pt x="108" y="4522"/>
                </a:lnTo>
                <a:lnTo>
                  <a:pt x="92" y="4508"/>
                </a:lnTo>
                <a:lnTo>
                  <a:pt x="77" y="4483"/>
                </a:lnTo>
                <a:lnTo>
                  <a:pt x="67" y="4451"/>
                </a:lnTo>
                <a:lnTo>
                  <a:pt x="63" y="4423"/>
                </a:lnTo>
                <a:lnTo>
                  <a:pt x="61" y="4362"/>
                </a:lnTo>
                <a:lnTo>
                  <a:pt x="58" y="4331"/>
                </a:lnTo>
                <a:lnTo>
                  <a:pt x="45" y="4279"/>
                </a:lnTo>
                <a:lnTo>
                  <a:pt x="37" y="4256"/>
                </a:lnTo>
                <a:lnTo>
                  <a:pt x="27" y="4238"/>
                </a:lnTo>
                <a:lnTo>
                  <a:pt x="13" y="4223"/>
                </a:lnTo>
                <a:lnTo>
                  <a:pt x="0" y="4213"/>
                </a:lnTo>
                <a:lnTo>
                  <a:pt x="4" y="4161"/>
                </a:lnTo>
                <a:lnTo>
                  <a:pt x="11" y="4143"/>
                </a:lnTo>
                <a:lnTo>
                  <a:pt x="20" y="4131"/>
                </a:lnTo>
                <a:lnTo>
                  <a:pt x="55" y="4111"/>
                </a:lnTo>
                <a:lnTo>
                  <a:pt x="82" y="4089"/>
                </a:lnTo>
                <a:lnTo>
                  <a:pt x="97" y="4069"/>
                </a:lnTo>
                <a:lnTo>
                  <a:pt x="102" y="4049"/>
                </a:lnTo>
                <a:lnTo>
                  <a:pt x="205" y="3846"/>
                </a:lnTo>
                <a:lnTo>
                  <a:pt x="347" y="3642"/>
                </a:lnTo>
                <a:lnTo>
                  <a:pt x="490" y="3314"/>
                </a:lnTo>
                <a:lnTo>
                  <a:pt x="551" y="3213"/>
                </a:lnTo>
                <a:lnTo>
                  <a:pt x="555" y="3198"/>
                </a:lnTo>
                <a:lnTo>
                  <a:pt x="556" y="3169"/>
                </a:lnTo>
                <a:lnTo>
                  <a:pt x="555" y="3155"/>
                </a:lnTo>
                <a:lnTo>
                  <a:pt x="551" y="3143"/>
                </a:lnTo>
                <a:lnTo>
                  <a:pt x="538" y="3120"/>
                </a:lnTo>
                <a:lnTo>
                  <a:pt x="530" y="3111"/>
                </a:lnTo>
                <a:lnTo>
                  <a:pt x="568" y="3096"/>
                </a:lnTo>
                <a:lnTo>
                  <a:pt x="576" y="3088"/>
                </a:lnTo>
                <a:lnTo>
                  <a:pt x="585" y="3082"/>
                </a:lnTo>
                <a:lnTo>
                  <a:pt x="601" y="3070"/>
                </a:lnTo>
                <a:lnTo>
                  <a:pt x="628" y="3033"/>
                </a:lnTo>
                <a:lnTo>
                  <a:pt x="633" y="3022"/>
                </a:lnTo>
                <a:lnTo>
                  <a:pt x="641" y="3012"/>
                </a:lnTo>
                <a:lnTo>
                  <a:pt x="652" y="2989"/>
                </a:lnTo>
                <a:lnTo>
                  <a:pt x="652" y="2866"/>
                </a:lnTo>
                <a:lnTo>
                  <a:pt x="713" y="2744"/>
                </a:lnTo>
                <a:lnTo>
                  <a:pt x="734" y="2672"/>
                </a:lnTo>
                <a:lnTo>
                  <a:pt x="787" y="2547"/>
                </a:lnTo>
                <a:lnTo>
                  <a:pt x="794" y="2539"/>
                </a:lnTo>
                <a:lnTo>
                  <a:pt x="799" y="2532"/>
                </a:lnTo>
                <a:lnTo>
                  <a:pt x="804" y="2526"/>
                </a:lnTo>
                <a:lnTo>
                  <a:pt x="817" y="2519"/>
                </a:lnTo>
                <a:lnTo>
                  <a:pt x="830" y="2482"/>
                </a:lnTo>
                <a:lnTo>
                  <a:pt x="840" y="2465"/>
                </a:lnTo>
                <a:lnTo>
                  <a:pt x="844" y="2462"/>
                </a:lnTo>
                <a:lnTo>
                  <a:pt x="856" y="2458"/>
                </a:lnTo>
                <a:lnTo>
                  <a:pt x="861" y="2455"/>
                </a:lnTo>
                <a:lnTo>
                  <a:pt x="868" y="2453"/>
                </a:lnTo>
                <a:lnTo>
                  <a:pt x="901" y="2458"/>
                </a:lnTo>
                <a:lnTo>
                  <a:pt x="960" y="2486"/>
                </a:lnTo>
                <a:lnTo>
                  <a:pt x="1041" y="2539"/>
                </a:lnTo>
                <a:lnTo>
                  <a:pt x="1183" y="2315"/>
                </a:lnTo>
                <a:lnTo>
                  <a:pt x="1286" y="2071"/>
                </a:lnTo>
                <a:lnTo>
                  <a:pt x="1550" y="1643"/>
                </a:lnTo>
                <a:lnTo>
                  <a:pt x="1574" y="1620"/>
                </a:lnTo>
                <a:lnTo>
                  <a:pt x="1591" y="1600"/>
                </a:lnTo>
                <a:lnTo>
                  <a:pt x="1593" y="1588"/>
                </a:lnTo>
                <a:lnTo>
                  <a:pt x="1594" y="1579"/>
                </a:lnTo>
                <a:lnTo>
                  <a:pt x="1593" y="1569"/>
                </a:lnTo>
                <a:lnTo>
                  <a:pt x="1591" y="1562"/>
                </a:lnTo>
                <a:lnTo>
                  <a:pt x="1693" y="1376"/>
                </a:lnTo>
                <a:lnTo>
                  <a:pt x="2100" y="745"/>
                </a:lnTo>
                <a:lnTo>
                  <a:pt x="2121" y="582"/>
                </a:lnTo>
                <a:lnTo>
                  <a:pt x="2136" y="568"/>
                </a:lnTo>
                <a:lnTo>
                  <a:pt x="2153" y="558"/>
                </a:lnTo>
                <a:lnTo>
                  <a:pt x="2170" y="554"/>
                </a:lnTo>
                <a:lnTo>
                  <a:pt x="2191" y="555"/>
                </a:lnTo>
                <a:lnTo>
                  <a:pt x="2212" y="559"/>
                </a:lnTo>
                <a:lnTo>
                  <a:pt x="2235" y="568"/>
                </a:lnTo>
                <a:lnTo>
                  <a:pt x="2284" y="602"/>
                </a:lnTo>
                <a:lnTo>
                  <a:pt x="2406" y="786"/>
                </a:lnTo>
                <a:lnTo>
                  <a:pt x="2406" y="867"/>
                </a:lnTo>
                <a:lnTo>
                  <a:pt x="2400" y="876"/>
                </a:lnTo>
                <a:lnTo>
                  <a:pt x="2396" y="893"/>
                </a:lnTo>
                <a:lnTo>
                  <a:pt x="2396" y="908"/>
                </a:lnTo>
                <a:lnTo>
                  <a:pt x="2400" y="921"/>
                </a:lnTo>
                <a:lnTo>
                  <a:pt x="2406" y="928"/>
                </a:lnTo>
                <a:lnTo>
                  <a:pt x="2079" y="1376"/>
                </a:lnTo>
                <a:lnTo>
                  <a:pt x="1856" y="1724"/>
                </a:lnTo>
                <a:lnTo>
                  <a:pt x="1815" y="1765"/>
                </a:lnTo>
                <a:lnTo>
                  <a:pt x="1347" y="2805"/>
                </a:lnTo>
                <a:lnTo>
                  <a:pt x="1350" y="2835"/>
                </a:lnTo>
                <a:lnTo>
                  <a:pt x="1349" y="2849"/>
                </a:lnTo>
                <a:lnTo>
                  <a:pt x="1345" y="2866"/>
                </a:lnTo>
                <a:lnTo>
                  <a:pt x="1329" y="2896"/>
                </a:lnTo>
                <a:lnTo>
                  <a:pt x="1305" y="2928"/>
                </a:lnTo>
                <a:lnTo>
                  <a:pt x="1305" y="3172"/>
                </a:lnTo>
                <a:lnTo>
                  <a:pt x="1326" y="3724"/>
                </a:lnTo>
                <a:lnTo>
                  <a:pt x="1335" y="3731"/>
                </a:lnTo>
                <a:lnTo>
                  <a:pt x="1347" y="3749"/>
                </a:lnTo>
                <a:lnTo>
                  <a:pt x="1350" y="3758"/>
                </a:lnTo>
                <a:lnTo>
                  <a:pt x="1351" y="3766"/>
                </a:lnTo>
                <a:lnTo>
                  <a:pt x="1351" y="3773"/>
                </a:lnTo>
                <a:lnTo>
                  <a:pt x="1350" y="3774"/>
                </a:lnTo>
                <a:lnTo>
                  <a:pt x="1350" y="3777"/>
                </a:lnTo>
                <a:lnTo>
                  <a:pt x="1347" y="3785"/>
                </a:lnTo>
                <a:lnTo>
                  <a:pt x="1351" y="3845"/>
                </a:lnTo>
                <a:lnTo>
                  <a:pt x="1367" y="3907"/>
                </a:lnTo>
                <a:lnTo>
                  <a:pt x="1469" y="3660"/>
                </a:lnTo>
                <a:lnTo>
                  <a:pt x="1611" y="3417"/>
                </a:lnTo>
                <a:lnTo>
                  <a:pt x="1620" y="3472"/>
                </a:lnTo>
                <a:lnTo>
                  <a:pt x="1622" y="3487"/>
                </a:lnTo>
                <a:lnTo>
                  <a:pt x="1617" y="3515"/>
                </a:lnTo>
                <a:lnTo>
                  <a:pt x="1616" y="3521"/>
                </a:lnTo>
                <a:lnTo>
                  <a:pt x="1615" y="3527"/>
                </a:lnTo>
                <a:lnTo>
                  <a:pt x="1611" y="3539"/>
                </a:lnTo>
                <a:lnTo>
                  <a:pt x="1601" y="3553"/>
                </a:lnTo>
                <a:lnTo>
                  <a:pt x="1588" y="3581"/>
                </a:lnTo>
                <a:lnTo>
                  <a:pt x="1582" y="3606"/>
                </a:lnTo>
                <a:lnTo>
                  <a:pt x="1584" y="3629"/>
                </a:lnTo>
                <a:lnTo>
                  <a:pt x="1591" y="3642"/>
                </a:lnTo>
                <a:lnTo>
                  <a:pt x="1584" y="3655"/>
                </a:lnTo>
                <a:lnTo>
                  <a:pt x="1572" y="3722"/>
                </a:lnTo>
                <a:lnTo>
                  <a:pt x="1571" y="3743"/>
                </a:lnTo>
                <a:lnTo>
                  <a:pt x="1585" y="3780"/>
                </a:lnTo>
                <a:lnTo>
                  <a:pt x="1592" y="3798"/>
                </a:lnTo>
                <a:lnTo>
                  <a:pt x="1592" y="3800"/>
                </a:lnTo>
                <a:lnTo>
                  <a:pt x="1594" y="3814"/>
                </a:lnTo>
                <a:lnTo>
                  <a:pt x="1596" y="3842"/>
                </a:lnTo>
                <a:lnTo>
                  <a:pt x="1591" y="3866"/>
                </a:lnTo>
                <a:lnTo>
                  <a:pt x="1550" y="3907"/>
                </a:lnTo>
                <a:lnTo>
                  <a:pt x="1580" y="3998"/>
                </a:lnTo>
                <a:lnTo>
                  <a:pt x="1590" y="4053"/>
                </a:lnTo>
                <a:lnTo>
                  <a:pt x="1590" y="4061"/>
                </a:lnTo>
                <a:lnTo>
                  <a:pt x="1611" y="4233"/>
                </a:lnTo>
                <a:lnTo>
                  <a:pt x="1656" y="4177"/>
                </a:lnTo>
                <a:lnTo>
                  <a:pt x="1667" y="4152"/>
                </a:lnTo>
                <a:lnTo>
                  <a:pt x="1671" y="4140"/>
                </a:lnTo>
                <a:lnTo>
                  <a:pt x="1673" y="4131"/>
                </a:lnTo>
                <a:lnTo>
                  <a:pt x="1698" y="4073"/>
                </a:lnTo>
                <a:lnTo>
                  <a:pt x="1707" y="4058"/>
                </a:lnTo>
                <a:lnTo>
                  <a:pt x="1726" y="4018"/>
                </a:lnTo>
                <a:lnTo>
                  <a:pt x="1733" y="4009"/>
                </a:lnTo>
                <a:lnTo>
                  <a:pt x="1958" y="3652"/>
                </a:lnTo>
                <a:lnTo>
                  <a:pt x="2004" y="3584"/>
                </a:lnTo>
                <a:lnTo>
                  <a:pt x="2010" y="3571"/>
                </a:lnTo>
                <a:lnTo>
                  <a:pt x="2019" y="3558"/>
                </a:lnTo>
                <a:lnTo>
                  <a:pt x="2025" y="3547"/>
                </a:lnTo>
                <a:lnTo>
                  <a:pt x="2030" y="3539"/>
                </a:lnTo>
                <a:lnTo>
                  <a:pt x="2033" y="3532"/>
                </a:lnTo>
                <a:lnTo>
                  <a:pt x="2037" y="3525"/>
                </a:lnTo>
                <a:lnTo>
                  <a:pt x="2038" y="3521"/>
                </a:lnTo>
                <a:lnTo>
                  <a:pt x="2039" y="3518"/>
                </a:lnTo>
                <a:lnTo>
                  <a:pt x="2202" y="3294"/>
                </a:lnTo>
                <a:lnTo>
                  <a:pt x="2212" y="3265"/>
                </a:lnTo>
                <a:lnTo>
                  <a:pt x="2231" y="3224"/>
                </a:lnTo>
                <a:lnTo>
                  <a:pt x="2243" y="3213"/>
                </a:lnTo>
                <a:lnTo>
                  <a:pt x="2264" y="3169"/>
                </a:lnTo>
                <a:lnTo>
                  <a:pt x="2269" y="3155"/>
                </a:lnTo>
                <a:lnTo>
                  <a:pt x="2270" y="3132"/>
                </a:lnTo>
                <a:lnTo>
                  <a:pt x="2268" y="3120"/>
                </a:lnTo>
                <a:lnTo>
                  <a:pt x="2263" y="3111"/>
                </a:lnTo>
                <a:lnTo>
                  <a:pt x="2351" y="3054"/>
                </a:lnTo>
                <a:lnTo>
                  <a:pt x="2406" y="3008"/>
                </a:lnTo>
                <a:lnTo>
                  <a:pt x="2467" y="2846"/>
                </a:lnTo>
                <a:lnTo>
                  <a:pt x="2569" y="2683"/>
                </a:lnTo>
                <a:lnTo>
                  <a:pt x="2427" y="2643"/>
                </a:lnTo>
                <a:lnTo>
                  <a:pt x="2417" y="2642"/>
                </a:lnTo>
                <a:lnTo>
                  <a:pt x="2410" y="2642"/>
                </a:lnTo>
                <a:lnTo>
                  <a:pt x="2396" y="2637"/>
                </a:lnTo>
                <a:lnTo>
                  <a:pt x="2392" y="2637"/>
                </a:lnTo>
                <a:lnTo>
                  <a:pt x="2367" y="2629"/>
                </a:lnTo>
                <a:lnTo>
                  <a:pt x="2354" y="2626"/>
                </a:lnTo>
                <a:lnTo>
                  <a:pt x="2311" y="2606"/>
                </a:lnTo>
                <a:lnTo>
                  <a:pt x="2263" y="2579"/>
                </a:lnTo>
                <a:lnTo>
                  <a:pt x="2182" y="2553"/>
                </a:lnTo>
                <a:lnTo>
                  <a:pt x="2150" y="2534"/>
                </a:lnTo>
                <a:lnTo>
                  <a:pt x="2126" y="2514"/>
                </a:lnTo>
                <a:lnTo>
                  <a:pt x="2104" y="2488"/>
                </a:lnTo>
                <a:lnTo>
                  <a:pt x="2097" y="2474"/>
                </a:lnTo>
                <a:lnTo>
                  <a:pt x="2085" y="2445"/>
                </a:lnTo>
                <a:lnTo>
                  <a:pt x="2079" y="2413"/>
                </a:lnTo>
                <a:lnTo>
                  <a:pt x="2079" y="2397"/>
                </a:lnTo>
                <a:lnTo>
                  <a:pt x="2076" y="2371"/>
                </a:lnTo>
                <a:lnTo>
                  <a:pt x="2077" y="2347"/>
                </a:lnTo>
                <a:lnTo>
                  <a:pt x="2080" y="2324"/>
                </a:lnTo>
                <a:lnTo>
                  <a:pt x="2101" y="2283"/>
                </a:lnTo>
                <a:lnTo>
                  <a:pt x="2137" y="2248"/>
                </a:lnTo>
                <a:lnTo>
                  <a:pt x="2161" y="2233"/>
                </a:lnTo>
                <a:lnTo>
                  <a:pt x="2691" y="2009"/>
                </a:lnTo>
                <a:lnTo>
                  <a:pt x="2998" y="1826"/>
                </a:lnTo>
                <a:lnTo>
                  <a:pt x="3120" y="1724"/>
                </a:lnTo>
                <a:lnTo>
                  <a:pt x="3263" y="1623"/>
                </a:lnTo>
                <a:lnTo>
                  <a:pt x="3505" y="1512"/>
                </a:lnTo>
                <a:lnTo>
                  <a:pt x="3515" y="1511"/>
                </a:lnTo>
                <a:lnTo>
                  <a:pt x="3524" y="1512"/>
                </a:lnTo>
                <a:lnTo>
                  <a:pt x="3543" y="1516"/>
                </a:lnTo>
                <a:lnTo>
                  <a:pt x="3552" y="1522"/>
                </a:lnTo>
                <a:lnTo>
                  <a:pt x="3562" y="1529"/>
                </a:lnTo>
                <a:lnTo>
                  <a:pt x="3579" y="1546"/>
                </a:lnTo>
                <a:lnTo>
                  <a:pt x="3595" y="1572"/>
                </a:lnTo>
                <a:lnTo>
                  <a:pt x="3630" y="1643"/>
                </a:lnTo>
                <a:lnTo>
                  <a:pt x="3698" y="1850"/>
                </a:lnTo>
                <a:lnTo>
                  <a:pt x="3704" y="1874"/>
                </a:lnTo>
                <a:close/>
                <a:moveTo>
                  <a:pt x="6238" y="2634"/>
                </a:moveTo>
                <a:lnTo>
                  <a:pt x="6268" y="2695"/>
                </a:lnTo>
                <a:lnTo>
                  <a:pt x="6350" y="2800"/>
                </a:lnTo>
                <a:lnTo>
                  <a:pt x="6358" y="2811"/>
                </a:lnTo>
                <a:lnTo>
                  <a:pt x="6379" y="2852"/>
                </a:lnTo>
                <a:lnTo>
                  <a:pt x="6390" y="2889"/>
                </a:lnTo>
                <a:lnTo>
                  <a:pt x="6391" y="2907"/>
                </a:lnTo>
                <a:lnTo>
                  <a:pt x="6390" y="2923"/>
                </a:lnTo>
                <a:lnTo>
                  <a:pt x="6390" y="3053"/>
                </a:lnTo>
                <a:lnTo>
                  <a:pt x="6299" y="3326"/>
                </a:lnTo>
                <a:lnTo>
                  <a:pt x="6301" y="3335"/>
                </a:lnTo>
                <a:lnTo>
                  <a:pt x="6302" y="3345"/>
                </a:lnTo>
                <a:lnTo>
                  <a:pt x="6301" y="3364"/>
                </a:lnTo>
                <a:lnTo>
                  <a:pt x="6295" y="3383"/>
                </a:lnTo>
                <a:lnTo>
                  <a:pt x="6269" y="3438"/>
                </a:lnTo>
                <a:lnTo>
                  <a:pt x="6262" y="3457"/>
                </a:lnTo>
                <a:lnTo>
                  <a:pt x="6260" y="3474"/>
                </a:lnTo>
                <a:lnTo>
                  <a:pt x="6260" y="3703"/>
                </a:lnTo>
                <a:lnTo>
                  <a:pt x="6286" y="3897"/>
                </a:lnTo>
                <a:lnTo>
                  <a:pt x="6293" y="3899"/>
                </a:lnTo>
                <a:lnTo>
                  <a:pt x="6295" y="3899"/>
                </a:lnTo>
                <a:lnTo>
                  <a:pt x="6297" y="3900"/>
                </a:lnTo>
                <a:lnTo>
                  <a:pt x="6308" y="3904"/>
                </a:lnTo>
                <a:lnTo>
                  <a:pt x="6315" y="3904"/>
                </a:lnTo>
                <a:lnTo>
                  <a:pt x="6328" y="3901"/>
                </a:lnTo>
                <a:lnTo>
                  <a:pt x="6339" y="3897"/>
                </a:lnTo>
                <a:lnTo>
                  <a:pt x="6340" y="3897"/>
                </a:lnTo>
                <a:lnTo>
                  <a:pt x="6351" y="3888"/>
                </a:lnTo>
                <a:lnTo>
                  <a:pt x="6360" y="3877"/>
                </a:lnTo>
                <a:lnTo>
                  <a:pt x="6368" y="3862"/>
                </a:lnTo>
                <a:lnTo>
                  <a:pt x="6377" y="3845"/>
                </a:lnTo>
                <a:lnTo>
                  <a:pt x="6506" y="3722"/>
                </a:lnTo>
                <a:lnTo>
                  <a:pt x="6551" y="3665"/>
                </a:lnTo>
                <a:lnTo>
                  <a:pt x="6584" y="3612"/>
                </a:lnTo>
                <a:lnTo>
                  <a:pt x="6602" y="3604"/>
                </a:lnTo>
                <a:lnTo>
                  <a:pt x="6616" y="3595"/>
                </a:lnTo>
                <a:lnTo>
                  <a:pt x="6622" y="3589"/>
                </a:lnTo>
                <a:lnTo>
                  <a:pt x="6624" y="3586"/>
                </a:lnTo>
                <a:lnTo>
                  <a:pt x="6627" y="3584"/>
                </a:lnTo>
                <a:lnTo>
                  <a:pt x="6636" y="3573"/>
                </a:lnTo>
                <a:lnTo>
                  <a:pt x="6671" y="3514"/>
                </a:lnTo>
                <a:lnTo>
                  <a:pt x="6675" y="3508"/>
                </a:lnTo>
                <a:lnTo>
                  <a:pt x="6753" y="3365"/>
                </a:lnTo>
                <a:lnTo>
                  <a:pt x="6761" y="3362"/>
                </a:lnTo>
                <a:lnTo>
                  <a:pt x="6768" y="3359"/>
                </a:lnTo>
                <a:lnTo>
                  <a:pt x="6774" y="3357"/>
                </a:lnTo>
                <a:lnTo>
                  <a:pt x="6779" y="3353"/>
                </a:lnTo>
                <a:lnTo>
                  <a:pt x="6785" y="3349"/>
                </a:lnTo>
                <a:lnTo>
                  <a:pt x="6786" y="3342"/>
                </a:lnTo>
                <a:lnTo>
                  <a:pt x="6786" y="3337"/>
                </a:lnTo>
                <a:lnTo>
                  <a:pt x="6784" y="3331"/>
                </a:lnTo>
                <a:lnTo>
                  <a:pt x="6778" y="3326"/>
                </a:lnTo>
                <a:lnTo>
                  <a:pt x="6790" y="3314"/>
                </a:lnTo>
                <a:lnTo>
                  <a:pt x="6798" y="3310"/>
                </a:lnTo>
                <a:lnTo>
                  <a:pt x="6830" y="3274"/>
                </a:lnTo>
                <a:lnTo>
                  <a:pt x="6935" y="3144"/>
                </a:lnTo>
                <a:lnTo>
                  <a:pt x="6977" y="3082"/>
                </a:lnTo>
                <a:lnTo>
                  <a:pt x="7016" y="3038"/>
                </a:lnTo>
                <a:lnTo>
                  <a:pt x="7022" y="3034"/>
                </a:lnTo>
                <a:lnTo>
                  <a:pt x="7026" y="3031"/>
                </a:lnTo>
                <a:lnTo>
                  <a:pt x="7035" y="3028"/>
                </a:lnTo>
                <a:lnTo>
                  <a:pt x="7039" y="3028"/>
                </a:lnTo>
                <a:lnTo>
                  <a:pt x="7056" y="3033"/>
                </a:lnTo>
                <a:lnTo>
                  <a:pt x="7081" y="3046"/>
                </a:lnTo>
                <a:lnTo>
                  <a:pt x="7090" y="3053"/>
                </a:lnTo>
                <a:lnTo>
                  <a:pt x="7083" y="3066"/>
                </a:lnTo>
                <a:lnTo>
                  <a:pt x="7076" y="3088"/>
                </a:lnTo>
                <a:lnTo>
                  <a:pt x="7072" y="3107"/>
                </a:lnTo>
                <a:lnTo>
                  <a:pt x="7074" y="3123"/>
                </a:lnTo>
                <a:lnTo>
                  <a:pt x="7078" y="3131"/>
                </a:lnTo>
                <a:lnTo>
                  <a:pt x="7078" y="3274"/>
                </a:lnTo>
                <a:lnTo>
                  <a:pt x="7082" y="3283"/>
                </a:lnTo>
                <a:lnTo>
                  <a:pt x="7087" y="3292"/>
                </a:lnTo>
                <a:lnTo>
                  <a:pt x="7090" y="3306"/>
                </a:lnTo>
                <a:lnTo>
                  <a:pt x="7088" y="3312"/>
                </a:lnTo>
                <a:lnTo>
                  <a:pt x="7087" y="3314"/>
                </a:lnTo>
                <a:lnTo>
                  <a:pt x="7087" y="3318"/>
                </a:lnTo>
                <a:lnTo>
                  <a:pt x="7082" y="3322"/>
                </a:lnTo>
                <a:lnTo>
                  <a:pt x="7078" y="3326"/>
                </a:lnTo>
                <a:lnTo>
                  <a:pt x="7088" y="3402"/>
                </a:lnTo>
                <a:lnTo>
                  <a:pt x="7080" y="3475"/>
                </a:lnTo>
                <a:lnTo>
                  <a:pt x="7070" y="3510"/>
                </a:lnTo>
                <a:lnTo>
                  <a:pt x="7068" y="3512"/>
                </a:lnTo>
                <a:lnTo>
                  <a:pt x="7055" y="3545"/>
                </a:lnTo>
                <a:lnTo>
                  <a:pt x="7012" y="3612"/>
                </a:lnTo>
                <a:lnTo>
                  <a:pt x="6960" y="3741"/>
                </a:lnTo>
                <a:lnTo>
                  <a:pt x="6896" y="3858"/>
                </a:lnTo>
                <a:lnTo>
                  <a:pt x="6766" y="4040"/>
                </a:lnTo>
                <a:lnTo>
                  <a:pt x="6636" y="4197"/>
                </a:lnTo>
                <a:lnTo>
                  <a:pt x="6629" y="4200"/>
                </a:lnTo>
                <a:lnTo>
                  <a:pt x="6624" y="4202"/>
                </a:lnTo>
                <a:lnTo>
                  <a:pt x="6621" y="4207"/>
                </a:lnTo>
                <a:lnTo>
                  <a:pt x="6612" y="4217"/>
                </a:lnTo>
                <a:lnTo>
                  <a:pt x="6559" y="4300"/>
                </a:lnTo>
                <a:lnTo>
                  <a:pt x="6551" y="4308"/>
                </a:lnTo>
                <a:lnTo>
                  <a:pt x="6548" y="4311"/>
                </a:lnTo>
                <a:lnTo>
                  <a:pt x="6544" y="4314"/>
                </a:lnTo>
                <a:lnTo>
                  <a:pt x="6530" y="4326"/>
                </a:lnTo>
                <a:lnTo>
                  <a:pt x="6526" y="4328"/>
                </a:lnTo>
                <a:lnTo>
                  <a:pt x="6524" y="4328"/>
                </a:lnTo>
                <a:lnTo>
                  <a:pt x="6522" y="4330"/>
                </a:lnTo>
                <a:lnTo>
                  <a:pt x="6506" y="4336"/>
                </a:lnTo>
                <a:lnTo>
                  <a:pt x="6500" y="4339"/>
                </a:lnTo>
                <a:lnTo>
                  <a:pt x="6484" y="4339"/>
                </a:lnTo>
                <a:lnTo>
                  <a:pt x="6482" y="4340"/>
                </a:lnTo>
                <a:lnTo>
                  <a:pt x="6465" y="4339"/>
                </a:lnTo>
                <a:lnTo>
                  <a:pt x="6460" y="4336"/>
                </a:lnTo>
                <a:lnTo>
                  <a:pt x="6455" y="4336"/>
                </a:lnTo>
                <a:lnTo>
                  <a:pt x="6447" y="4333"/>
                </a:lnTo>
                <a:lnTo>
                  <a:pt x="6442" y="4331"/>
                </a:lnTo>
                <a:lnTo>
                  <a:pt x="6441" y="4331"/>
                </a:lnTo>
                <a:lnTo>
                  <a:pt x="6358" y="4288"/>
                </a:lnTo>
                <a:lnTo>
                  <a:pt x="6295" y="4248"/>
                </a:lnTo>
                <a:lnTo>
                  <a:pt x="6220" y="4184"/>
                </a:lnTo>
                <a:lnTo>
                  <a:pt x="6143" y="4094"/>
                </a:lnTo>
                <a:lnTo>
                  <a:pt x="6094" y="4013"/>
                </a:lnTo>
                <a:lnTo>
                  <a:pt x="6064" y="3946"/>
                </a:lnTo>
                <a:lnTo>
                  <a:pt x="6029" y="3824"/>
                </a:lnTo>
                <a:lnTo>
                  <a:pt x="6013" y="3689"/>
                </a:lnTo>
                <a:lnTo>
                  <a:pt x="5987" y="3598"/>
                </a:lnTo>
                <a:lnTo>
                  <a:pt x="6038" y="3118"/>
                </a:lnTo>
                <a:lnTo>
                  <a:pt x="6104" y="2716"/>
                </a:lnTo>
                <a:lnTo>
                  <a:pt x="6100" y="2706"/>
                </a:lnTo>
                <a:lnTo>
                  <a:pt x="6097" y="2689"/>
                </a:lnTo>
                <a:lnTo>
                  <a:pt x="6097" y="2676"/>
                </a:lnTo>
                <a:lnTo>
                  <a:pt x="6100" y="2667"/>
                </a:lnTo>
                <a:lnTo>
                  <a:pt x="6104" y="2664"/>
                </a:lnTo>
                <a:lnTo>
                  <a:pt x="6107" y="2645"/>
                </a:lnTo>
                <a:lnTo>
                  <a:pt x="6107" y="2628"/>
                </a:lnTo>
                <a:lnTo>
                  <a:pt x="6105" y="2620"/>
                </a:lnTo>
                <a:lnTo>
                  <a:pt x="6102" y="2613"/>
                </a:lnTo>
                <a:lnTo>
                  <a:pt x="6090" y="2599"/>
                </a:lnTo>
                <a:lnTo>
                  <a:pt x="6095" y="2593"/>
                </a:lnTo>
                <a:lnTo>
                  <a:pt x="6102" y="2588"/>
                </a:lnTo>
                <a:lnTo>
                  <a:pt x="6120" y="2576"/>
                </a:lnTo>
                <a:lnTo>
                  <a:pt x="6136" y="2573"/>
                </a:lnTo>
                <a:lnTo>
                  <a:pt x="6164" y="2574"/>
                </a:lnTo>
                <a:lnTo>
                  <a:pt x="6208" y="2588"/>
                </a:lnTo>
                <a:lnTo>
                  <a:pt x="6234" y="2599"/>
                </a:lnTo>
                <a:lnTo>
                  <a:pt x="6235" y="2616"/>
                </a:lnTo>
                <a:lnTo>
                  <a:pt x="6238" y="2634"/>
                </a:lnTo>
                <a:close/>
              </a:path>
            </a:pathLst>
          </a:custGeom>
          <a:solidFill>
            <a:srgbClr val="92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36198"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136199"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
        <p:nvSpPr>
          <p:cNvPr id="9224" name="日期占位符 2"/>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9225" name="页脚占位符 3"/>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9226" name="灯片编号占位符 4"/>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5A7155DF-5B4A-483D-8C52-54CE15E5F7CA}"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148482"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3315" name="TextBox 10">
            <a:hlinkClick r:id="" action="ppaction://hlinkshowjump?jump=nextslide"/>
          </p:cNvPr>
          <p:cNvSpPr txBox="1"/>
          <p:nvPr/>
        </p:nvSpPr>
        <p:spPr>
          <a:xfrm>
            <a:off x="882650" y="650875"/>
            <a:ext cx="235426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认真学习贯彻党的十八届四中全会精神 </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13316"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sp>
        <p:nvSpPr>
          <p:cNvPr id="13317" name="Freeform 8"/>
          <p:cNvSpPr>
            <a:spLocks noEditPoints="1"/>
          </p:cNvSpPr>
          <p:nvPr/>
        </p:nvSpPr>
        <p:spPr>
          <a:xfrm>
            <a:off x="971550" y="247650"/>
            <a:ext cx="1223963" cy="422275"/>
          </a:xfrm>
          <a:custGeom>
            <a:avLst/>
            <a:gdLst/>
            <a:ahLst/>
            <a:cxnLst>
              <a:cxn ang="0">
                <a:pos x="11672" y="3582"/>
              </a:cxn>
              <a:cxn ang="0">
                <a:pos x="3581" y="360"/>
              </a:cxn>
              <a:cxn ang="0">
                <a:pos x="3344" y="888"/>
              </a:cxn>
              <a:cxn ang="0">
                <a:pos x="16809" y="38"/>
              </a:cxn>
              <a:cxn ang="0">
                <a:pos x="17716" y="875"/>
              </a:cxn>
              <a:cxn ang="0">
                <a:pos x="17216" y="1776"/>
              </a:cxn>
              <a:cxn ang="0">
                <a:pos x="17387" y="4568"/>
              </a:cxn>
              <a:cxn ang="0">
                <a:pos x="15887" y="4244"/>
              </a:cxn>
              <a:cxn ang="0">
                <a:pos x="16835" y="1946"/>
              </a:cxn>
              <a:cxn ang="0">
                <a:pos x="16303" y="482"/>
              </a:cxn>
              <a:cxn ang="0">
                <a:pos x="14209" y="1161"/>
              </a:cxn>
              <a:cxn ang="0">
                <a:pos x="15126" y="250"/>
              </a:cxn>
              <a:cxn ang="0">
                <a:pos x="15822" y="1690"/>
              </a:cxn>
              <a:cxn ang="0">
                <a:pos x="16258" y="2099"/>
              </a:cxn>
              <a:cxn ang="0">
                <a:pos x="15651" y="2869"/>
              </a:cxn>
              <a:cxn ang="0">
                <a:pos x="14460" y="3239"/>
              </a:cxn>
              <a:cxn ang="0">
                <a:pos x="14995" y="2139"/>
              </a:cxn>
              <a:cxn ang="0">
                <a:pos x="15354" y="1380"/>
              </a:cxn>
              <a:cxn ang="0">
                <a:pos x="15214" y="1113"/>
              </a:cxn>
              <a:cxn ang="0">
                <a:pos x="14034" y="1757"/>
              </a:cxn>
              <a:cxn ang="0">
                <a:pos x="14015" y="3747"/>
              </a:cxn>
              <a:cxn ang="0">
                <a:pos x="13319" y="4051"/>
              </a:cxn>
              <a:cxn ang="0">
                <a:pos x="13863" y="1942"/>
              </a:cxn>
              <a:cxn ang="0">
                <a:pos x="15959" y="2003"/>
              </a:cxn>
              <a:cxn ang="0">
                <a:pos x="15713" y="2293"/>
              </a:cxn>
              <a:cxn ang="0">
                <a:pos x="15283" y="2337"/>
              </a:cxn>
              <a:cxn ang="0">
                <a:pos x="16495" y="2868"/>
              </a:cxn>
              <a:cxn ang="0">
                <a:pos x="12230" y="1741"/>
              </a:cxn>
              <a:cxn ang="0">
                <a:pos x="12879" y="2402"/>
              </a:cxn>
              <a:cxn ang="0">
                <a:pos x="12010" y="961"/>
              </a:cxn>
              <a:cxn ang="0">
                <a:pos x="10591" y="1754"/>
              </a:cxn>
              <a:cxn ang="0">
                <a:pos x="10782" y="3325"/>
              </a:cxn>
              <a:cxn ang="0">
                <a:pos x="10245" y="3275"/>
              </a:cxn>
              <a:cxn ang="0">
                <a:pos x="12494" y="4207"/>
              </a:cxn>
              <a:cxn ang="0">
                <a:pos x="9556" y="3885"/>
              </a:cxn>
              <a:cxn ang="0">
                <a:pos x="9013" y="3603"/>
              </a:cxn>
              <a:cxn ang="0">
                <a:pos x="8401" y="2456"/>
              </a:cxn>
              <a:cxn ang="0">
                <a:pos x="7852" y="4303"/>
              </a:cxn>
              <a:cxn ang="0">
                <a:pos x="8371" y="2748"/>
              </a:cxn>
              <a:cxn ang="0">
                <a:pos x="7912" y="2395"/>
              </a:cxn>
              <a:cxn ang="0">
                <a:pos x="7787" y="1822"/>
              </a:cxn>
              <a:cxn ang="0">
                <a:pos x="7498" y="1522"/>
              </a:cxn>
              <a:cxn ang="0">
                <a:pos x="8608" y="1128"/>
              </a:cxn>
              <a:cxn ang="0">
                <a:pos x="6844" y="1509"/>
              </a:cxn>
              <a:cxn ang="0">
                <a:pos x="3709" y="1906"/>
              </a:cxn>
              <a:cxn ang="0">
                <a:pos x="3344" y="2683"/>
              </a:cxn>
              <a:cxn ang="0">
                <a:pos x="4118" y="3294"/>
              </a:cxn>
              <a:cxn ang="0">
                <a:pos x="4887" y="3645"/>
              </a:cxn>
              <a:cxn ang="0">
                <a:pos x="5477" y="4138"/>
              </a:cxn>
              <a:cxn ang="0">
                <a:pos x="3522" y="3678"/>
              </a:cxn>
              <a:cxn ang="0">
                <a:pos x="3211" y="4524"/>
              </a:cxn>
              <a:cxn ang="0">
                <a:pos x="2550" y="4259"/>
              </a:cxn>
              <a:cxn ang="0">
                <a:pos x="1645" y="4995"/>
              </a:cxn>
              <a:cxn ang="0">
                <a:pos x="592" y="4089"/>
              </a:cxn>
              <a:cxn ang="0">
                <a:pos x="551" y="3143"/>
              </a:cxn>
              <a:cxn ang="0">
                <a:pos x="1591" y="1562"/>
              </a:cxn>
              <a:cxn ang="0">
                <a:pos x="1347" y="3785"/>
              </a:cxn>
              <a:cxn ang="0">
                <a:pos x="1726" y="4018"/>
              </a:cxn>
              <a:cxn ang="0">
                <a:pos x="2126" y="2514"/>
              </a:cxn>
              <a:cxn ang="0">
                <a:pos x="6299" y="3326"/>
              </a:cxn>
              <a:cxn ang="0">
                <a:pos x="6774" y="3357"/>
              </a:cxn>
              <a:cxn ang="0">
                <a:pos x="7070" y="3510"/>
              </a:cxn>
              <a:cxn ang="0">
                <a:pos x="6029" y="3824"/>
              </a:cxn>
            </a:cxnLst>
            <a:rect l="0" t="0" r="0" b="0"/>
            <a:pathLst>
              <a:path w="17750" h="5110">
                <a:moveTo>
                  <a:pt x="3004" y="3107"/>
                </a:moveTo>
                <a:lnTo>
                  <a:pt x="2992" y="3110"/>
                </a:lnTo>
                <a:lnTo>
                  <a:pt x="2980" y="3116"/>
                </a:lnTo>
                <a:lnTo>
                  <a:pt x="2971" y="3124"/>
                </a:lnTo>
                <a:lnTo>
                  <a:pt x="2962" y="3135"/>
                </a:lnTo>
                <a:lnTo>
                  <a:pt x="2955" y="3152"/>
                </a:lnTo>
                <a:lnTo>
                  <a:pt x="2937" y="3294"/>
                </a:lnTo>
                <a:lnTo>
                  <a:pt x="2998" y="3907"/>
                </a:lnTo>
                <a:lnTo>
                  <a:pt x="3160" y="3825"/>
                </a:lnTo>
                <a:lnTo>
                  <a:pt x="3384" y="3660"/>
                </a:lnTo>
                <a:lnTo>
                  <a:pt x="3609" y="3539"/>
                </a:lnTo>
                <a:lnTo>
                  <a:pt x="3242" y="3233"/>
                </a:lnTo>
                <a:lnTo>
                  <a:pt x="3231" y="3232"/>
                </a:lnTo>
                <a:lnTo>
                  <a:pt x="3222" y="3229"/>
                </a:lnTo>
                <a:lnTo>
                  <a:pt x="3201" y="3217"/>
                </a:lnTo>
                <a:lnTo>
                  <a:pt x="3189" y="3208"/>
                </a:lnTo>
                <a:lnTo>
                  <a:pt x="3138" y="3144"/>
                </a:lnTo>
                <a:lnTo>
                  <a:pt x="3114" y="3127"/>
                </a:lnTo>
                <a:lnTo>
                  <a:pt x="3101" y="3118"/>
                </a:lnTo>
                <a:lnTo>
                  <a:pt x="3073" y="3111"/>
                </a:lnTo>
                <a:lnTo>
                  <a:pt x="3059" y="3111"/>
                </a:lnTo>
                <a:lnTo>
                  <a:pt x="3037" y="3107"/>
                </a:lnTo>
                <a:lnTo>
                  <a:pt x="3020" y="3104"/>
                </a:lnTo>
                <a:lnTo>
                  <a:pt x="3004" y="3107"/>
                </a:lnTo>
                <a:close/>
                <a:moveTo>
                  <a:pt x="12604" y="3337"/>
                </a:moveTo>
                <a:lnTo>
                  <a:pt x="12593" y="3322"/>
                </a:lnTo>
                <a:lnTo>
                  <a:pt x="12580" y="3310"/>
                </a:lnTo>
                <a:lnTo>
                  <a:pt x="12570" y="3304"/>
                </a:lnTo>
                <a:lnTo>
                  <a:pt x="12219" y="3447"/>
                </a:lnTo>
                <a:lnTo>
                  <a:pt x="12185" y="3481"/>
                </a:lnTo>
                <a:lnTo>
                  <a:pt x="11900" y="3602"/>
                </a:lnTo>
                <a:lnTo>
                  <a:pt x="11802" y="3591"/>
                </a:lnTo>
                <a:lnTo>
                  <a:pt x="11724" y="3602"/>
                </a:lnTo>
                <a:lnTo>
                  <a:pt x="11691" y="3579"/>
                </a:lnTo>
                <a:lnTo>
                  <a:pt x="11680" y="3581"/>
                </a:lnTo>
                <a:lnTo>
                  <a:pt x="11672" y="3582"/>
                </a:lnTo>
                <a:lnTo>
                  <a:pt x="11663" y="3585"/>
                </a:lnTo>
                <a:lnTo>
                  <a:pt x="11657" y="3591"/>
                </a:lnTo>
                <a:lnTo>
                  <a:pt x="11672" y="3644"/>
                </a:lnTo>
                <a:lnTo>
                  <a:pt x="11774" y="3857"/>
                </a:lnTo>
                <a:lnTo>
                  <a:pt x="11802" y="3899"/>
                </a:lnTo>
                <a:lnTo>
                  <a:pt x="11834" y="3888"/>
                </a:lnTo>
                <a:lnTo>
                  <a:pt x="12131" y="3810"/>
                </a:lnTo>
                <a:lnTo>
                  <a:pt x="12165" y="3787"/>
                </a:lnTo>
                <a:lnTo>
                  <a:pt x="12200" y="3764"/>
                </a:lnTo>
                <a:lnTo>
                  <a:pt x="12234" y="3740"/>
                </a:lnTo>
                <a:lnTo>
                  <a:pt x="12269" y="3717"/>
                </a:lnTo>
                <a:lnTo>
                  <a:pt x="12303" y="3694"/>
                </a:lnTo>
                <a:lnTo>
                  <a:pt x="12337" y="3670"/>
                </a:lnTo>
                <a:lnTo>
                  <a:pt x="12372" y="3647"/>
                </a:lnTo>
                <a:lnTo>
                  <a:pt x="12405" y="3624"/>
                </a:lnTo>
                <a:lnTo>
                  <a:pt x="12446" y="3591"/>
                </a:lnTo>
                <a:lnTo>
                  <a:pt x="12455" y="3582"/>
                </a:lnTo>
                <a:lnTo>
                  <a:pt x="12457" y="3578"/>
                </a:lnTo>
                <a:lnTo>
                  <a:pt x="12465" y="3573"/>
                </a:lnTo>
                <a:lnTo>
                  <a:pt x="12483" y="3557"/>
                </a:lnTo>
                <a:lnTo>
                  <a:pt x="12604" y="3337"/>
                </a:lnTo>
                <a:close/>
                <a:moveTo>
                  <a:pt x="3242" y="521"/>
                </a:moveTo>
                <a:lnTo>
                  <a:pt x="3243" y="501"/>
                </a:lnTo>
                <a:lnTo>
                  <a:pt x="3246" y="485"/>
                </a:lnTo>
                <a:lnTo>
                  <a:pt x="3253" y="469"/>
                </a:lnTo>
                <a:lnTo>
                  <a:pt x="3263" y="460"/>
                </a:lnTo>
                <a:lnTo>
                  <a:pt x="3508" y="398"/>
                </a:lnTo>
                <a:lnTo>
                  <a:pt x="3528" y="357"/>
                </a:lnTo>
                <a:lnTo>
                  <a:pt x="3553" y="366"/>
                </a:lnTo>
                <a:lnTo>
                  <a:pt x="3562" y="367"/>
                </a:lnTo>
                <a:lnTo>
                  <a:pt x="3566" y="366"/>
                </a:lnTo>
                <a:lnTo>
                  <a:pt x="3569" y="366"/>
                </a:lnTo>
                <a:lnTo>
                  <a:pt x="3576" y="364"/>
                </a:lnTo>
                <a:lnTo>
                  <a:pt x="3578" y="361"/>
                </a:lnTo>
                <a:lnTo>
                  <a:pt x="3578" y="360"/>
                </a:lnTo>
                <a:lnTo>
                  <a:pt x="3581" y="360"/>
                </a:lnTo>
                <a:lnTo>
                  <a:pt x="3588" y="357"/>
                </a:lnTo>
                <a:lnTo>
                  <a:pt x="3612" y="349"/>
                </a:lnTo>
                <a:lnTo>
                  <a:pt x="3659" y="342"/>
                </a:lnTo>
                <a:lnTo>
                  <a:pt x="3704" y="344"/>
                </a:lnTo>
                <a:lnTo>
                  <a:pt x="3746" y="356"/>
                </a:lnTo>
                <a:lnTo>
                  <a:pt x="3784" y="376"/>
                </a:lnTo>
                <a:lnTo>
                  <a:pt x="3818" y="405"/>
                </a:lnTo>
                <a:lnTo>
                  <a:pt x="3851" y="444"/>
                </a:lnTo>
                <a:lnTo>
                  <a:pt x="3881" y="492"/>
                </a:lnTo>
                <a:lnTo>
                  <a:pt x="3998" y="709"/>
                </a:lnTo>
                <a:lnTo>
                  <a:pt x="4028" y="756"/>
                </a:lnTo>
                <a:lnTo>
                  <a:pt x="4033" y="761"/>
                </a:lnTo>
                <a:lnTo>
                  <a:pt x="4036" y="766"/>
                </a:lnTo>
                <a:lnTo>
                  <a:pt x="4038" y="772"/>
                </a:lnTo>
                <a:lnTo>
                  <a:pt x="4040" y="802"/>
                </a:lnTo>
                <a:lnTo>
                  <a:pt x="4031" y="857"/>
                </a:lnTo>
                <a:lnTo>
                  <a:pt x="3976" y="1010"/>
                </a:lnTo>
                <a:lnTo>
                  <a:pt x="3959" y="1004"/>
                </a:lnTo>
                <a:lnTo>
                  <a:pt x="3944" y="1004"/>
                </a:lnTo>
                <a:lnTo>
                  <a:pt x="3927" y="1007"/>
                </a:lnTo>
                <a:lnTo>
                  <a:pt x="3898" y="1023"/>
                </a:lnTo>
                <a:lnTo>
                  <a:pt x="3867" y="1051"/>
                </a:lnTo>
                <a:lnTo>
                  <a:pt x="3854" y="1070"/>
                </a:lnTo>
                <a:lnTo>
                  <a:pt x="3772" y="1070"/>
                </a:lnTo>
                <a:lnTo>
                  <a:pt x="3742" y="1077"/>
                </a:lnTo>
                <a:lnTo>
                  <a:pt x="3715" y="1075"/>
                </a:lnTo>
                <a:lnTo>
                  <a:pt x="3703" y="1072"/>
                </a:lnTo>
                <a:lnTo>
                  <a:pt x="3691" y="1067"/>
                </a:lnTo>
                <a:lnTo>
                  <a:pt x="3670" y="1051"/>
                </a:lnTo>
                <a:lnTo>
                  <a:pt x="3569" y="1030"/>
                </a:lnTo>
                <a:lnTo>
                  <a:pt x="3528" y="1011"/>
                </a:lnTo>
                <a:lnTo>
                  <a:pt x="3517" y="1004"/>
                </a:lnTo>
                <a:lnTo>
                  <a:pt x="3498" y="987"/>
                </a:lnTo>
                <a:lnTo>
                  <a:pt x="3491" y="978"/>
                </a:lnTo>
                <a:lnTo>
                  <a:pt x="3487" y="969"/>
                </a:lnTo>
                <a:lnTo>
                  <a:pt x="3344" y="888"/>
                </a:lnTo>
                <a:lnTo>
                  <a:pt x="3222" y="786"/>
                </a:lnTo>
                <a:lnTo>
                  <a:pt x="3206" y="782"/>
                </a:lnTo>
                <a:lnTo>
                  <a:pt x="3189" y="779"/>
                </a:lnTo>
                <a:lnTo>
                  <a:pt x="3174" y="770"/>
                </a:lnTo>
                <a:lnTo>
                  <a:pt x="3144" y="745"/>
                </a:lnTo>
                <a:lnTo>
                  <a:pt x="3128" y="728"/>
                </a:lnTo>
                <a:lnTo>
                  <a:pt x="3100" y="684"/>
                </a:lnTo>
                <a:lnTo>
                  <a:pt x="3108" y="685"/>
                </a:lnTo>
                <a:lnTo>
                  <a:pt x="3117" y="685"/>
                </a:lnTo>
                <a:lnTo>
                  <a:pt x="3137" y="680"/>
                </a:lnTo>
                <a:lnTo>
                  <a:pt x="3156" y="669"/>
                </a:lnTo>
                <a:lnTo>
                  <a:pt x="3175" y="652"/>
                </a:lnTo>
                <a:lnTo>
                  <a:pt x="3191" y="627"/>
                </a:lnTo>
                <a:lnTo>
                  <a:pt x="3192" y="623"/>
                </a:lnTo>
                <a:lnTo>
                  <a:pt x="3208" y="597"/>
                </a:lnTo>
                <a:lnTo>
                  <a:pt x="3242" y="521"/>
                </a:lnTo>
                <a:close/>
                <a:moveTo>
                  <a:pt x="16023" y="29"/>
                </a:moveTo>
                <a:lnTo>
                  <a:pt x="16066" y="22"/>
                </a:lnTo>
                <a:lnTo>
                  <a:pt x="16109" y="17"/>
                </a:lnTo>
                <a:lnTo>
                  <a:pt x="16153" y="12"/>
                </a:lnTo>
                <a:lnTo>
                  <a:pt x="16195" y="9"/>
                </a:lnTo>
                <a:lnTo>
                  <a:pt x="16238" y="6"/>
                </a:lnTo>
                <a:lnTo>
                  <a:pt x="16280" y="3"/>
                </a:lnTo>
                <a:lnTo>
                  <a:pt x="16322" y="1"/>
                </a:lnTo>
                <a:lnTo>
                  <a:pt x="16364" y="0"/>
                </a:lnTo>
                <a:lnTo>
                  <a:pt x="16405" y="0"/>
                </a:lnTo>
                <a:lnTo>
                  <a:pt x="16448" y="0"/>
                </a:lnTo>
                <a:lnTo>
                  <a:pt x="16489" y="1"/>
                </a:lnTo>
                <a:lnTo>
                  <a:pt x="16529" y="3"/>
                </a:lnTo>
                <a:lnTo>
                  <a:pt x="16570" y="7"/>
                </a:lnTo>
                <a:lnTo>
                  <a:pt x="16611" y="10"/>
                </a:lnTo>
                <a:lnTo>
                  <a:pt x="16651" y="13"/>
                </a:lnTo>
                <a:lnTo>
                  <a:pt x="16691" y="19"/>
                </a:lnTo>
                <a:lnTo>
                  <a:pt x="16730" y="24"/>
                </a:lnTo>
                <a:lnTo>
                  <a:pt x="16769" y="30"/>
                </a:lnTo>
                <a:lnTo>
                  <a:pt x="16809" y="38"/>
                </a:lnTo>
                <a:lnTo>
                  <a:pt x="16848" y="44"/>
                </a:lnTo>
                <a:lnTo>
                  <a:pt x="16887" y="53"/>
                </a:lnTo>
                <a:lnTo>
                  <a:pt x="16925" y="62"/>
                </a:lnTo>
                <a:lnTo>
                  <a:pt x="16963" y="72"/>
                </a:lnTo>
                <a:lnTo>
                  <a:pt x="17001" y="83"/>
                </a:lnTo>
                <a:lnTo>
                  <a:pt x="17039" y="94"/>
                </a:lnTo>
                <a:lnTo>
                  <a:pt x="17077" y="107"/>
                </a:lnTo>
                <a:lnTo>
                  <a:pt x="17114" y="119"/>
                </a:lnTo>
                <a:lnTo>
                  <a:pt x="17151" y="132"/>
                </a:lnTo>
                <a:lnTo>
                  <a:pt x="17188" y="147"/>
                </a:lnTo>
                <a:lnTo>
                  <a:pt x="17224" y="162"/>
                </a:lnTo>
                <a:lnTo>
                  <a:pt x="17261" y="178"/>
                </a:lnTo>
                <a:lnTo>
                  <a:pt x="17297" y="193"/>
                </a:lnTo>
                <a:lnTo>
                  <a:pt x="17298" y="203"/>
                </a:lnTo>
                <a:lnTo>
                  <a:pt x="17302" y="212"/>
                </a:lnTo>
                <a:lnTo>
                  <a:pt x="17305" y="222"/>
                </a:lnTo>
                <a:lnTo>
                  <a:pt x="17308" y="232"/>
                </a:lnTo>
                <a:lnTo>
                  <a:pt x="17320" y="254"/>
                </a:lnTo>
                <a:lnTo>
                  <a:pt x="17333" y="277"/>
                </a:lnTo>
                <a:lnTo>
                  <a:pt x="17351" y="302"/>
                </a:lnTo>
                <a:lnTo>
                  <a:pt x="17371" y="327"/>
                </a:lnTo>
                <a:lnTo>
                  <a:pt x="17394" y="355"/>
                </a:lnTo>
                <a:lnTo>
                  <a:pt x="17421" y="384"/>
                </a:lnTo>
                <a:lnTo>
                  <a:pt x="17450" y="414"/>
                </a:lnTo>
                <a:lnTo>
                  <a:pt x="17484" y="446"/>
                </a:lnTo>
                <a:lnTo>
                  <a:pt x="17520" y="479"/>
                </a:lnTo>
                <a:lnTo>
                  <a:pt x="17559" y="514"/>
                </a:lnTo>
                <a:lnTo>
                  <a:pt x="17602" y="549"/>
                </a:lnTo>
                <a:lnTo>
                  <a:pt x="17648" y="587"/>
                </a:lnTo>
                <a:lnTo>
                  <a:pt x="17698" y="626"/>
                </a:lnTo>
                <a:lnTo>
                  <a:pt x="17750" y="667"/>
                </a:lnTo>
                <a:lnTo>
                  <a:pt x="17744" y="714"/>
                </a:lnTo>
                <a:lnTo>
                  <a:pt x="17738" y="759"/>
                </a:lnTo>
                <a:lnTo>
                  <a:pt x="17731" y="800"/>
                </a:lnTo>
                <a:lnTo>
                  <a:pt x="17724" y="839"/>
                </a:lnTo>
                <a:lnTo>
                  <a:pt x="17716" y="875"/>
                </a:lnTo>
                <a:lnTo>
                  <a:pt x="17707" y="908"/>
                </a:lnTo>
                <a:lnTo>
                  <a:pt x="17698" y="938"/>
                </a:lnTo>
                <a:lnTo>
                  <a:pt x="17688" y="966"/>
                </a:lnTo>
                <a:lnTo>
                  <a:pt x="17677" y="989"/>
                </a:lnTo>
                <a:lnTo>
                  <a:pt x="17666" y="1011"/>
                </a:lnTo>
                <a:lnTo>
                  <a:pt x="17655" y="1029"/>
                </a:lnTo>
                <a:lnTo>
                  <a:pt x="17641" y="1044"/>
                </a:lnTo>
                <a:lnTo>
                  <a:pt x="17635" y="1051"/>
                </a:lnTo>
                <a:lnTo>
                  <a:pt x="17628" y="1058"/>
                </a:lnTo>
                <a:lnTo>
                  <a:pt x="17621" y="1063"/>
                </a:lnTo>
                <a:lnTo>
                  <a:pt x="17615" y="1068"/>
                </a:lnTo>
                <a:lnTo>
                  <a:pt x="17608" y="1071"/>
                </a:lnTo>
                <a:lnTo>
                  <a:pt x="17600" y="1074"/>
                </a:lnTo>
                <a:lnTo>
                  <a:pt x="17592" y="1077"/>
                </a:lnTo>
                <a:lnTo>
                  <a:pt x="17585" y="1079"/>
                </a:lnTo>
                <a:lnTo>
                  <a:pt x="17503" y="1058"/>
                </a:lnTo>
                <a:lnTo>
                  <a:pt x="17480" y="1062"/>
                </a:lnTo>
                <a:lnTo>
                  <a:pt x="17458" y="1069"/>
                </a:lnTo>
                <a:lnTo>
                  <a:pt x="17437" y="1080"/>
                </a:lnTo>
                <a:lnTo>
                  <a:pt x="17417" y="1094"/>
                </a:lnTo>
                <a:lnTo>
                  <a:pt x="17398" y="1112"/>
                </a:lnTo>
                <a:lnTo>
                  <a:pt x="17379" y="1133"/>
                </a:lnTo>
                <a:lnTo>
                  <a:pt x="17363" y="1158"/>
                </a:lnTo>
                <a:lnTo>
                  <a:pt x="17346" y="1185"/>
                </a:lnTo>
                <a:lnTo>
                  <a:pt x="17331" y="1215"/>
                </a:lnTo>
                <a:lnTo>
                  <a:pt x="17315" y="1250"/>
                </a:lnTo>
                <a:lnTo>
                  <a:pt x="17302" y="1287"/>
                </a:lnTo>
                <a:lnTo>
                  <a:pt x="17289" y="1329"/>
                </a:lnTo>
                <a:lnTo>
                  <a:pt x="17276" y="1373"/>
                </a:lnTo>
                <a:lnTo>
                  <a:pt x="17265" y="1421"/>
                </a:lnTo>
                <a:lnTo>
                  <a:pt x="17255" y="1472"/>
                </a:lnTo>
                <a:lnTo>
                  <a:pt x="17246" y="1526"/>
                </a:lnTo>
                <a:lnTo>
                  <a:pt x="17237" y="1584"/>
                </a:lnTo>
                <a:lnTo>
                  <a:pt x="17230" y="1644"/>
                </a:lnTo>
                <a:lnTo>
                  <a:pt x="17223" y="1708"/>
                </a:lnTo>
                <a:lnTo>
                  <a:pt x="17216" y="1776"/>
                </a:lnTo>
                <a:lnTo>
                  <a:pt x="17212" y="1847"/>
                </a:lnTo>
                <a:lnTo>
                  <a:pt x="17208" y="1921"/>
                </a:lnTo>
                <a:lnTo>
                  <a:pt x="17204" y="1999"/>
                </a:lnTo>
                <a:lnTo>
                  <a:pt x="17202" y="2080"/>
                </a:lnTo>
                <a:lnTo>
                  <a:pt x="17201" y="2164"/>
                </a:lnTo>
                <a:lnTo>
                  <a:pt x="17200" y="2252"/>
                </a:lnTo>
                <a:lnTo>
                  <a:pt x="17200" y="2343"/>
                </a:lnTo>
                <a:lnTo>
                  <a:pt x="17201" y="2437"/>
                </a:lnTo>
                <a:lnTo>
                  <a:pt x="17203" y="2535"/>
                </a:lnTo>
                <a:lnTo>
                  <a:pt x="17206" y="2636"/>
                </a:lnTo>
                <a:lnTo>
                  <a:pt x="17210" y="2740"/>
                </a:lnTo>
                <a:lnTo>
                  <a:pt x="17215" y="2848"/>
                </a:lnTo>
                <a:lnTo>
                  <a:pt x="17211" y="2848"/>
                </a:lnTo>
                <a:lnTo>
                  <a:pt x="17208" y="2849"/>
                </a:lnTo>
                <a:lnTo>
                  <a:pt x="17204" y="2850"/>
                </a:lnTo>
                <a:lnTo>
                  <a:pt x="17201" y="2852"/>
                </a:lnTo>
                <a:lnTo>
                  <a:pt x="17195" y="2859"/>
                </a:lnTo>
                <a:lnTo>
                  <a:pt x="17190" y="2868"/>
                </a:lnTo>
                <a:lnTo>
                  <a:pt x="17186" y="2879"/>
                </a:lnTo>
                <a:lnTo>
                  <a:pt x="17183" y="2894"/>
                </a:lnTo>
                <a:lnTo>
                  <a:pt x="17181" y="2910"/>
                </a:lnTo>
                <a:lnTo>
                  <a:pt x="17179" y="2930"/>
                </a:lnTo>
                <a:lnTo>
                  <a:pt x="17178" y="2951"/>
                </a:lnTo>
                <a:lnTo>
                  <a:pt x="17178" y="2976"/>
                </a:lnTo>
                <a:lnTo>
                  <a:pt x="17179" y="3003"/>
                </a:lnTo>
                <a:lnTo>
                  <a:pt x="17180" y="3032"/>
                </a:lnTo>
                <a:lnTo>
                  <a:pt x="17182" y="3064"/>
                </a:lnTo>
                <a:lnTo>
                  <a:pt x="17185" y="3100"/>
                </a:lnTo>
                <a:lnTo>
                  <a:pt x="17190" y="3137"/>
                </a:lnTo>
                <a:lnTo>
                  <a:pt x="17194" y="3177"/>
                </a:lnTo>
                <a:lnTo>
                  <a:pt x="17215" y="3301"/>
                </a:lnTo>
                <a:lnTo>
                  <a:pt x="17462" y="4432"/>
                </a:lnTo>
                <a:lnTo>
                  <a:pt x="17443" y="4470"/>
                </a:lnTo>
                <a:lnTo>
                  <a:pt x="17425" y="4505"/>
                </a:lnTo>
                <a:lnTo>
                  <a:pt x="17406" y="4537"/>
                </a:lnTo>
                <a:lnTo>
                  <a:pt x="17387" y="4568"/>
                </a:lnTo>
                <a:lnTo>
                  <a:pt x="17367" y="4597"/>
                </a:lnTo>
                <a:lnTo>
                  <a:pt x="17347" y="4623"/>
                </a:lnTo>
                <a:lnTo>
                  <a:pt x="17327" y="4647"/>
                </a:lnTo>
                <a:lnTo>
                  <a:pt x="17307" y="4668"/>
                </a:lnTo>
                <a:lnTo>
                  <a:pt x="17286" y="4688"/>
                </a:lnTo>
                <a:lnTo>
                  <a:pt x="17265" y="4705"/>
                </a:lnTo>
                <a:lnTo>
                  <a:pt x="17244" y="4720"/>
                </a:lnTo>
                <a:lnTo>
                  <a:pt x="17222" y="4733"/>
                </a:lnTo>
                <a:lnTo>
                  <a:pt x="17201" y="4744"/>
                </a:lnTo>
                <a:lnTo>
                  <a:pt x="17178" y="4752"/>
                </a:lnTo>
                <a:lnTo>
                  <a:pt x="17166" y="4755"/>
                </a:lnTo>
                <a:lnTo>
                  <a:pt x="17155" y="4758"/>
                </a:lnTo>
                <a:lnTo>
                  <a:pt x="17144" y="4759"/>
                </a:lnTo>
                <a:lnTo>
                  <a:pt x="17132" y="4761"/>
                </a:lnTo>
                <a:lnTo>
                  <a:pt x="17050" y="4736"/>
                </a:lnTo>
                <a:lnTo>
                  <a:pt x="16970" y="4710"/>
                </a:lnTo>
                <a:lnTo>
                  <a:pt x="16892" y="4685"/>
                </a:lnTo>
                <a:lnTo>
                  <a:pt x="16818" y="4660"/>
                </a:lnTo>
                <a:lnTo>
                  <a:pt x="16745" y="4635"/>
                </a:lnTo>
                <a:lnTo>
                  <a:pt x="16675" y="4611"/>
                </a:lnTo>
                <a:lnTo>
                  <a:pt x="16607" y="4586"/>
                </a:lnTo>
                <a:lnTo>
                  <a:pt x="16543" y="4562"/>
                </a:lnTo>
                <a:lnTo>
                  <a:pt x="16480" y="4538"/>
                </a:lnTo>
                <a:lnTo>
                  <a:pt x="16420" y="4514"/>
                </a:lnTo>
                <a:lnTo>
                  <a:pt x="16362" y="4491"/>
                </a:lnTo>
                <a:lnTo>
                  <a:pt x="16307" y="4467"/>
                </a:lnTo>
                <a:lnTo>
                  <a:pt x="16253" y="4444"/>
                </a:lnTo>
                <a:lnTo>
                  <a:pt x="16204" y="4421"/>
                </a:lnTo>
                <a:lnTo>
                  <a:pt x="16155" y="4399"/>
                </a:lnTo>
                <a:lnTo>
                  <a:pt x="16109" y="4375"/>
                </a:lnTo>
                <a:lnTo>
                  <a:pt x="16066" y="4353"/>
                </a:lnTo>
                <a:lnTo>
                  <a:pt x="16026" y="4331"/>
                </a:lnTo>
                <a:lnTo>
                  <a:pt x="15987" y="4309"/>
                </a:lnTo>
                <a:lnTo>
                  <a:pt x="15952" y="4288"/>
                </a:lnTo>
                <a:lnTo>
                  <a:pt x="15918" y="4265"/>
                </a:lnTo>
                <a:lnTo>
                  <a:pt x="15887" y="4244"/>
                </a:lnTo>
                <a:lnTo>
                  <a:pt x="15860" y="4223"/>
                </a:lnTo>
                <a:lnTo>
                  <a:pt x="15833" y="4202"/>
                </a:lnTo>
                <a:lnTo>
                  <a:pt x="15810" y="4181"/>
                </a:lnTo>
                <a:lnTo>
                  <a:pt x="15789" y="4161"/>
                </a:lnTo>
                <a:lnTo>
                  <a:pt x="15770" y="4140"/>
                </a:lnTo>
                <a:lnTo>
                  <a:pt x="15754" y="4120"/>
                </a:lnTo>
                <a:lnTo>
                  <a:pt x="15740" y="4100"/>
                </a:lnTo>
                <a:lnTo>
                  <a:pt x="15729" y="4080"/>
                </a:lnTo>
                <a:lnTo>
                  <a:pt x="15720" y="4061"/>
                </a:lnTo>
                <a:lnTo>
                  <a:pt x="15713" y="4041"/>
                </a:lnTo>
                <a:lnTo>
                  <a:pt x="15734" y="4000"/>
                </a:lnTo>
                <a:lnTo>
                  <a:pt x="15811" y="4025"/>
                </a:lnTo>
                <a:lnTo>
                  <a:pt x="15886" y="4048"/>
                </a:lnTo>
                <a:lnTo>
                  <a:pt x="15961" y="4068"/>
                </a:lnTo>
                <a:lnTo>
                  <a:pt x="16034" y="4087"/>
                </a:lnTo>
                <a:lnTo>
                  <a:pt x="16106" y="4102"/>
                </a:lnTo>
                <a:lnTo>
                  <a:pt x="16177" y="4117"/>
                </a:lnTo>
                <a:lnTo>
                  <a:pt x="16247" y="4129"/>
                </a:lnTo>
                <a:lnTo>
                  <a:pt x="16314" y="4139"/>
                </a:lnTo>
                <a:lnTo>
                  <a:pt x="16382" y="4147"/>
                </a:lnTo>
                <a:lnTo>
                  <a:pt x="16449" y="4153"/>
                </a:lnTo>
                <a:lnTo>
                  <a:pt x="16514" y="4157"/>
                </a:lnTo>
                <a:lnTo>
                  <a:pt x="16579" y="4159"/>
                </a:lnTo>
                <a:lnTo>
                  <a:pt x="16642" y="4158"/>
                </a:lnTo>
                <a:lnTo>
                  <a:pt x="16704" y="4155"/>
                </a:lnTo>
                <a:lnTo>
                  <a:pt x="16765" y="4151"/>
                </a:lnTo>
                <a:lnTo>
                  <a:pt x="16825" y="4144"/>
                </a:lnTo>
                <a:lnTo>
                  <a:pt x="17071" y="4124"/>
                </a:lnTo>
                <a:lnTo>
                  <a:pt x="16988" y="3795"/>
                </a:lnTo>
                <a:lnTo>
                  <a:pt x="16927" y="3465"/>
                </a:lnTo>
                <a:lnTo>
                  <a:pt x="16905" y="3164"/>
                </a:lnTo>
                <a:lnTo>
                  <a:pt x="16886" y="2881"/>
                </a:lnTo>
                <a:lnTo>
                  <a:pt x="16869" y="2618"/>
                </a:lnTo>
                <a:lnTo>
                  <a:pt x="16855" y="2375"/>
                </a:lnTo>
                <a:lnTo>
                  <a:pt x="16844" y="2150"/>
                </a:lnTo>
                <a:lnTo>
                  <a:pt x="16835" y="1946"/>
                </a:lnTo>
                <a:lnTo>
                  <a:pt x="16828" y="1759"/>
                </a:lnTo>
                <a:lnTo>
                  <a:pt x="16824" y="1593"/>
                </a:lnTo>
                <a:lnTo>
                  <a:pt x="16823" y="1517"/>
                </a:lnTo>
                <a:lnTo>
                  <a:pt x="16823" y="1445"/>
                </a:lnTo>
                <a:lnTo>
                  <a:pt x="16824" y="1380"/>
                </a:lnTo>
                <a:lnTo>
                  <a:pt x="16824" y="1317"/>
                </a:lnTo>
                <a:lnTo>
                  <a:pt x="16826" y="1261"/>
                </a:lnTo>
                <a:lnTo>
                  <a:pt x="16828" y="1209"/>
                </a:lnTo>
                <a:lnTo>
                  <a:pt x="16830" y="1162"/>
                </a:lnTo>
                <a:lnTo>
                  <a:pt x="16835" y="1120"/>
                </a:lnTo>
                <a:lnTo>
                  <a:pt x="16838" y="1082"/>
                </a:lnTo>
                <a:lnTo>
                  <a:pt x="16844" y="1049"/>
                </a:lnTo>
                <a:lnTo>
                  <a:pt x="16849" y="1021"/>
                </a:lnTo>
                <a:lnTo>
                  <a:pt x="16855" y="999"/>
                </a:lnTo>
                <a:lnTo>
                  <a:pt x="16861" y="980"/>
                </a:lnTo>
                <a:lnTo>
                  <a:pt x="16869" y="967"/>
                </a:lnTo>
                <a:lnTo>
                  <a:pt x="16877" y="958"/>
                </a:lnTo>
                <a:lnTo>
                  <a:pt x="16886" y="955"/>
                </a:lnTo>
                <a:lnTo>
                  <a:pt x="17030" y="605"/>
                </a:lnTo>
                <a:lnTo>
                  <a:pt x="17018" y="597"/>
                </a:lnTo>
                <a:lnTo>
                  <a:pt x="17005" y="590"/>
                </a:lnTo>
                <a:lnTo>
                  <a:pt x="16991" y="583"/>
                </a:lnTo>
                <a:lnTo>
                  <a:pt x="16977" y="576"/>
                </a:lnTo>
                <a:lnTo>
                  <a:pt x="16946" y="563"/>
                </a:lnTo>
                <a:lnTo>
                  <a:pt x="16910" y="552"/>
                </a:lnTo>
                <a:lnTo>
                  <a:pt x="16872" y="539"/>
                </a:lnTo>
                <a:lnTo>
                  <a:pt x="16830" y="529"/>
                </a:lnTo>
                <a:lnTo>
                  <a:pt x="16785" y="521"/>
                </a:lnTo>
                <a:lnTo>
                  <a:pt x="16737" y="513"/>
                </a:lnTo>
                <a:lnTo>
                  <a:pt x="16685" y="505"/>
                </a:lnTo>
                <a:lnTo>
                  <a:pt x="16630" y="498"/>
                </a:lnTo>
                <a:lnTo>
                  <a:pt x="16571" y="494"/>
                </a:lnTo>
                <a:lnTo>
                  <a:pt x="16510" y="489"/>
                </a:lnTo>
                <a:lnTo>
                  <a:pt x="16444" y="486"/>
                </a:lnTo>
                <a:lnTo>
                  <a:pt x="16375" y="484"/>
                </a:lnTo>
                <a:lnTo>
                  <a:pt x="16303" y="482"/>
                </a:lnTo>
                <a:lnTo>
                  <a:pt x="16228" y="482"/>
                </a:lnTo>
                <a:lnTo>
                  <a:pt x="16171" y="488"/>
                </a:lnTo>
                <a:lnTo>
                  <a:pt x="16115" y="496"/>
                </a:lnTo>
                <a:lnTo>
                  <a:pt x="16059" y="505"/>
                </a:lnTo>
                <a:lnTo>
                  <a:pt x="16004" y="514"/>
                </a:lnTo>
                <a:lnTo>
                  <a:pt x="15948" y="525"/>
                </a:lnTo>
                <a:lnTo>
                  <a:pt x="15893" y="536"/>
                </a:lnTo>
                <a:lnTo>
                  <a:pt x="15837" y="548"/>
                </a:lnTo>
                <a:lnTo>
                  <a:pt x="15783" y="562"/>
                </a:lnTo>
                <a:lnTo>
                  <a:pt x="15729" y="575"/>
                </a:lnTo>
                <a:lnTo>
                  <a:pt x="15674" y="589"/>
                </a:lnTo>
                <a:lnTo>
                  <a:pt x="15620" y="606"/>
                </a:lnTo>
                <a:lnTo>
                  <a:pt x="15567" y="623"/>
                </a:lnTo>
                <a:lnTo>
                  <a:pt x="15514" y="639"/>
                </a:lnTo>
                <a:lnTo>
                  <a:pt x="15459" y="658"/>
                </a:lnTo>
                <a:lnTo>
                  <a:pt x="15407" y="677"/>
                </a:lnTo>
                <a:lnTo>
                  <a:pt x="15354" y="697"/>
                </a:lnTo>
                <a:lnTo>
                  <a:pt x="15302" y="718"/>
                </a:lnTo>
                <a:lnTo>
                  <a:pt x="15248" y="740"/>
                </a:lnTo>
                <a:lnTo>
                  <a:pt x="15196" y="764"/>
                </a:lnTo>
                <a:lnTo>
                  <a:pt x="15145" y="787"/>
                </a:lnTo>
                <a:lnTo>
                  <a:pt x="15093" y="811"/>
                </a:lnTo>
                <a:lnTo>
                  <a:pt x="15042" y="837"/>
                </a:lnTo>
                <a:lnTo>
                  <a:pt x="14991" y="864"/>
                </a:lnTo>
                <a:lnTo>
                  <a:pt x="14940" y="890"/>
                </a:lnTo>
                <a:lnTo>
                  <a:pt x="14889" y="918"/>
                </a:lnTo>
                <a:lnTo>
                  <a:pt x="14839" y="948"/>
                </a:lnTo>
                <a:lnTo>
                  <a:pt x="14788" y="978"/>
                </a:lnTo>
                <a:lnTo>
                  <a:pt x="14738" y="1008"/>
                </a:lnTo>
                <a:lnTo>
                  <a:pt x="14689" y="1040"/>
                </a:lnTo>
                <a:lnTo>
                  <a:pt x="14639" y="1072"/>
                </a:lnTo>
                <a:lnTo>
                  <a:pt x="14591" y="1105"/>
                </a:lnTo>
                <a:lnTo>
                  <a:pt x="14542" y="1140"/>
                </a:lnTo>
                <a:lnTo>
                  <a:pt x="14212" y="1201"/>
                </a:lnTo>
                <a:lnTo>
                  <a:pt x="14212" y="1181"/>
                </a:lnTo>
                <a:lnTo>
                  <a:pt x="14209" y="1161"/>
                </a:lnTo>
                <a:lnTo>
                  <a:pt x="14207" y="1140"/>
                </a:lnTo>
                <a:lnTo>
                  <a:pt x="14206" y="1119"/>
                </a:lnTo>
                <a:lnTo>
                  <a:pt x="14207" y="1098"/>
                </a:lnTo>
                <a:lnTo>
                  <a:pt x="14208" y="1077"/>
                </a:lnTo>
                <a:lnTo>
                  <a:pt x="14211" y="1054"/>
                </a:lnTo>
                <a:lnTo>
                  <a:pt x="14214" y="1033"/>
                </a:lnTo>
                <a:lnTo>
                  <a:pt x="14220" y="1011"/>
                </a:lnTo>
                <a:lnTo>
                  <a:pt x="14227" y="990"/>
                </a:lnTo>
                <a:lnTo>
                  <a:pt x="14234" y="968"/>
                </a:lnTo>
                <a:lnTo>
                  <a:pt x="14242" y="946"/>
                </a:lnTo>
                <a:lnTo>
                  <a:pt x="14252" y="922"/>
                </a:lnTo>
                <a:lnTo>
                  <a:pt x="14264" y="900"/>
                </a:lnTo>
                <a:lnTo>
                  <a:pt x="14277" y="878"/>
                </a:lnTo>
                <a:lnTo>
                  <a:pt x="14290" y="855"/>
                </a:lnTo>
                <a:lnTo>
                  <a:pt x="14304" y="831"/>
                </a:lnTo>
                <a:lnTo>
                  <a:pt x="14321" y="808"/>
                </a:lnTo>
                <a:lnTo>
                  <a:pt x="14338" y="785"/>
                </a:lnTo>
                <a:lnTo>
                  <a:pt x="14356" y="761"/>
                </a:lnTo>
                <a:lnTo>
                  <a:pt x="14376" y="737"/>
                </a:lnTo>
                <a:lnTo>
                  <a:pt x="14397" y="714"/>
                </a:lnTo>
                <a:lnTo>
                  <a:pt x="14420" y="689"/>
                </a:lnTo>
                <a:lnTo>
                  <a:pt x="14443" y="665"/>
                </a:lnTo>
                <a:lnTo>
                  <a:pt x="14467" y="642"/>
                </a:lnTo>
                <a:lnTo>
                  <a:pt x="14493" y="616"/>
                </a:lnTo>
                <a:lnTo>
                  <a:pt x="14520" y="592"/>
                </a:lnTo>
                <a:lnTo>
                  <a:pt x="14547" y="567"/>
                </a:lnTo>
                <a:lnTo>
                  <a:pt x="14577" y="542"/>
                </a:lnTo>
                <a:lnTo>
                  <a:pt x="14607" y="517"/>
                </a:lnTo>
                <a:lnTo>
                  <a:pt x="14639" y="492"/>
                </a:lnTo>
                <a:lnTo>
                  <a:pt x="14671" y="466"/>
                </a:lnTo>
                <a:lnTo>
                  <a:pt x="14706" y="441"/>
                </a:lnTo>
                <a:lnTo>
                  <a:pt x="14790" y="397"/>
                </a:lnTo>
                <a:lnTo>
                  <a:pt x="14875" y="357"/>
                </a:lnTo>
                <a:lnTo>
                  <a:pt x="14959" y="320"/>
                </a:lnTo>
                <a:lnTo>
                  <a:pt x="15043" y="283"/>
                </a:lnTo>
                <a:lnTo>
                  <a:pt x="15126" y="250"/>
                </a:lnTo>
                <a:lnTo>
                  <a:pt x="15208" y="219"/>
                </a:lnTo>
                <a:lnTo>
                  <a:pt x="15292" y="190"/>
                </a:lnTo>
                <a:lnTo>
                  <a:pt x="15374" y="162"/>
                </a:lnTo>
                <a:lnTo>
                  <a:pt x="15456" y="138"/>
                </a:lnTo>
                <a:lnTo>
                  <a:pt x="15538" y="115"/>
                </a:lnTo>
                <a:lnTo>
                  <a:pt x="15620" y="95"/>
                </a:lnTo>
                <a:lnTo>
                  <a:pt x="15701" y="78"/>
                </a:lnTo>
                <a:lnTo>
                  <a:pt x="15782" y="62"/>
                </a:lnTo>
                <a:lnTo>
                  <a:pt x="15862" y="49"/>
                </a:lnTo>
                <a:lnTo>
                  <a:pt x="15943" y="38"/>
                </a:lnTo>
                <a:lnTo>
                  <a:pt x="16023" y="29"/>
                </a:lnTo>
                <a:close/>
                <a:moveTo>
                  <a:pt x="15816" y="872"/>
                </a:moveTo>
                <a:lnTo>
                  <a:pt x="15844" y="882"/>
                </a:lnTo>
                <a:lnTo>
                  <a:pt x="15872" y="893"/>
                </a:lnTo>
                <a:lnTo>
                  <a:pt x="15900" y="906"/>
                </a:lnTo>
                <a:lnTo>
                  <a:pt x="15927" y="918"/>
                </a:lnTo>
                <a:lnTo>
                  <a:pt x="15954" y="930"/>
                </a:lnTo>
                <a:lnTo>
                  <a:pt x="15981" y="942"/>
                </a:lnTo>
                <a:lnTo>
                  <a:pt x="16006" y="957"/>
                </a:lnTo>
                <a:lnTo>
                  <a:pt x="16033" y="970"/>
                </a:lnTo>
                <a:lnTo>
                  <a:pt x="16058" y="984"/>
                </a:lnTo>
                <a:lnTo>
                  <a:pt x="16084" y="1000"/>
                </a:lnTo>
                <a:lnTo>
                  <a:pt x="16108" y="1014"/>
                </a:lnTo>
                <a:lnTo>
                  <a:pt x="16133" y="1031"/>
                </a:lnTo>
                <a:lnTo>
                  <a:pt x="16157" y="1047"/>
                </a:lnTo>
                <a:lnTo>
                  <a:pt x="16181" y="1063"/>
                </a:lnTo>
                <a:lnTo>
                  <a:pt x="16205" y="1081"/>
                </a:lnTo>
                <a:lnTo>
                  <a:pt x="16228" y="1099"/>
                </a:lnTo>
                <a:lnTo>
                  <a:pt x="16145" y="1222"/>
                </a:lnTo>
                <a:lnTo>
                  <a:pt x="15959" y="1222"/>
                </a:lnTo>
                <a:lnTo>
                  <a:pt x="15652" y="1305"/>
                </a:lnTo>
                <a:lnTo>
                  <a:pt x="15713" y="1491"/>
                </a:lnTo>
                <a:lnTo>
                  <a:pt x="15754" y="1696"/>
                </a:lnTo>
                <a:lnTo>
                  <a:pt x="15778" y="1694"/>
                </a:lnTo>
                <a:lnTo>
                  <a:pt x="15800" y="1691"/>
                </a:lnTo>
                <a:lnTo>
                  <a:pt x="15822" y="1690"/>
                </a:lnTo>
                <a:lnTo>
                  <a:pt x="15843" y="1690"/>
                </a:lnTo>
                <a:lnTo>
                  <a:pt x="15864" y="1690"/>
                </a:lnTo>
                <a:lnTo>
                  <a:pt x="15885" y="1691"/>
                </a:lnTo>
                <a:lnTo>
                  <a:pt x="15905" y="1693"/>
                </a:lnTo>
                <a:lnTo>
                  <a:pt x="15924" y="1695"/>
                </a:lnTo>
                <a:lnTo>
                  <a:pt x="15943" y="1697"/>
                </a:lnTo>
                <a:lnTo>
                  <a:pt x="15962" y="1700"/>
                </a:lnTo>
                <a:lnTo>
                  <a:pt x="15979" y="1704"/>
                </a:lnTo>
                <a:lnTo>
                  <a:pt x="15997" y="1708"/>
                </a:lnTo>
                <a:lnTo>
                  <a:pt x="16015" y="1714"/>
                </a:lnTo>
                <a:lnTo>
                  <a:pt x="16032" y="1719"/>
                </a:lnTo>
                <a:lnTo>
                  <a:pt x="16047" y="1725"/>
                </a:lnTo>
                <a:lnTo>
                  <a:pt x="16064" y="1731"/>
                </a:lnTo>
                <a:lnTo>
                  <a:pt x="16078" y="1739"/>
                </a:lnTo>
                <a:lnTo>
                  <a:pt x="16093" y="1747"/>
                </a:lnTo>
                <a:lnTo>
                  <a:pt x="16107" y="1756"/>
                </a:lnTo>
                <a:lnTo>
                  <a:pt x="16121" y="1765"/>
                </a:lnTo>
                <a:lnTo>
                  <a:pt x="16135" y="1775"/>
                </a:lnTo>
                <a:lnTo>
                  <a:pt x="16147" y="1785"/>
                </a:lnTo>
                <a:lnTo>
                  <a:pt x="16159" y="1796"/>
                </a:lnTo>
                <a:lnTo>
                  <a:pt x="16171" y="1808"/>
                </a:lnTo>
                <a:lnTo>
                  <a:pt x="16182" y="1820"/>
                </a:lnTo>
                <a:lnTo>
                  <a:pt x="16194" y="1832"/>
                </a:lnTo>
                <a:lnTo>
                  <a:pt x="16204" y="1846"/>
                </a:lnTo>
                <a:lnTo>
                  <a:pt x="16214" y="1860"/>
                </a:lnTo>
                <a:lnTo>
                  <a:pt x="16224" y="1875"/>
                </a:lnTo>
                <a:lnTo>
                  <a:pt x="16232" y="1890"/>
                </a:lnTo>
                <a:lnTo>
                  <a:pt x="16241" y="1906"/>
                </a:lnTo>
                <a:lnTo>
                  <a:pt x="16249" y="1922"/>
                </a:lnTo>
                <a:lnTo>
                  <a:pt x="16269" y="1942"/>
                </a:lnTo>
                <a:lnTo>
                  <a:pt x="16272" y="1968"/>
                </a:lnTo>
                <a:lnTo>
                  <a:pt x="16272" y="1994"/>
                </a:lnTo>
                <a:lnTo>
                  <a:pt x="16272" y="2020"/>
                </a:lnTo>
                <a:lnTo>
                  <a:pt x="16269" y="2047"/>
                </a:lnTo>
                <a:lnTo>
                  <a:pt x="16265" y="2072"/>
                </a:lnTo>
                <a:lnTo>
                  <a:pt x="16258" y="2099"/>
                </a:lnTo>
                <a:lnTo>
                  <a:pt x="16250" y="2125"/>
                </a:lnTo>
                <a:lnTo>
                  <a:pt x="16239" y="2152"/>
                </a:lnTo>
                <a:lnTo>
                  <a:pt x="16227" y="2179"/>
                </a:lnTo>
                <a:lnTo>
                  <a:pt x="16214" y="2205"/>
                </a:lnTo>
                <a:lnTo>
                  <a:pt x="16197" y="2233"/>
                </a:lnTo>
                <a:lnTo>
                  <a:pt x="16179" y="2260"/>
                </a:lnTo>
                <a:lnTo>
                  <a:pt x="16159" y="2288"/>
                </a:lnTo>
                <a:lnTo>
                  <a:pt x="16138" y="2314"/>
                </a:lnTo>
                <a:lnTo>
                  <a:pt x="16115" y="2342"/>
                </a:lnTo>
                <a:lnTo>
                  <a:pt x="16089" y="2370"/>
                </a:lnTo>
                <a:lnTo>
                  <a:pt x="16062" y="2397"/>
                </a:lnTo>
                <a:lnTo>
                  <a:pt x="16033" y="2425"/>
                </a:lnTo>
                <a:lnTo>
                  <a:pt x="16002" y="2453"/>
                </a:lnTo>
                <a:lnTo>
                  <a:pt x="15968" y="2482"/>
                </a:lnTo>
                <a:lnTo>
                  <a:pt x="15934" y="2509"/>
                </a:lnTo>
                <a:lnTo>
                  <a:pt x="15897" y="2537"/>
                </a:lnTo>
                <a:lnTo>
                  <a:pt x="15859" y="2566"/>
                </a:lnTo>
                <a:lnTo>
                  <a:pt x="15817" y="2595"/>
                </a:lnTo>
                <a:lnTo>
                  <a:pt x="15775" y="2624"/>
                </a:lnTo>
                <a:lnTo>
                  <a:pt x="15731" y="2653"/>
                </a:lnTo>
                <a:lnTo>
                  <a:pt x="15685" y="2682"/>
                </a:lnTo>
                <a:lnTo>
                  <a:pt x="15637" y="2710"/>
                </a:lnTo>
                <a:lnTo>
                  <a:pt x="15587" y="2739"/>
                </a:lnTo>
                <a:lnTo>
                  <a:pt x="15535" y="2768"/>
                </a:lnTo>
                <a:lnTo>
                  <a:pt x="15481" y="2798"/>
                </a:lnTo>
                <a:lnTo>
                  <a:pt x="15426" y="2827"/>
                </a:lnTo>
                <a:lnTo>
                  <a:pt x="15302" y="2991"/>
                </a:lnTo>
                <a:lnTo>
                  <a:pt x="15349" y="2979"/>
                </a:lnTo>
                <a:lnTo>
                  <a:pt x="15395" y="2966"/>
                </a:lnTo>
                <a:lnTo>
                  <a:pt x="15438" y="2952"/>
                </a:lnTo>
                <a:lnTo>
                  <a:pt x="15479" y="2939"/>
                </a:lnTo>
                <a:lnTo>
                  <a:pt x="15518" y="2926"/>
                </a:lnTo>
                <a:lnTo>
                  <a:pt x="15555" y="2911"/>
                </a:lnTo>
                <a:lnTo>
                  <a:pt x="15589" y="2898"/>
                </a:lnTo>
                <a:lnTo>
                  <a:pt x="15621" y="2884"/>
                </a:lnTo>
                <a:lnTo>
                  <a:pt x="15651" y="2869"/>
                </a:lnTo>
                <a:lnTo>
                  <a:pt x="15679" y="2855"/>
                </a:lnTo>
                <a:lnTo>
                  <a:pt x="15703" y="2840"/>
                </a:lnTo>
                <a:lnTo>
                  <a:pt x="15727" y="2826"/>
                </a:lnTo>
                <a:lnTo>
                  <a:pt x="15748" y="2811"/>
                </a:lnTo>
                <a:lnTo>
                  <a:pt x="15765" y="2796"/>
                </a:lnTo>
                <a:lnTo>
                  <a:pt x="15782" y="2781"/>
                </a:lnTo>
                <a:lnTo>
                  <a:pt x="15796" y="2766"/>
                </a:lnTo>
                <a:lnTo>
                  <a:pt x="15816" y="2766"/>
                </a:lnTo>
                <a:lnTo>
                  <a:pt x="16187" y="2930"/>
                </a:lnTo>
                <a:lnTo>
                  <a:pt x="16208" y="3074"/>
                </a:lnTo>
                <a:lnTo>
                  <a:pt x="16105" y="3198"/>
                </a:lnTo>
                <a:lnTo>
                  <a:pt x="16043" y="3198"/>
                </a:lnTo>
                <a:lnTo>
                  <a:pt x="15994" y="3207"/>
                </a:lnTo>
                <a:lnTo>
                  <a:pt x="15941" y="3218"/>
                </a:lnTo>
                <a:lnTo>
                  <a:pt x="15884" y="3230"/>
                </a:lnTo>
                <a:lnTo>
                  <a:pt x="15822" y="3244"/>
                </a:lnTo>
                <a:lnTo>
                  <a:pt x="15755" y="3261"/>
                </a:lnTo>
                <a:lnTo>
                  <a:pt x="15684" y="3279"/>
                </a:lnTo>
                <a:lnTo>
                  <a:pt x="15609" y="3299"/>
                </a:lnTo>
                <a:lnTo>
                  <a:pt x="15529" y="3321"/>
                </a:lnTo>
                <a:lnTo>
                  <a:pt x="15444" y="3345"/>
                </a:lnTo>
                <a:lnTo>
                  <a:pt x="15355" y="3371"/>
                </a:lnTo>
                <a:lnTo>
                  <a:pt x="15262" y="3400"/>
                </a:lnTo>
                <a:lnTo>
                  <a:pt x="15163" y="3430"/>
                </a:lnTo>
                <a:lnTo>
                  <a:pt x="15061" y="3461"/>
                </a:lnTo>
                <a:lnTo>
                  <a:pt x="14954" y="3495"/>
                </a:lnTo>
                <a:lnTo>
                  <a:pt x="14842" y="3531"/>
                </a:lnTo>
                <a:lnTo>
                  <a:pt x="14726" y="3568"/>
                </a:lnTo>
                <a:lnTo>
                  <a:pt x="14726" y="3506"/>
                </a:lnTo>
                <a:lnTo>
                  <a:pt x="14870" y="3465"/>
                </a:lnTo>
                <a:lnTo>
                  <a:pt x="14829" y="3444"/>
                </a:lnTo>
                <a:lnTo>
                  <a:pt x="14829" y="3403"/>
                </a:lnTo>
                <a:lnTo>
                  <a:pt x="14685" y="3465"/>
                </a:lnTo>
                <a:lnTo>
                  <a:pt x="14563" y="3465"/>
                </a:lnTo>
                <a:lnTo>
                  <a:pt x="14480" y="3424"/>
                </a:lnTo>
                <a:lnTo>
                  <a:pt x="14460" y="3239"/>
                </a:lnTo>
                <a:lnTo>
                  <a:pt x="14468" y="3217"/>
                </a:lnTo>
                <a:lnTo>
                  <a:pt x="14478" y="3193"/>
                </a:lnTo>
                <a:lnTo>
                  <a:pt x="14491" y="3171"/>
                </a:lnTo>
                <a:lnTo>
                  <a:pt x="14504" y="3149"/>
                </a:lnTo>
                <a:lnTo>
                  <a:pt x="14520" y="3127"/>
                </a:lnTo>
                <a:lnTo>
                  <a:pt x="14537" y="3106"/>
                </a:lnTo>
                <a:lnTo>
                  <a:pt x="14556" y="3084"/>
                </a:lnTo>
                <a:lnTo>
                  <a:pt x="14577" y="3063"/>
                </a:lnTo>
                <a:lnTo>
                  <a:pt x="14600" y="3043"/>
                </a:lnTo>
                <a:lnTo>
                  <a:pt x="14625" y="3023"/>
                </a:lnTo>
                <a:lnTo>
                  <a:pt x="14650" y="3003"/>
                </a:lnTo>
                <a:lnTo>
                  <a:pt x="14679" y="2985"/>
                </a:lnTo>
                <a:lnTo>
                  <a:pt x="14709" y="2965"/>
                </a:lnTo>
                <a:lnTo>
                  <a:pt x="14740" y="2947"/>
                </a:lnTo>
                <a:lnTo>
                  <a:pt x="14774" y="2928"/>
                </a:lnTo>
                <a:lnTo>
                  <a:pt x="14809" y="2910"/>
                </a:lnTo>
                <a:lnTo>
                  <a:pt x="14789" y="2704"/>
                </a:lnTo>
                <a:lnTo>
                  <a:pt x="14785" y="2673"/>
                </a:lnTo>
                <a:lnTo>
                  <a:pt x="14781" y="2642"/>
                </a:lnTo>
                <a:lnTo>
                  <a:pt x="14780" y="2612"/>
                </a:lnTo>
                <a:lnTo>
                  <a:pt x="14781" y="2581"/>
                </a:lnTo>
                <a:lnTo>
                  <a:pt x="14784" y="2551"/>
                </a:lnTo>
                <a:lnTo>
                  <a:pt x="14788" y="2521"/>
                </a:lnTo>
                <a:lnTo>
                  <a:pt x="14794" y="2491"/>
                </a:lnTo>
                <a:lnTo>
                  <a:pt x="14801" y="2461"/>
                </a:lnTo>
                <a:lnTo>
                  <a:pt x="14810" y="2431"/>
                </a:lnTo>
                <a:lnTo>
                  <a:pt x="14821" y="2401"/>
                </a:lnTo>
                <a:lnTo>
                  <a:pt x="14833" y="2372"/>
                </a:lnTo>
                <a:lnTo>
                  <a:pt x="14848" y="2342"/>
                </a:lnTo>
                <a:lnTo>
                  <a:pt x="14865" y="2313"/>
                </a:lnTo>
                <a:lnTo>
                  <a:pt x="14881" y="2283"/>
                </a:lnTo>
                <a:lnTo>
                  <a:pt x="14901" y="2254"/>
                </a:lnTo>
                <a:lnTo>
                  <a:pt x="14922" y="2225"/>
                </a:lnTo>
                <a:lnTo>
                  <a:pt x="14944" y="2197"/>
                </a:lnTo>
                <a:lnTo>
                  <a:pt x="14969" y="2168"/>
                </a:lnTo>
                <a:lnTo>
                  <a:pt x="14995" y="2139"/>
                </a:lnTo>
                <a:lnTo>
                  <a:pt x="15023" y="2111"/>
                </a:lnTo>
                <a:lnTo>
                  <a:pt x="15052" y="2082"/>
                </a:lnTo>
                <a:lnTo>
                  <a:pt x="15083" y="2054"/>
                </a:lnTo>
                <a:lnTo>
                  <a:pt x="15116" y="2026"/>
                </a:lnTo>
                <a:lnTo>
                  <a:pt x="15151" y="1998"/>
                </a:lnTo>
                <a:lnTo>
                  <a:pt x="15187" y="1970"/>
                </a:lnTo>
                <a:lnTo>
                  <a:pt x="15225" y="1942"/>
                </a:lnTo>
                <a:lnTo>
                  <a:pt x="15264" y="1915"/>
                </a:lnTo>
                <a:lnTo>
                  <a:pt x="15305" y="1887"/>
                </a:lnTo>
                <a:lnTo>
                  <a:pt x="15348" y="1860"/>
                </a:lnTo>
                <a:lnTo>
                  <a:pt x="15393" y="1832"/>
                </a:lnTo>
                <a:lnTo>
                  <a:pt x="15439" y="1805"/>
                </a:lnTo>
                <a:lnTo>
                  <a:pt x="15487" y="1778"/>
                </a:lnTo>
                <a:lnTo>
                  <a:pt x="15492" y="1778"/>
                </a:lnTo>
                <a:lnTo>
                  <a:pt x="15497" y="1777"/>
                </a:lnTo>
                <a:lnTo>
                  <a:pt x="15502" y="1775"/>
                </a:lnTo>
                <a:lnTo>
                  <a:pt x="15507" y="1771"/>
                </a:lnTo>
                <a:lnTo>
                  <a:pt x="15511" y="1768"/>
                </a:lnTo>
                <a:lnTo>
                  <a:pt x="15516" y="1763"/>
                </a:lnTo>
                <a:lnTo>
                  <a:pt x="15519" y="1757"/>
                </a:lnTo>
                <a:lnTo>
                  <a:pt x="15523" y="1751"/>
                </a:lnTo>
                <a:lnTo>
                  <a:pt x="15530" y="1736"/>
                </a:lnTo>
                <a:lnTo>
                  <a:pt x="15538" y="1717"/>
                </a:lnTo>
                <a:lnTo>
                  <a:pt x="15543" y="1696"/>
                </a:lnTo>
                <a:lnTo>
                  <a:pt x="15549" y="1670"/>
                </a:lnTo>
                <a:lnTo>
                  <a:pt x="15553" y="1642"/>
                </a:lnTo>
                <a:lnTo>
                  <a:pt x="15558" y="1609"/>
                </a:lnTo>
                <a:lnTo>
                  <a:pt x="15561" y="1574"/>
                </a:lnTo>
                <a:lnTo>
                  <a:pt x="15565" y="1535"/>
                </a:lnTo>
                <a:lnTo>
                  <a:pt x="15567" y="1493"/>
                </a:lnTo>
                <a:lnTo>
                  <a:pt x="15568" y="1447"/>
                </a:lnTo>
                <a:lnTo>
                  <a:pt x="15569" y="1397"/>
                </a:lnTo>
                <a:lnTo>
                  <a:pt x="15570" y="1345"/>
                </a:lnTo>
                <a:lnTo>
                  <a:pt x="15492" y="1356"/>
                </a:lnTo>
                <a:lnTo>
                  <a:pt x="15420" y="1367"/>
                </a:lnTo>
                <a:lnTo>
                  <a:pt x="15354" y="1380"/>
                </a:lnTo>
                <a:lnTo>
                  <a:pt x="15292" y="1392"/>
                </a:lnTo>
                <a:lnTo>
                  <a:pt x="15235" y="1405"/>
                </a:lnTo>
                <a:lnTo>
                  <a:pt x="15184" y="1420"/>
                </a:lnTo>
                <a:lnTo>
                  <a:pt x="15161" y="1426"/>
                </a:lnTo>
                <a:lnTo>
                  <a:pt x="15137" y="1434"/>
                </a:lnTo>
                <a:lnTo>
                  <a:pt x="15116" y="1441"/>
                </a:lnTo>
                <a:lnTo>
                  <a:pt x="15096" y="1448"/>
                </a:lnTo>
                <a:lnTo>
                  <a:pt x="15078" y="1456"/>
                </a:lnTo>
                <a:lnTo>
                  <a:pt x="15061" y="1464"/>
                </a:lnTo>
                <a:lnTo>
                  <a:pt x="15044" y="1473"/>
                </a:lnTo>
                <a:lnTo>
                  <a:pt x="15030" y="1481"/>
                </a:lnTo>
                <a:lnTo>
                  <a:pt x="15017" y="1489"/>
                </a:lnTo>
                <a:lnTo>
                  <a:pt x="15004" y="1498"/>
                </a:lnTo>
                <a:lnTo>
                  <a:pt x="14993" y="1507"/>
                </a:lnTo>
                <a:lnTo>
                  <a:pt x="14983" y="1516"/>
                </a:lnTo>
                <a:lnTo>
                  <a:pt x="14975" y="1525"/>
                </a:lnTo>
                <a:lnTo>
                  <a:pt x="14968" y="1534"/>
                </a:lnTo>
                <a:lnTo>
                  <a:pt x="14962" y="1544"/>
                </a:lnTo>
                <a:lnTo>
                  <a:pt x="14958" y="1553"/>
                </a:lnTo>
                <a:lnTo>
                  <a:pt x="14954" y="1563"/>
                </a:lnTo>
                <a:lnTo>
                  <a:pt x="14952" y="1573"/>
                </a:lnTo>
                <a:lnTo>
                  <a:pt x="14952" y="1583"/>
                </a:lnTo>
                <a:lnTo>
                  <a:pt x="14952" y="1593"/>
                </a:lnTo>
                <a:lnTo>
                  <a:pt x="14932" y="1593"/>
                </a:lnTo>
                <a:lnTo>
                  <a:pt x="14829" y="1531"/>
                </a:lnTo>
                <a:lnTo>
                  <a:pt x="14809" y="1407"/>
                </a:lnTo>
                <a:lnTo>
                  <a:pt x="14863" y="1360"/>
                </a:lnTo>
                <a:lnTo>
                  <a:pt x="14919" y="1314"/>
                </a:lnTo>
                <a:lnTo>
                  <a:pt x="14975" y="1270"/>
                </a:lnTo>
                <a:lnTo>
                  <a:pt x="15033" y="1228"/>
                </a:lnTo>
                <a:lnTo>
                  <a:pt x="15063" y="1208"/>
                </a:lnTo>
                <a:lnTo>
                  <a:pt x="15093" y="1188"/>
                </a:lnTo>
                <a:lnTo>
                  <a:pt x="15123" y="1168"/>
                </a:lnTo>
                <a:lnTo>
                  <a:pt x="15153" y="1149"/>
                </a:lnTo>
                <a:lnTo>
                  <a:pt x="15183" y="1131"/>
                </a:lnTo>
                <a:lnTo>
                  <a:pt x="15214" y="1113"/>
                </a:lnTo>
                <a:lnTo>
                  <a:pt x="15245" y="1095"/>
                </a:lnTo>
                <a:lnTo>
                  <a:pt x="15276" y="1079"/>
                </a:lnTo>
                <a:lnTo>
                  <a:pt x="15340" y="1046"/>
                </a:lnTo>
                <a:lnTo>
                  <a:pt x="15405" y="1016"/>
                </a:lnTo>
                <a:lnTo>
                  <a:pt x="15470" y="987"/>
                </a:lnTo>
                <a:lnTo>
                  <a:pt x="15538" y="960"/>
                </a:lnTo>
                <a:lnTo>
                  <a:pt x="15606" y="935"/>
                </a:lnTo>
                <a:lnTo>
                  <a:pt x="15674" y="912"/>
                </a:lnTo>
                <a:lnTo>
                  <a:pt x="15744" y="891"/>
                </a:lnTo>
                <a:lnTo>
                  <a:pt x="15816" y="872"/>
                </a:lnTo>
                <a:close/>
                <a:moveTo>
                  <a:pt x="13513" y="1407"/>
                </a:moveTo>
                <a:lnTo>
                  <a:pt x="13534" y="1406"/>
                </a:lnTo>
                <a:lnTo>
                  <a:pt x="13557" y="1405"/>
                </a:lnTo>
                <a:lnTo>
                  <a:pt x="13578" y="1406"/>
                </a:lnTo>
                <a:lnTo>
                  <a:pt x="13600" y="1408"/>
                </a:lnTo>
                <a:lnTo>
                  <a:pt x="13621" y="1412"/>
                </a:lnTo>
                <a:lnTo>
                  <a:pt x="13643" y="1416"/>
                </a:lnTo>
                <a:lnTo>
                  <a:pt x="13664" y="1422"/>
                </a:lnTo>
                <a:lnTo>
                  <a:pt x="13685" y="1430"/>
                </a:lnTo>
                <a:lnTo>
                  <a:pt x="13706" y="1438"/>
                </a:lnTo>
                <a:lnTo>
                  <a:pt x="13727" y="1448"/>
                </a:lnTo>
                <a:lnTo>
                  <a:pt x="13748" y="1460"/>
                </a:lnTo>
                <a:lnTo>
                  <a:pt x="13770" y="1472"/>
                </a:lnTo>
                <a:lnTo>
                  <a:pt x="13791" y="1486"/>
                </a:lnTo>
                <a:lnTo>
                  <a:pt x="13811" y="1502"/>
                </a:lnTo>
                <a:lnTo>
                  <a:pt x="13832" y="1518"/>
                </a:lnTo>
                <a:lnTo>
                  <a:pt x="13853" y="1536"/>
                </a:lnTo>
                <a:lnTo>
                  <a:pt x="13873" y="1555"/>
                </a:lnTo>
                <a:lnTo>
                  <a:pt x="13894" y="1576"/>
                </a:lnTo>
                <a:lnTo>
                  <a:pt x="13914" y="1598"/>
                </a:lnTo>
                <a:lnTo>
                  <a:pt x="13934" y="1622"/>
                </a:lnTo>
                <a:lnTo>
                  <a:pt x="13954" y="1646"/>
                </a:lnTo>
                <a:lnTo>
                  <a:pt x="13975" y="1672"/>
                </a:lnTo>
                <a:lnTo>
                  <a:pt x="13995" y="1699"/>
                </a:lnTo>
                <a:lnTo>
                  <a:pt x="14015" y="1727"/>
                </a:lnTo>
                <a:lnTo>
                  <a:pt x="14034" y="1757"/>
                </a:lnTo>
                <a:lnTo>
                  <a:pt x="14054" y="1789"/>
                </a:lnTo>
                <a:lnTo>
                  <a:pt x="14074" y="1821"/>
                </a:lnTo>
                <a:lnTo>
                  <a:pt x="14094" y="1855"/>
                </a:lnTo>
                <a:lnTo>
                  <a:pt x="14112" y="1890"/>
                </a:lnTo>
                <a:lnTo>
                  <a:pt x="14132" y="1927"/>
                </a:lnTo>
                <a:lnTo>
                  <a:pt x="14151" y="1965"/>
                </a:lnTo>
                <a:lnTo>
                  <a:pt x="14171" y="2003"/>
                </a:lnTo>
                <a:lnTo>
                  <a:pt x="14212" y="2210"/>
                </a:lnTo>
                <a:lnTo>
                  <a:pt x="14218" y="2258"/>
                </a:lnTo>
                <a:lnTo>
                  <a:pt x="14223" y="2306"/>
                </a:lnTo>
                <a:lnTo>
                  <a:pt x="14227" y="2355"/>
                </a:lnTo>
                <a:lnTo>
                  <a:pt x="14230" y="2404"/>
                </a:lnTo>
                <a:lnTo>
                  <a:pt x="14232" y="2454"/>
                </a:lnTo>
                <a:lnTo>
                  <a:pt x="14233" y="2505"/>
                </a:lnTo>
                <a:lnTo>
                  <a:pt x="14233" y="2556"/>
                </a:lnTo>
                <a:lnTo>
                  <a:pt x="14232" y="2607"/>
                </a:lnTo>
                <a:lnTo>
                  <a:pt x="14231" y="2659"/>
                </a:lnTo>
                <a:lnTo>
                  <a:pt x="14228" y="2711"/>
                </a:lnTo>
                <a:lnTo>
                  <a:pt x="14224" y="2765"/>
                </a:lnTo>
                <a:lnTo>
                  <a:pt x="14220" y="2819"/>
                </a:lnTo>
                <a:lnTo>
                  <a:pt x="14214" y="2872"/>
                </a:lnTo>
                <a:lnTo>
                  <a:pt x="14208" y="2928"/>
                </a:lnTo>
                <a:lnTo>
                  <a:pt x="14200" y="2982"/>
                </a:lnTo>
                <a:lnTo>
                  <a:pt x="14191" y="3038"/>
                </a:lnTo>
                <a:lnTo>
                  <a:pt x="14182" y="3094"/>
                </a:lnTo>
                <a:lnTo>
                  <a:pt x="14171" y="3151"/>
                </a:lnTo>
                <a:lnTo>
                  <a:pt x="14160" y="3209"/>
                </a:lnTo>
                <a:lnTo>
                  <a:pt x="14148" y="3266"/>
                </a:lnTo>
                <a:lnTo>
                  <a:pt x="14135" y="3324"/>
                </a:lnTo>
                <a:lnTo>
                  <a:pt x="14120" y="3383"/>
                </a:lnTo>
                <a:lnTo>
                  <a:pt x="14105" y="3443"/>
                </a:lnTo>
                <a:lnTo>
                  <a:pt x="14089" y="3503"/>
                </a:lnTo>
                <a:lnTo>
                  <a:pt x="14071" y="3563"/>
                </a:lnTo>
                <a:lnTo>
                  <a:pt x="14054" y="3624"/>
                </a:lnTo>
                <a:lnTo>
                  <a:pt x="14035" y="3685"/>
                </a:lnTo>
                <a:lnTo>
                  <a:pt x="14015" y="3747"/>
                </a:lnTo>
                <a:lnTo>
                  <a:pt x="13994" y="3809"/>
                </a:lnTo>
                <a:lnTo>
                  <a:pt x="13971" y="3872"/>
                </a:lnTo>
                <a:lnTo>
                  <a:pt x="13948" y="3936"/>
                </a:lnTo>
                <a:lnTo>
                  <a:pt x="13924" y="4000"/>
                </a:lnTo>
                <a:lnTo>
                  <a:pt x="13924" y="4061"/>
                </a:lnTo>
                <a:lnTo>
                  <a:pt x="14542" y="3939"/>
                </a:lnTo>
                <a:lnTo>
                  <a:pt x="15055" y="3856"/>
                </a:lnTo>
                <a:lnTo>
                  <a:pt x="15055" y="3918"/>
                </a:lnTo>
                <a:lnTo>
                  <a:pt x="14899" y="3980"/>
                </a:lnTo>
                <a:lnTo>
                  <a:pt x="14750" y="4039"/>
                </a:lnTo>
                <a:lnTo>
                  <a:pt x="14607" y="4094"/>
                </a:lnTo>
                <a:lnTo>
                  <a:pt x="14472" y="4147"/>
                </a:lnTo>
                <a:lnTo>
                  <a:pt x="14343" y="4195"/>
                </a:lnTo>
                <a:lnTo>
                  <a:pt x="14220" y="4240"/>
                </a:lnTo>
                <a:lnTo>
                  <a:pt x="14105" y="4281"/>
                </a:lnTo>
                <a:lnTo>
                  <a:pt x="13996" y="4320"/>
                </a:lnTo>
                <a:lnTo>
                  <a:pt x="13894" y="4353"/>
                </a:lnTo>
                <a:lnTo>
                  <a:pt x="13800" y="4384"/>
                </a:lnTo>
                <a:lnTo>
                  <a:pt x="13711" y="4411"/>
                </a:lnTo>
                <a:lnTo>
                  <a:pt x="13629" y="4435"/>
                </a:lnTo>
                <a:lnTo>
                  <a:pt x="13553" y="4455"/>
                </a:lnTo>
                <a:lnTo>
                  <a:pt x="13486" y="4472"/>
                </a:lnTo>
                <a:lnTo>
                  <a:pt x="13453" y="4478"/>
                </a:lnTo>
                <a:lnTo>
                  <a:pt x="13423" y="4484"/>
                </a:lnTo>
                <a:lnTo>
                  <a:pt x="13396" y="4490"/>
                </a:lnTo>
                <a:lnTo>
                  <a:pt x="13369" y="4494"/>
                </a:lnTo>
                <a:lnTo>
                  <a:pt x="13328" y="4453"/>
                </a:lnTo>
                <a:lnTo>
                  <a:pt x="13307" y="4330"/>
                </a:lnTo>
                <a:lnTo>
                  <a:pt x="13306" y="4298"/>
                </a:lnTo>
                <a:lnTo>
                  <a:pt x="13305" y="4265"/>
                </a:lnTo>
                <a:lnTo>
                  <a:pt x="13305" y="4232"/>
                </a:lnTo>
                <a:lnTo>
                  <a:pt x="13305" y="4198"/>
                </a:lnTo>
                <a:lnTo>
                  <a:pt x="13307" y="4163"/>
                </a:lnTo>
                <a:lnTo>
                  <a:pt x="13310" y="4127"/>
                </a:lnTo>
                <a:lnTo>
                  <a:pt x="13315" y="4090"/>
                </a:lnTo>
                <a:lnTo>
                  <a:pt x="13319" y="4051"/>
                </a:lnTo>
                <a:lnTo>
                  <a:pt x="13325" y="4012"/>
                </a:lnTo>
                <a:lnTo>
                  <a:pt x="13332" y="3972"/>
                </a:lnTo>
                <a:lnTo>
                  <a:pt x="13340" y="3931"/>
                </a:lnTo>
                <a:lnTo>
                  <a:pt x="13349" y="3889"/>
                </a:lnTo>
                <a:lnTo>
                  <a:pt x="13359" y="3847"/>
                </a:lnTo>
                <a:lnTo>
                  <a:pt x="13370" y="3803"/>
                </a:lnTo>
                <a:lnTo>
                  <a:pt x="13382" y="3758"/>
                </a:lnTo>
                <a:lnTo>
                  <a:pt x="13395" y="3712"/>
                </a:lnTo>
                <a:lnTo>
                  <a:pt x="13409" y="3665"/>
                </a:lnTo>
                <a:lnTo>
                  <a:pt x="13423" y="3617"/>
                </a:lnTo>
                <a:lnTo>
                  <a:pt x="13440" y="3568"/>
                </a:lnTo>
                <a:lnTo>
                  <a:pt x="13457" y="3518"/>
                </a:lnTo>
                <a:lnTo>
                  <a:pt x="13474" y="3468"/>
                </a:lnTo>
                <a:lnTo>
                  <a:pt x="13494" y="3416"/>
                </a:lnTo>
                <a:lnTo>
                  <a:pt x="13514" y="3364"/>
                </a:lnTo>
                <a:lnTo>
                  <a:pt x="13535" y="3311"/>
                </a:lnTo>
                <a:lnTo>
                  <a:pt x="13580" y="3201"/>
                </a:lnTo>
                <a:lnTo>
                  <a:pt x="13629" y="3087"/>
                </a:lnTo>
                <a:lnTo>
                  <a:pt x="13682" y="2969"/>
                </a:lnTo>
                <a:lnTo>
                  <a:pt x="13740" y="2848"/>
                </a:lnTo>
                <a:lnTo>
                  <a:pt x="13752" y="2798"/>
                </a:lnTo>
                <a:lnTo>
                  <a:pt x="13764" y="2748"/>
                </a:lnTo>
                <a:lnTo>
                  <a:pt x="13775" y="2697"/>
                </a:lnTo>
                <a:lnTo>
                  <a:pt x="13785" y="2645"/>
                </a:lnTo>
                <a:lnTo>
                  <a:pt x="13795" y="2592"/>
                </a:lnTo>
                <a:lnTo>
                  <a:pt x="13805" y="2537"/>
                </a:lnTo>
                <a:lnTo>
                  <a:pt x="13814" y="2482"/>
                </a:lnTo>
                <a:lnTo>
                  <a:pt x="13822" y="2426"/>
                </a:lnTo>
                <a:lnTo>
                  <a:pt x="13828" y="2370"/>
                </a:lnTo>
                <a:lnTo>
                  <a:pt x="13836" y="2311"/>
                </a:lnTo>
                <a:lnTo>
                  <a:pt x="13842" y="2252"/>
                </a:lnTo>
                <a:lnTo>
                  <a:pt x="13847" y="2192"/>
                </a:lnTo>
                <a:lnTo>
                  <a:pt x="13852" y="2131"/>
                </a:lnTo>
                <a:lnTo>
                  <a:pt x="13856" y="2069"/>
                </a:lnTo>
                <a:lnTo>
                  <a:pt x="13859" y="2007"/>
                </a:lnTo>
                <a:lnTo>
                  <a:pt x="13863" y="1942"/>
                </a:lnTo>
                <a:lnTo>
                  <a:pt x="13854" y="1901"/>
                </a:lnTo>
                <a:lnTo>
                  <a:pt x="13844" y="1862"/>
                </a:lnTo>
                <a:lnTo>
                  <a:pt x="13833" y="1824"/>
                </a:lnTo>
                <a:lnTo>
                  <a:pt x="13819" y="1787"/>
                </a:lnTo>
                <a:lnTo>
                  <a:pt x="13804" y="1750"/>
                </a:lnTo>
                <a:lnTo>
                  <a:pt x="13787" y="1716"/>
                </a:lnTo>
                <a:lnTo>
                  <a:pt x="13770" y="1682"/>
                </a:lnTo>
                <a:lnTo>
                  <a:pt x="13750" y="1649"/>
                </a:lnTo>
                <a:lnTo>
                  <a:pt x="13729" y="1617"/>
                </a:lnTo>
                <a:lnTo>
                  <a:pt x="13705" y="1587"/>
                </a:lnTo>
                <a:lnTo>
                  <a:pt x="13681" y="1558"/>
                </a:lnTo>
                <a:lnTo>
                  <a:pt x="13654" y="1529"/>
                </a:lnTo>
                <a:lnTo>
                  <a:pt x="13626" y="1503"/>
                </a:lnTo>
                <a:lnTo>
                  <a:pt x="13598" y="1476"/>
                </a:lnTo>
                <a:lnTo>
                  <a:pt x="13567" y="1452"/>
                </a:lnTo>
                <a:lnTo>
                  <a:pt x="13534" y="1427"/>
                </a:lnTo>
                <a:lnTo>
                  <a:pt x="13513" y="1407"/>
                </a:lnTo>
                <a:close/>
                <a:moveTo>
                  <a:pt x="15713" y="2293"/>
                </a:moveTo>
                <a:lnTo>
                  <a:pt x="15775" y="2272"/>
                </a:lnTo>
                <a:lnTo>
                  <a:pt x="15793" y="2263"/>
                </a:lnTo>
                <a:lnTo>
                  <a:pt x="15810" y="2255"/>
                </a:lnTo>
                <a:lnTo>
                  <a:pt x="15826" y="2245"/>
                </a:lnTo>
                <a:lnTo>
                  <a:pt x="15841" y="2235"/>
                </a:lnTo>
                <a:lnTo>
                  <a:pt x="15855" y="2225"/>
                </a:lnTo>
                <a:lnTo>
                  <a:pt x="15869" y="2213"/>
                </a:lnTo>
                <a:lnTo>
                  <a:pt x="15882" y="2202"/>
                </a:lnTo>
                <a:lnTo>
                  <a:pt x="15894" y="2189"/>
                </a:lnTo>
                <a:lnTo>
                  <a:pt x="15905" y="2177"/>
                </a:lnTo>
                <a:lnTo>
                  <a:pt x="15915" y="2162"/>
                </a:lnTo>
                <a:lnTo>
                  <a:pt x="15924" y="2148"/>
                </a:lnTo>
                <a:lnTo>
                  <a:pt x="15933" y="2133"/>
                </a:lnTo>
                <a:lnTo>
                  <a:pt x="15941" y="2117"/>
                </a:lnTo>
                <a:lnTo>
                  <a:pt x="15948" y="2101"/>
                </a:lnTo>
                <a:lnTo>
                  <a:pt x="15955" y="2083"/>
                </a:lnTo>
                <a:lnTo>
                  <a:pt x="15959" y="2067"/>
                </a:lnTo>
                <a:lnTo>
                  <a:pt x="15959" y="2003"/>
                </a:lnTo>
                <a:lnTo>
                  <a:pt x="15957" y="1997"/>
                </a:lnTo>
                <a:lnTo>
                  <a:pt x="15954" y="1990"/>
                </a:lnTo>
                <a:lnTo>
                  <a:pt x="15951" y="1983"/>
                </a:lnTo>
                <a:lnTo>
                  <a:pt x="15946" y="1979"/>
                </a:lnTo>
                <a:lnTo>
                  <a:pt x="15942" y="1973"/>
                </a:lnTo>
                <a:lnTo>
                  <a:pt x="15936" y="1970"/>
                </a:lnTo>
                <a:lnTo>
                  <a:pt x="15931" y="1966"/>
                </a:lnTo>
                <a:lnTo>
                  <a:pt x="15924" y="1963"/>
                </a:lnTo>
                <a:lnTo>
                  <a:pt x="15917" y="1961"/>
                </a:lnTo>
                <a:lnTo>
                  <a:pt x="15911" y="1959"/>
                </a:lnTo>
                <a:lnTo>
                  <a:pt x="15903" y="1958"/>
                </a:lnTo>
                <a:lnTo>
                  <a:pt x="15895" y="1958"/>
                </a:lnTo>
                <a:lnTo>
                  <a:pt x="15886" y="1959"/>
                </a:lnTo>
                <a:lnTo>
                  <a:pt x="15877" y="1959"/>
                </a:lnTo>
                <a:lnTo>
                  <a:pt x="15867" y="1961"/>
                </a:lnTo>
                <a:lnTo>
                  <a:pt x="15857" y="1963"/>
                </a:lnTo>
                <a:lnTo>
                  <a:pt x="15850" y="1965"/>
                </a:lnTo>
                <a:lnTo>
                  <a:pt x="15842" y="1967"/>
                </a:lnTo>
                <a:lnTo>
                  <a:pt x="15835" y="1970"/>
                </a:lnTo>
                <a:lnTo>
                  <a:pt x="15829" y="1972"/>
                </a:lnTo>
                <a:lnTo>
                  <a:pt x="15822" y="1977"/>
                </a:lnTo>
                <a:lnTo>
                  <a:pt x="15815" y="1981"/>
                </a:lnTo>
                <a:lnTo>
                  <a:pt x="15809" y="1986"/>
                </a:lnTo>
                <a:lnTo>
                  <a:pt x="15802" y="1991"/>
                </a:lnTo>
                <a:lnTo>
                  <a:pt x="15791" y="2004"/>
                </a:lnTo>
                <a:lnTo>
                  <a:pt x="15780" y="2019"/>
                </a:lnTo>
                <a:lnTo>
                  <a:pt x="15770" y="2037"/>
                </a:lnTo>
                <a:lnTo>
                  <a:pt x="15760" y="2056"/>
                </a:lnTo>
                <a:lnTo>
                  <a:pt x="15751" y="2078"/>
                </a:lnTo>
                <a:lnTo>
                  <a:pt x="15743" y="2101"/>
                </a:lnTo>
                <a:lnTo>
                  <a:pt x="15736" y="2128"/>
                </a:lnTo>
                <a:lnTo>
                  <a:pt x="15730" y="2155"/>
                </a:lnTo>
                <a:lnTo>
                  <a:pt x="15725" y="2187"/>
                </a:lnTo>
                <a:lnTo>
                  <a:pt x="15720" y="2220"/>
                </a:lnTo>
                <a:lnTo>
                  <a:pt x="15717" y="2255"/>
                </a:lnTo>
                <a:lnTo>
                  <a:pt x="15713" y="2293"/>
                </a:lnTo>
                <a:close/>
                <a:moveTo>
                  <a:pt x="15282" y="2477"/>
                </a:moveTo>
                <a:lnTo>
                  <a:pt x="15302" y="2477"/>
                </a:lnTo>
                <a:lnTo>
                  <a:pt x="15327" y="2455"/>
                </a:lnTo>
                <a:lnTo>
                  <a:pt x="15349" y="2432"/>
                </a:lnTo>
                <a:lnTo>
                  <a:pt x="15370" y="2408"/>
                </a:lnTo>
                <a:lnTo>
                  <a:pt x="15389" y="2386"/>
                </a:lnTo>
                <a:lnTo>
                  <a:pt x="15407" y="2364"/>
                </a:lnTo>
                <a:lnTo>
                  <a:pt x="15421" y="2342"/>
                </a:lnTo>
                <a:lnTo>
                  <a:pt x="15435" y="2320"/>
                </a:lnTo>
                <a:lnTo>
                  <a:pt x="15446" y="2298"/>
                </a:lnTo>
                <a:lnTo>
                  <a:pt x="15456" y="2275"/>
                </a:lnTo>
                <a:lnTo>
                  <a:pt x="15462" y="2254"/>
                </a:lnTo>
                <a:lnTo>
                  <a:pt x="15468" y="2232"/>
                </a:lnTo>
                <a:lnTo>
                  <a:pt x="15472" y="2211"/>
                </a:lnTo>
                <a:lnTo>
                  <a:pt x="15474" y="2190"/>
                </a:lnTo>
                <a:lnTo>
                  <a:pt x="15474" y="2169"/>
                </a:lnTo>
                <a:lnTo>
                  <a:pt x="15471" y="2148"/>
                </a:lnTo>
                <a:lnTo>
                  <a:pt x="15467" y="2128"/>
                </a:lnTo>
                <a:lnTo>
                  <a:pt x="15439" y="2141"/>
                </a:lnTo>
                <a:lnTo>
                  <a:pt x="15415" y="2155"/>
                </a:lnTo>
                <a:lnTo>
                  <a:pt x="15391" y="2171"/>
                </a:lnTo>
                <a:lnTo>
                  <a:pt x="15370" y="2188"/>
                </a:lnTo>
                <a:lnTo>
                  <a:pt x="15360" y="2197"/>
                </a:lnTo>
                <a:lnTo>
                  <a:pt x="15352" y="2205"/>
                </a:lnTo>
                <a:lnTo>
                  <a:pt x="15343" y="2215"/>
                </a:lnTo>
                <a:lnTo>
                  <a:pt x="15335" y="2225"/>
                </a:lnTo>
                <a:lnTo>
                  <a:pt x="15327" y="2235"/>
                </a:lnTo>
                <a:lnTo>
                  <a:pt x="15320" y="2245"/>
                </a:lnTo>
                <a:lnTo>
                  <a:pt x="15314" y="2255"/>
                </a:lnTo>
                <a:lnTo>
                  <a:pt x="15307" y="2266"/>
                </a:lnTo>
                <a:lnTo>
                  <a:pt x="15302" y="2278"/>
                </a:lnTo>
                <a:lnTo>
                  <a:pt x="15297" y="2289"/>
                </a:lnTo>
                <a:lnTo>
                  <a:pt x="15293" y="2301"/>
                </a:lnTo>
                <a:lnTo>
                  <a:pt x="15288" y="2313"/>
                </a:lnTo>
                <a:lnTo>
                  <a:pt x="15285" y="2325"/>
                </a:lnTo>
                <a:lnTo>
                  <a:pt x="15283" y="2337"/>
                </a:lnTo>
                <a:lnTo>
                  <a:pt x="15279" y="2350"/>
                </a:lnTo>
                <a:lnTo>
                  <a:pt x="15278" y="2363"/>
                </a:lnTo>
                <a:lnTo>
                  <a:pt x="15276" y="2390"/>
                </a:lnTo>
                <a:lnTo>
                  <a:pt x="15276" y="2418"/>
                </a:lnTo>
                <a:lnTo>
                  <a:pt x="15277" y="2447"/>
                </a:lnTo>
                <a:lnTo>
                  <a:pt x="15282" y="2477"/>
                </a:lnTo>
                <a:close/>
                <a:moveTo>
                  <a:pt x="16310" y="2293"/>
                </a:moveTo>
                <a:lnTo>
                  <a:pt x="16314" y="2301"/>
                </a:lnTo>
                <a:lnTo>
                  <a:pt x="16320" y="2310"/>
                </a:lnTo>
                <a:lnTo>
                  <a:pt x="16329" y="2320"/>
                </a:lnTo>
                <a:lnTo>
                  <a:pt x="16340" y="2331"/>
                </a:lnTo>
                <a:lnTo>
                  <a:pt x="16353" y="2343"/>
                </a:lnTo>
                <a:lnTo>
                  <a:pt x="16369" y="2356"/>
                </a:lnTo>
                <a:lnTo>
                  <a:pt x="16387" y="2370"/>
                </a:lnTo>
                <a:lnTo>
                  <a:pt x="16408" y="2385"/>
                </a:lnTo>
                <a:lnTo>
                  <a:pt x="16456" y="2417"/>
                </a:lnTo>
                <a:lnTo>
                  <a:pt x="16514" y="2454"/>
                </a:lnTo>
                <a:lnTo>
                  <a:pt x="16582" y="2495"/>
                </a:lnTo>
                <a:lnTo>
                  <a:pt x="16659" y="2539"/>
                </a:lnTo>
                <a:lnTo>
                  <a:pt x="16722" y="2704"/>
                </a:lnTo>
                <a:lnTo>
                  <a:pt x="16708" y="2721"/>
                </a:lnTo>
                <a:lnTo>
                  <a:pt x="16696" y="2738"/>
                </a:lnTo>
                <a:lnTo>
                  <a:pt x="16683" y="2754"/>
                </a:lnTo>
                <a:lnTo>
                  <a:pt x="16669" y="2768"/>
                </a:lnTo>
                <a:lnTo>
                  <a:pt x="16655" y="2781"/>
                </a:lnTo>
                <a:lnTo>
                  <a:pt x="16642" y="2795"/>
                </a:lnTo>
                <a:lnTo>
                  <a:pt x="16627" y="2806"/>
                </a:lnTo>
                <a:lnTo>
                  <a:pt x="16614" y="2817"/>
                </a:lnTo>
                <a:lnTo>
                  <a:pt x="16600" y="2827"/>
                </a:lnTo>
                <a:lnTo>
                  <a:pt x="16585" y="2836"/>
                </a:lnTo>
                <a:lnTo>
                  <a:pt x="16571" y="2844"/>
                </a:lnTo>
                <a:lnTo>
                  <a:pt x="16556" y="2850"/>
                </a:lnTo>
                <a:lnTo>
                  <a:pt x="16541" y="2857"/>
                </a:lnTo>
                <a:lnTo>
                  <a:pt x="16526" y="2861"/>
                </a:lnTo>
                <a:lnTo>
                  <a:pt x="16511" y="2866"/>
                </a:lnTo>
                <a:lnTo>
                  <a:pt x="16495" y="2868"/>
                </a:lnTo>
                <a:lnTo>
                  <a:pt x="16470" y="2831"/>
                </a:lnTo>
                <a:lnTo>
                  <a:pt x="16444" y="2795"/>
                </a:lnTo>
                <a:lnTo>
                  <a:pt x="16419" y="2761"/>
                </a:lnTo>
                <a:lnTo>
                  <a:pt x="16393" y="2729"/>
                </a:lnTo>
                <a:lnTo>
                  <a:pt x="16369" y="2699"/>
                </a:lnTo>
                <a:lnTo>
                  <a:pt x="16344" y="2672"/>
                </a:lnTo>
                <a:lnTo>
                  <a:pt x="16319" y="2646"/>
                </a:lnTo>
                <a:lnTo>
                  <a:pt x="16295" y="2622"/>
                </a:lnTo>
                <a:lnTo>
                  <a:pt x="16270" y="2599"/>
                </a:lnTo>
                <a:lnTo>
                  <a:pt x="16246" y="2579"/>
                </a:lnTo>
                <a:lnTo>
                  <a:pt x="16222" y="2561"/>
                </a:lnTo>
                <a:lnTo>
                  <a:pt x="16198" y="2544"/>
                </a:lnTo>
                <a:lnTo>
                  <a:pt x="16175" y="2529"/>
                </a:lnTo>
                <a:lnTo>
                  <a:pt x="16151" y="2517"/>
                </a:lnTo>
                <a:lnTo>
                  <a:pt x="16128" y="2507"/>
                </a:lnTo>
                <a:lnTo>
                  <a:pt x="16105" y="2498"/>
                </a:lnTo>
                <a:lnTo>
                  <a:pt x="16108" y="2475"/>
                </a:lnTo>
                <a:lnTo>
                  <a:pt x="16113" y="2454"/>
                </a:lnTo>
                <a:lnTo>
                  <a:pt x="16118" y="2434"/>
                </a:lnTo>
                <a:lnTo>
                  <a:pt x="16125" y="2415"/>
                </a:lnTo>
                <a:lnTo>
                  <a:pt x="16134" y="2399"/>
                </a:lnTo>
                <a:lnTo>
                  <a:pt x="16143" y="2382"/>
                </a:lnTo>
                <a:lnTo>
                  <a:pt x="16154" y="2367"/>
                </a:lnTo>
                <a:lnTo>
                  <a:pt x="16166" y="2354"/>
                </a:lnTo>
                <a:lnTo>
                  <a:pt x="16179" y="2342"/>
                </a:lnTo>
                <a:lnTo>
                  <a:pt x="16195" y="2331"/>
                </a:lnTo>
                <a:lnTo>
                  <a:pt x="16210" y="2321"/>
                </a:lnTo>
                <a:lnTo>
                  <a:pt x="16228" y="2313"/>
                </a:lnTo>
                <a:lnTo>
                  <a:pt x="16247" y="2306"/>
                </a:lnTo>
                <a:lnTo>
                  <a:pt x="16267" y="2300"/>
                </a:lnTo>
                <a:lnTo>
                  <a:pt x="16288" y="2295"/>
                </a:lnTo>
                <a:lnTo>
                  <a:pt x="16310" y="2293"/>
                </a:lnTo>
                <a:close/>
                <a:moveTo>
                  <a:pt x="12427" y="1170"/>
                </a:moveTo>
                <a:lnTo>
                  <a:pt x="12461" y="1269"/>
                </a:lnTo>
                <a:lnTo>
                  <a:pt x="12284" y="1676"/>
                </a:lnTo>
                <a:lnTo>
                  <a:pt x="12230" y="1741"/>
                </a:lnTo>
                <a:lnTo>
                  <a:pt x="12241" y="1765"/>
                </a:lnTo>
                <a:lnTo>
                  <a:pt x="12021" y="2083"/>
                </a:lnTo>
                <a:lnTo>
                  <a:pt x="11964" y="2171"/>
                </a:lnTo>
                <a:lnTo>
                  <a:pt x="11929" y="2236"/>
                </a:lnTo>
                <a:lnTo>
                  <a:pt x="11921" y="2260"/>
                </a:lnTo>
                <a:lnTo>
                  <a:pt x="11900" y="2359"/>
                </a:lnTo>
                <a:lnTo>
                  <a:pt x="12284" y="2248"/>
                </a:lnTo>
                <a:lnTo>
                  <a:pt x="12360" y="2221"/>
                </a:lnTo>
                <a:lnTo>
                  <a:pt x="12363" y="2221"/>
                </a:lnTo>
                <a:lnTo>
                  <a:pt x="12388" y="2212"/>
                </a:lnTo>
                <a:lnTo>
                  <a:pt x="12392" y="2210"/>
                </a:lnTo>
                <a:lnTo>
                  <a:pt x="12483" y="2171"/>
                </a:lnTo>
                <a:lnTo>
                  <a:pt x="12508" y="2158"/>
                </a:lnTo>
                <a:lnTo>
                  <a:pt x="12535" y="2143"/>
                </a:lnTo>
                <a:lnTo>
                  <a:pt x="12561" y="2130"/>
                </a:lnTo>
                <a:lnTo>
                  <a:pt x="12587" y="2117"/>
                </a:lnTo>
                <a:lnTo>
                  <a:pt x="12614" y="2102"/>
                </a:lnTo>
                <a:lnTo>
                  <a:pt x="12639" y="2089"/>
                </a:lnTo>
                <a:lnTo>
                  <a:pt x="12666" y="2074"/>
                </a:lnTo>
                <a:lnTo>
                  <a:pt x="12691" y="2061"/>
                </a:lnTo>
                <a:lnTo>
                  <a:pt x="12659" y="2017"/>
                </a:lnTo>
                <a:lnTo>
                  <a:pt x="12405" y="1797"/>
                </a:lnTo>
                <a:lnTo>
                  <a:pt x="12417" y="1765"/>
                </a:lnTo>
                <a:lnTo>
                  <a:pt x="12779" y="1765"/>
                </a:lnTo>
                <a:lnTo>
                  <a:pt x="12900" y="1852"/>
                </a:lnTo>
                <a:lnTo>
                  <a:pt x="13000" y="1907"/>
                </a:lnTo>
                <a:lnTo>
                  <a:pt x="13065" y="2006"/>
                </a:lnTo>
                <a:lnTo>
                  <a:pt x="13090" y="2164"/>
                </a:lnTo>
                <a:lnTo>
                  <a:pt x="13106" y="2239"/>
                </a:lnTo>
                <a:lnTo>
                  <a:pt x="13109" y="2248"/>
                </a:lnTo>
                <a:lnTo>
                  <a:pt x="13054" y="2325"/>
                </a:lnTo>
                <a:lnTo>
                  <a:pt x="13021" y="2391"/>
                </a:lnTo>
                <a:lnTo>
                  <a:pt x="12966" y="2413"/>
                </a:lnTo>
                <a:lnTo>
                  <a:pt x="12935" y="2422"/>
                </a:lnTo>
                <a:lnTo>
                  <a:pt x="12911" y="2424"/>
                </a:lnTo>
                <a:lnTo>
                  <a:pt x="12879" y="2402"/>
                </a:lnTo>
                <a:lnTo>
                  <a:pt x="12834" y="2325"/>
                </a:lnTo>
                <a:lnTo>
                  <a:pt x="12790" y="2226"/>
                </a:lnTo>
                <a:lnTo>
                  <a:pt x="12263" y="2644"/>
                </a:lnTo>
                <a:lnTo>
                  <a:pt x="12241" y="2677"/>
                </a:lnTo>
                <a:lnTo>
                  <a:pt x="11845" y="2941"/>
                </a:lnTo>
                <a:lnTo>
                  <a:pt x="11757" y="3008"/>
                </a:lnTo>
                <a:lnTo>
                  <a:pt x="11668" y="3029"/>
                </a:lnTo>
                <a:lnTo>
                  <a:pt x="11515" y="3040"/>
                </a:lnTo>
                <a:lnTo>
                  <a:pt x="11510" y="3040"/>
                </a:lnTo>
                <a:lnTo>
                  <a:pt x="11504" y="3041"/>
                </a:lnTo>
                <a:lnTo>
                  <a:pt x="11472" y="3038"/>
                </a:lnTo>
                <a:lnTo>
                  <a:pt x="11448" y="3029"/>
                </a:lnTo>
                <a:lnTo>
                  <a:pt x="11421" y="3018"/>
                </a:lnTo>
                <a:lnTo>
                  <a:pt x="11392" y="3002"/>
                </a:lnTo>
                <a:lnTo>
                  <a:pt x="11312" y="2945"/>
                </a:lnTo>
                <a:lnTo>
                  <a:pt x="11248" y="2886"/>
                </a:lnTo>
                <a:lnTo>
                  <a:pt x="11225" y="2856"/>
                </a:lnTo>
                <a:lnTo>
                  <a:pt x="11209" y="2828"/>
                </a:lnTo>
                <a:lnTo>
                  <a:pt x="11199" y="2800"/>
                </a:lnTo>
                <a:lnTo>
                  <a:pt x="11197" y="2787"/>
                </a:lnTo>
                <a:lnTo>
                  <a:pt x="11197" y="2774"/>
                </a:lnTo>
                <a:lnTo>
                  <a:pt x="11200" y="2747"/>
                </a:lnTo>
                <a:lnTo>
                  <a:pt x="11210" y="2723"/>
                </a:lnTo>
                <a:lnTo>
                  <a:pt x="11296" y="2578"/>
                </a:lnTo>
                <a:lnTo>
                  <a:pt x="11460" y="2193"/>
                </a:lnTo>
                <a:lnTo>
                  <a:pt x="11581" y="1841"/>
                </a:lnTo>
                <a:lnTo>
                  <a:pt x="11614" y="1775"/>
                </a:lnTo>
                <a:lnTo>
                  <a:pt x="11778" y="1555"/>
                </a:lnTo>
                <a:lnTo>
                  <a:pt x="11824" y="1463"/>
                </a:lnTo>
                <a:lnTo>
                  <a:pt x="11826" y="1457"/>
                </a:lnTo>
                <a:lnTo>
                  <a:pt x="11827" y="1456"/>
                </a:lnTo>
                <a:lnTo>
                  <a:pt x="11830" y="1451"/>
                </a:lnTo>
                <a:lnTo>
                  <a:pt x="11835" y="1437"/>
                </a:lnTo>
                <a:lnTo>
                  <a:pt x="11836" y="1436"/>
                </a:lnTo>
                <a:lnTo>
                  <a:pt x="11855" y="1394"/>
                </a:lnTo>
                <a:lnTo>
                  <a:pt x="12010" y="961"/>
                </a:lnTo>
                <a:lnTo>
                  <a:pt x="12032" y="883"/>
                </a:lnTo>
                <a:lnTo>
                  <a:pt x="11977" y="840"/>
                </a:lnTo>
                <a:lnTo>
                  <a:pt x="11971" y="829"/>
                </a:lnTo>
                <a:lnTo>
                  <a:pt x="11966" y="812"/>
                </a:lnTo>
                <a:lnTo>
                  <a:pt x="11966" y="807"/>
                </a:lnTo>
                <a:lnTo>
                  <a:pt x="11966" y="800"/>
                </a:lnTo>
                <a:lnTo>
                  <a:pt x="11971" y="784"/>
                </a:lnTo>
                <a:lnTo>
                  <a:pt x="11977" y="774"/>
                </a:lnTo>
                <a:lnTo>
                  <a:pt x="12042" y="753"/>
                </a:lnTo>
                <a:lnTo>
                  <a:pt x="12083" y="755"/>
                </a:lnTo>
                <a:lnTo>
                  <a:pt x="12110" y="759"/>
                </a:lnTo>
                <a:lnTo>
                  <a:pt x="12135" y="768"/>
                </a:lnTo>
                <a:lnTo>
                  <a:pt x="12149" y="776"/>
                </a:lnTo>
                <a:lnTo>
                  <a:pt x="12174" y="796"/>
                </a:lnTo>
                <a:lnTo>
                  <a:pt x="12219" y="822"/>
                </a:lnTo>
                <a:lnTo>
                  <a:pt x="12263" y="862"/>
                </a:lnTo>
                <a:lnTo>
                  <a:pt x="12427" y="1170"/>
                </a:lnTo>
                <a:close/>
                <a:moveTo>
                  <a:pt x="10800" y="1369"/>
                </a:moveTo>
                <a:lnTo>
                  <a:pt x="10853" y="1381"/>
                </a:lnTo>
                <a:lnTo>
                  <a:pt x="10883" y="1394"/>
                </a:lnTo>
                <a:lnTo>
                  <a:pt x="10910" y="1412"/>
                </a:lnTo>
                <a:lnTo>
                  <a:pt x="10921" y="1423"/>
                </a:lnTo>
                <a:lnTo>
                  <a:pt x="10866" y="1511"/>
                </a:lnTo>
                <a:lnTo>
                  <a:pt x="10877" y="1555"/>
                </a:lnTo>
                <a:lnTo>
                  <a:pt x="10811" y="1654"/>
                </a:lnTo>
                <a:lnTo>
                  <a:pt x="10844" y="1730"/>
                </a:lnTo>
                <a:lnTo>
                  <a:pt x="10822" y="1797"/>
                </a:lnTo>
                <a:lnTo>
                  <a:pt x="10790" y="1875"/>
                </a:lnTo>
                <a:lnTo>
                  <a:pt x="10779" y="1879"/>
                </a:lnTo>
                <a:lnTo>
                  <a:pt x="10755" y="1885"/>
                </a:lnTo>
                <a:lnTo>
                  <a:pt x="10721" y="1871"/>
                </a:lnTo>
                <a:lnTo>
                  <a:pt x="10709" y="1861"/>
                </a:lnTo>
                <a:lnTo>
                  <a:pt x="10704" y="1857"/>
                </a:lnTo>
                <a:lnTo>
                  <a:pt x="10701" y="1852"/>
                </a:lnTo>
                <a:lnTo>
                  <a:pt x="10624" y="1765"/>
                </a:lnTo>
                <a:lnTo>
                  <a:pt x="10591" y="1754"/>
                </a:lnTo>
                <a:lnTo>
                  <a:pt x="10591" y="1720"/>
                </a:lnTo>
                <a:lnTo>
                  <a:pt x="10547" y="1676"/>
                </a:lnTo>
                <a:lnTo>
                  <a:pt x="10504" y="1687"/>
                </a:lnTo>
                <a:lnTo>
                  <a:pt x="10184" y="1412"/>
                </a:lnTo>
                <a:lnTo>
                  <a:pt x="10108" y="1357"/>
                </a:lnTo>
                <a:lnTo>
                  <a:pt x="10102" y="1346"/>
                </a:lnTo>
                <a:lnTo>
                  <a:pt x="10096" y="1323"/>
                </a:lnTo>
                <a:lnTo>
                  <a:pt x="10096" y="1313"/>
                </a:lnTo>
                <a:lnTo>
                  <a:pt x="10102" y="1291"/>
                </a:lnTo>
                <a:lnTo>
                  <a:pt x="10119" y="1253"/>
                </a:lnTo>
                <a:lnTo>
                  <a:pt x="10130" y="1235"/>
                </a:lnTo>
                <a:lnTo>
                  <a:pt x="10405" y="1313"/>
                </a:lnTo>
                <a:lnTo>
                  <a:pt x="10800" y="1369"/>
                </a:lnTo>
                <a:close/>
                <a:moveTo>
                  <a:pt x="10052" y="2371"/>
                </a:moveTo>
                <a:lnTo>
                  <a:pt x="10065" y="2361"/>
                </a:lnTo>
                <a:lnTo>
                  <a:pt x="10074" y="2359"/>
                </a:lnTo>
                <a:lnTo>
                  <a:pt x="10174" y="2381"/>
                </a:lnTo>
                <a:lnTo>
                  <a:pt x="10338" y="2402"/>
                </a:lnTo>
                <a:lnTo>
                  <a:pt x="10492" y="2502"/>
                </a:lnTo>
                <a:lnTo>
                  <a:pt x="10580" y="2512"/>
                </a:lnTo>
                <a:lnTo>
                  <a:pt x="10592" y="2521"/>
                </a:lnTo>
                <a:lnTo>
                  <a:pt x="10603" y="2529"/>
                </a:lnTo>
                <a:lnTo>
                  <a:pt x="10613" y="2541"/>
                </a:lnTo>
                <a:lnTo>
                  <a:pt x="10621" y="2553"/>
                </a:lnTo>
                <a:lnTo>
                  <a:pt x="10632" y="2579"/>
                </a:lnTo>
                <a:lnTo>
                  <a:pt x="10636" y="2612"/>
                </a:lnTo>
                <a:lnTo>
                  <a:pt x="10624" y="2622"/>
                </a:lnTo>
                <a:lnTo>
                  <a:pt x="10591" y="2777"/>
                </a:lnTo>
                <a:lnTo>
                  <a:pt x="10597" y="2933"/>
                </a:lnTo>
                <a:lnTo>
                  <a:pt x="10613" y="3118"/>
                </a:lnTo>
                <a:lnTo>
                  <a:pt x="10624" y="3447"/>
                </a:lnTo>
                <a:lnTo>
                  <a:pt x="10712" y="3414"/>
                </a:lnTo>
                <a:lnTo>
                  <a:pt x="10750" y="3370"/>
                </a:lnTo>
                <a:lnTo>
                  <a:pt x="10753" y="3367"/>
                </a:lnTo>
                <a:lnTo>
                  <a:pt x="10780" y="3329"/>
                </a:lnTo>
                <a:lnTo>
                  <a:pt x="10782" y="3325"/>
                </a:lnTo>
                <a:lnTo>
                  <a:pt x="10790" y="3315"/>
                </a:lnTo>
                <a:lnTo>
                  <a:pt x="11119" y="2986"/>
                </a:lnTo>
                <a:lnTo>
                  <a:pt x="11125" y="2975"/>
                </a:lnTo>
                <a:lnTo>
                  <a:pt x="11138" y="2956"/>
                </a:lnTo>
                <a:lnTo>
                  <a:pt x="11155" y="2942"/>
                </a:lnTo>
                <a:lnTo>
                  <a:pt x="11174" y="2933"/>
                </a:lnTo>
                <a:lnTo>
                  <a:pt x="11185" y="2930"/>
                </a:lnTo>
                <a:lnTo>
                  <a:pt x="11186" y="2931"/>
                </a:lnTo>
                <a:lnTo>
                  <a:pt x="11198" y="2940"/>
                </a:lnTo>
                <a:lnTo>
                  <a:pt x="11207" y="2949"/>
                </a:lnTo>
                <a:lnTo>
                  <a:pt x="11209" y="2952"/>
                </a:lnTo>
                <a:lnTo>
                  <a:pt x="11209" y="2957"/>
                </a:lnTo>
                <a:lnTo>
                  <a:pt x="11209" y="2958"/>
                </a:lnTo>
                <a:lnTo>
                  <a:pt x="11209" y="2960"/>
                </a:lnTo>
                <a:lnTo>
                  <a:pt x="11207" y="2963"/>
                </a:lnTo>
                <a:lnTo>
                  <a:pt x="11163" y="3118"/>
                </a:lnTo>
                <a:lnTo>
                  <a:pt x="11141" y="3150"/>
                </a:lnTo>
                <a:lnTo>
                  <a:pt x="11019" y="3377"/>
                </a:lnTo>
                <a:lnTo>
                  <a:pt x="10998" y="3425"/>
                </a:lnTo>
                <a:lnTo>
                  <a:pt x="10679" y="4030"/>
                </a:lnTo>
                <a:lnTo>
                  <a:pt x="10602" y="4097"/>
                </a:lnTo>
                <a:lnTo>
                  <a:pt x="10470" y="4272"/>
                </a:lnTo>
                <a:lnTo>
                  <a:pt x="10316" y="4284"/>
                </a:lnTo>
                <a:lnTo>
                  <a:pt x="10262" y="4305"/>
                </a:lnTo>
                <a:lnTo>
                  <a:pt x="10140" y="4218"/>
                </a:lnTo>
                <a:lnTo>
                  <a:pt x="10019" y="4162"/>
                </a:lnTo>
                <a:lnTo>
                  <a:pt x="10053" y="3810"/>
                </a:lnTo>
                <a:lnTo>
                  <a:pt x="10108" y="3712"/>
                </a:lnTo>
                <a:lnTo>
                  <a:pt x="10152" y="3645"/>
                </a:lnTo>
                <a:lnTo>
                  <a:pt x="10163" y="3546"/>
                </a:lnTo>
                <a:lnTo>
                  <a:pt x="10170" y="3522"/>
                </a:lnTo>
                <a:lnTo>
                  <a:pt x="10189" y="3478"/>
                </a:lnTo>
                <a:lnTo>
                  <a:pt x="10217" y="3425"/>
                </a:lnTo>
                <a:lnTo>
                  <a:pt x="10235" y="3353"/>
                </a:lnTo>
                <a:lnTo>
                  <a:pt x="10245" y="3279"/>
                </a:lnTo>
                <a:lnTo>
                  <a:pt x="10245" y="3275"/>
                </a:lnTo>
                <a:lnTo>
                  <a:pt x="10247" y="3269"/>
                </a:lnTo>
                <a:lnTo>
                  <a:pt x="10252" y="3118"/>
                </a:lnTo>
                <a:lnTo>
                  <a:pt x="10251" y="3062"/>
                </a:lnTo>
                <a:lnTo>
                  <a:pt x="10228" y="2809"/>
                </a:lnTo>
                <a:lnTo>
                  <a:pt x="10217" y="2733"/>
                </a:lnTo>
                <a:lnTo>
                  <a:pt x="10206" y="2578"/>
                </a:lnTo>
                <a:lnTo>
                  <a:pt x="10041" y="2468"/>
                </a:lnTo>
                <a:lnTo>
                  <a:pt x="10032" y="2452"/>
                </a:lnTo>
                <a:lnTo>
                  <a:pt x="10029" y="2444"/>
                </a:lnTo>
                <a:lnTo>
                  <a:pt x="10028" y="2437"/>
                </a:lnTo>
                <a:lnTo>
                  <a:pt x="10027" y="2424"/>
                </a:lnTo>
                <a:lnTo>
                  <a:pt x="10028" y="2418"/>
                </a:lnTo>
                <a:lnTo>
                  <a:pt x="10030" y="2413"/>
                </a:lnTo>
                <a:lnTo>
                  <a:pt x="10033" y="2402"/>
                </a:lnTo>
                <a:lnTo>
                  <a:pt x="10041" y="2384"/>
                </a:lnTo>
                <a:lnTo>
                  <a:pt x="10052" y="2371"/>
                </a:lnTo>
                <a:close/>
                <a:moveTo>
                  <a:pt x="13065" y="2941"/>
                </a:moveTo>
                <a:lnTo>
                  <a:pt x="13136" y="2988"/>
                </a:lnTo>
                <a:lnTo>
                  <a:pt x="13197" y="3040"/>
                </a:lnTo>
                <a:lnTo>
                  <a:pt x="13219" y="3128"/>
                </a:lnTo>
                <a:lnTo>
                  <a:pt x="13242" y="3161"/>
                </a:lnTo>
                <a:lnTo>
                  <a:pt x="13250" y="3226"/>
                </a:lnTo>
                <a:lnTo>
                  <a:pt x="13253" y="3249"/>
                </a:lnTo>
                <a:lnTo>
                  <a:pt x="13244" y="3282"/>
                </a:lnTo>
                <a:lnTo>
                  <a:pt x="13242" y="3315"/>
                </a:lnTo>
                <a:lnTo>
                  <a:pt x="13098" y="3613"/>
                </a:lnTo>
                <a:lnTo>
                  <a:pt x="13054" y="3656"/>
                </a:lnTo>
                <a:lnTo>
                  <a:pt x="12702" y="3931"/>
                </a:lnTo>
                <a:lnTo>
                  <a:pt x="12725" y="4140"/>
                </a:lnTo>
                <a:lnTo>
                  <a:pt x="12680" y="4140"/>
                </a:lnTo>
                <a:lnTo>
                  <a:pt x="12659" y="4173"/>
                </a:lnTo>
                <a:lnTo>
                  <a:pt x="12631" y="4181"/>
                </a:lnTo>
                <a:lnTo>
                  <a:pt x="12621" y="4181"/>
                </a:lnTo>
                <a:lnTo>
                  <a:pt x="12621" y="4182"/>
                </a:lnTo>
                <a:lnTo>
                  <a:pt x="12593" y="4184"/>
                </a:lnTo>
                <a:lnTo>
                  <a:pt x="12494" y="4207"/>
                </a:lnTo>
                <a:lnTo>
                  <a:pt x="12185" y="4240"/>
                </a:lnTo>
                <a:lnTo>
                  <a:pt x="12053" y="4284"/>
                </a:lnTo>
                <a:lnTo>
                  <a:pt x="11955" y="4305"/>
                </a:lnTo>
                <a:lnTo>
                  <a:pt x="11888" y="4294"/>
                </a:lnTo>
                <a:lnTo>
                  <a:pt x="11802" y="4328"/>
                </a:lnTo>
                <a:lnTo>
                  <a:pt x="11767" y="4305"/>
                </a:lnTo>
                <a:lnTo>
                  <a:pt x="11680" y="4272"/>
                </a:lnTo>
                <a:lnTo>
                  <a:pt x="11614" y="4207"/>
                </a:lnTo>
                <a:lnTo>
                  <a:pt x="11592" y="4207"/>
                </a:lnTo>
                <a:lnTo>
                  <a:pt x="11586" y="4195"/>
                </a:lnTo>
                <a:lnTo>
                  <a:pt x="11582" y="4173"/>
                </a:lnTo>
                <a:lnTo>
                  <a:pt x="11581" y="4162"/>
                </a:lnTo>
                <a:lnTo>
                  <a:pt x="11526" y="4074"/>
                </a:lnTo>
                <a:lnTo>
                  <a:pt x="11405" y="3667"/>
                </a:lnTo>
                <a:lnTo>
                  <a:pt x="11417" y="3613"/>
                </a:lnTo>
                <a:lnTo>
                  <a:pt x="11432" y="3262"/>
                </a:lnTo>
                <a:lnTo>
                  <a:pt x="11444" y="3189"/>
                </a:lnTo>
                <a:lnTo>
                  <a:pt x="11452" y="3162"/>
                </a:lnTo>
                <a:lnTo>
                  <a:pt x="11462" y="3143"/>
                </a:lnTo>
                <a:lnTo>
                  <a:pt x="11473" y="3131"/>
                </a:lnTo>
                <a:lnTo>
                  <a:pt x="11480" y="3128"/>
                </a:lnTo>
                <a:lnTo>
                  <a:pt x="11485" y="3127"/>
                </a:lnTo>
                <a:lnTo>
                  <a:pt x="11493" y="3128"/>
                </a:lnTo>
                <a:lnTo>
                  <a:pt x="11529" y="3148"/>
                </a:lnTo>
                <a:lnTo>
                  <a:pt x="11544" y="3158"/>
                </a:lnTo>
                <a:lnTo>
                  <a:pt x="11547" y="3161"/>
                </a:lnTo>
                <a:lnTo>
                  <a:pt x="11559" y="3293"/>
                </a:lnTo>
                <a:lnTo>
                  <a:pt x="11614" y="3403"/>
                </a:lnTo>
                <a:lnTo>
                  <a:pt x="11932" y="3217"/>
                </a:lnTo>
                <a:lnTo>
                  <a:pt x="12615" y="2908"/>
                </a:lnTo>
                <a:lnTo>
                  <a:pt x="12758" y="2887"/>
                </a:lnTo>
                <a:lnTo>
                  <a:pt x="13065" y="2941"/>
                </a:lnTo>
                <a:close/>
                <a:moveTo>
                  <a:pt x="9550" y="3643"/>
                </a:moveTo>
                <a:lnTo>
                  <a:pt x="9562" y="3713"/>
                </a:lnTo>
                <a:lnTo>
                  <a:pt x="9563" y="3793"/>
                </a:lnTo>
                <a:lnTo>
                  <a:pt x="9556" y="3885"/>
                </a:lnTo>
                <a:lnTo>
                  <a:pt x="9556" y="3888"/>
                </a:lnTo>
                <a:lnTo>
                  <a:pt x="9557" y="3892"/>
                </a:lnTo>
                <a:lnTo>
                  <a:pt x="9557" y="3907"/>
                </a:lnTo>
                <a:lnTo>
                  <a:pt x="9555" y="3952"/>
                </a:lnTo>
                <a:lnTo>
                  <a:pt x="9530" y="4104"/>
                </a:lnTo>
                <a:lnTo>
                  <a:pt x="9412" y="4212"/>
                </a:lnTo>
                <a:lnTo>
                  <a:pt x="9373" y="4239"/>
                </a:lnTo>
                <a:lnTo>
                  <a:pt x="9352" y="4248"/>
                </a:lnTo>
                <a:lnTo>
                  <a:pt x="9332" y="4250"/>
                </a:lnTo>
                <a:lnTo>
                  <a:pt x="9317" y="4249"/>
                </a:lnTo>
                <a:lnTo>
                  <a:pt x="9301" y="4245"/>
                </a:lnTo>
                <a:lnTo>
                  <a:pt x="9285" y="4241"/>
                </a:lnTo>
                <a:lnTo>
                  <a:pt x="9258" y="4223"/>
                </a:lnTo>
                <a:lnTo>
                  <a:pt x="9243" y="4210"/>
                </a:lnTo>
                <a:lnTo>
                  <a:pt x="9231" y="4197"/>
                </a:lnTo>
                <a:lnTo>
                  <a:pt x="9127" y="4104"/>
                </a:lnTo>
                <a:lnTo>
                  <a:pt x="9110" y="4082"/>
                </a:lnTo>
                <a:lnTo>
                  <a:pt x="9106" y="4076"/>
                </a:lnTo>
                <a:lnTo>
                  <a:pt x="9087" y="4060"/>
                </a:lnTo>
                <a:lnTo>
                  <a:pt x="9074" y="4051"/>
                </a:lnTo>
                <a:lnTo>
                  <a:pt x="9054" y="4043"/>
                </a:lnTo>
                <a:lnTo>
                  <a:pt x="9039" y="4041"/>
                </a:lnTo>
                <a:lnTo>
                  <a:pt x="9024" y="4040"/>
                </a:lnTo>
                <a:lnTo>
                  <a:pt x="8918" y="3907"/>
                </a:lnTo>
                <a:lnTo>
                  <a:pt x="8908" y="3891"/>
                </a:lnTo>
                <a:lnTo>
                  <a:pt x="8902" y="3876"/>
                </a:lnTo>
                <a:lnTo>
                  <a:pt x="8901" y="3861"/>
                </a:lnTo>
                <a:lnTo>
                  <a:pt x="8902" y="3847"/>
                </a:lnTo>
                <a:lnTo>
                  <a:pt x="8908" y="3833"/>
                </a:lnTo>
                <a:lnTo>
                  <a:pt x="8918" y="3818"/>
                </a:lnTo>
                <a:lnTo>
                  <a:pt x="8933" y="3806"/>
                </a:lnTo>
                <a:lnTo>
                  <a:pt x="9004" y="3670"/>
                </a:lnTo>
                <a:lnTo>
                  <a:pt x="9011" y="3646"/>
                </a:lnTo>
                <a:lnTo>
                  <a:pt x="9015" y="3626"/>
                </a:lnTo>
                <a:lnTo>
                  <a:pt x="9014" y="3609"/>
                </a:lnTo>
                <a:lnTo>
                  <a:pt x="9013" y="3603"/>
                </a:lnTo>
                <a:lnTo>
                  <a:pt x="9010" y="3598"/>
                </a:lnTo>
                <a:lnTo>
                  <a:pt x="8959" y="3391"/>
                </a:lnTo>
                <a:lnTo>
                  <a:pt x="9061" y="3352"/>
                </a:lnTo>
                <a:lnTo>
                  <a:pt x="9179" y="3352"/>
                </a:lnTo>
                <a:lnTo>
                  <a:pt x="9202" y="3355"/>
                </a:lnTo>
                <a:lnTo>
                  <a:pt x="9249" y="3372"/>
                </a:lnTo>
                <a:lnTo>
                  <a:pt x="9322" y="3415"/>
                </a:lnTo>
                <a:lnTo>
                  <a:pt x="9530" y="3586"/>
                </a:lnTo>
                <a:lnTo>
                  <a:pt x="9550" y="3643"/>
                </a:lnTo>
                <a:close/>
                <a:moveTo>
                  <a:pt x="8887" y="1407"/>
                </a:moveTo>
                <a:lnTo>
                  <a:pt x="8888" y="1420"/>
                </a:lnTo>
                <a:lnTo>
                  <a:pt x="8888" y="1432"/>
                </a:lnTo>
                <a:lnTo>
                  <a:pt x="8886" y="1444"/>
                </a:lnTo>
                <a:lnTo>
                  <a:pt x="8881" y="1457"/>
                </a:lnTo>
                <a:lnTo>
                  <a:pt x="8751" y="1495"/>
                </a:lnTo>
                <a:lnTo>
                  <a:pt x="8634" y="1561"/>
                </a:lnTo>
                <a:lnTo>
                  <a:pt x="8639" y="1568"/>
                </a:lnTo>
                <a:lnTo>
                  <a:pt x="8645" y="1588"/>
                </a:lnTo>
                <a:lnTo>
                  <a:pt x="8646" y="1599"/>
                </a:lnTo>
                <a:lnTo>
                  <a:pt x="8643" y="1618"/>
                </a:lnTo>
                <a:lnTo>
                  <a:pt x="8634" y="1639"/>
                </a:lnTo>
                <a:lnTo>
                  <a:pt x="8631" y="1650"/>
                </a:lnTo>
                <a:lnTo>
                  <a:pt x="8628" y="1673"/>
                </a:lnTo>
                <a:lnTo>
                  <a:pt x="8628" y="1693"/>
                </a:lnTo>
                <a:lnTo>
                  <a:pt x="8631" y="1709"/>
                </a:lnTo>
                <a:lnTo>
                  <a:pt x="8634" y="1717"/>
                </a:lnTo>
                <a:lnTo>
                  <a:pt x="8634" y="1846"/>
                </a:lnTo>
                <a:lnTo>
                  <a:pt x="8481" y="2199"/>
                </a:lnTo>
                <a:lnTo>
                  <a:pt x="8398" y="2336"/>
                </a:lnTo>
                <a:lnTo>
                  <a:pt x="8388" y="2352"/>
                </a:lnTo>
                <a:lnTo>
                  <a:pt x="8375" y="2417"/>
                </a:lnTo>
                <a:lnTo>
                  <a:pt x="8375" y="2423"/>
                </a:lnTo>
                <a:lnTo>
                  <a:pt x="8377" y="2434"/>
                </a:lnTo>
                <a:lnTo>
                  <a:pt x="8385" y="2444"/>
                </a:lnTo>
                <a:lnTo>
                  <a:pt x="8389" y="2448"/>
                </a:lnTo>
                <a:lnTo>
                  <a:pt x="8401" y="2456"/>
                </a:lnTo>
                <a:lnTo>
                  <a:pt x="8608" y="2482"/>
                </a:lnTo>
                <a:lnTo>
                  <a:pt x="8830" y="2670"/>
                </a:lnTo>
                <a:lnTo>
                  <a:pt x="8857" y="2703"/>
                </a:lnTo>
                <a:lnTo>
                  <a:pt x="8874" y="2735"/>
                </a:lnTo>
                <a:lnTo>
                  <a:pt x="8878" y="2751"/>
                </a:lnTo>
                <a:lnTo>
                  <a:pt x="8881" y="2768"/>
                </a:lnTo>
                <a:lnTo>
                  <a:pt x="8764" y="2898"/>
                </a:lnTo>
                <a:lnTo>
                  <a:pt x="8712" y="2988"/>
                </a:lnTo>
                <a:lnTo>
                  <a:pt x="8673" y="3079"/>
                </a:lnTo>
                <a:lnTo>
                  <a:pt x="8556" y="3197"/>
                </a:lnTo>
                <a:lnTo>
                  <a:pt x="8446" y="3390"/>
                </a:lnTo>
                <a:lnTo>
                  <a:pt x="8440" y="3409"/>
                </a:lnTo>
                <a:lnTo>
                  <a:pt x="8439" y="3416"/>
                </a:lnTo>
                <a:lnTo>
                  <a:pt x="8258" y="3612"/>
                </a:lnTo>
                <a:lnTo>
                  <a:pt x="8128" y="3819"/>
                </a:lnTo>
                <a:lnTo>
                  <a:pt x="8122" y="3831"/>
                </a:lnTo>
                <a:lnTo>
                  <a:pt x="8121" y="3842"/>
                </a:lnTo>
                <a:lnTo>
                  <a:pt x="8121" y="3848"/>
                </a:lnTo>
                <a:lnTo>
                  <a:pt x="8122" y="3854"/>
                </a:lnTo>
                <a:lnTo>
                  <a:pt x="8127" y="3864"/>
                </a:lnTo>
                <a:lnTo>
                  <a:pt x="8136" y="3872"/>
                </a:lnTo>
                <a:lnTo>
                  <a:pt x="8147" y="3882"/>
                </a:lnTo>
                <a:lnTo>
                  <a:pt x="8162" y="3890"/>
                </a:lnTo>
                <a:lnTo>
                  <a:pt x="8181" y="3897"/>
                </a:lnTo>
                <a:lnTo>
                  <a:pt x="8543" y="3754"/>
                </a:lnTo>
                <a:lnTo>
                  <a:pt x="8599" y="3746"/>
                </a:lnTo>
                <a:lnTo>
                  <a:pt x="8663" y="3745"/>
                </a:lnTo>
                <a:lnTo>
                  <a:pt x="8706" y="3751"/>
                </a:lnTo>
                <a:lnTo>
                  <a:pt x="8720" y="3754"/>
                </a:lnTo>
                <a:lnTo>
                  <a:pt x="8756" y="3768"/>
                </a:lnTo>
                <a:lnTo>
                  <a:pt x="8777" y="3780"/>
                </a:lnTo>
                <a:lnTo>
                  <a:pt x="8842" y="3910"/>
                </a:lnTo>
                <a:lnTo>
                  <a:pt x="8621" y="4040"/>
                </a:lnTo>
                <a:lnTo>
                  <a:pt x="8309" y="4183"/>
                </a:lnTo>
                <a:lnTo>
                  <a:pt x="7921" y="4300"/>
                </a:lnTo>
                <a:lnTo>
                  <a:pt x="7852" y="4303"/>
                </a:lnTo>
                <a:lnTo>
                  <a:pt x="7821" y="4300"/>
                </a:lnTo>
                <a:lnTo>
                  <a:pt x="7793" y="4293"/>
                </a:lnTo>
                <a:lnTo>
                  <a:pt x="7767" y="4280"/>
                </a:lnTo>
                <a:lnTo>
                  <a:pt x="7742" y="4265"/>
                </a:lnTo>
                <a:lnTo>
                  <a:pt x="7719" y="4245"/>
                </a:lnTo>
                <a:lnTo>
                  <a:pt x="7697" y="4218"/>
                </a:lnTo>
                <a:lnTo>
                  <a:pt x="7692" y="4205"/>
                </a:lnTo>
                <a:lnTo>
                  <a:pt x="7687" y="4178"/>
                </a:lnTo>
                <a:lnTo>
                  <a:pt x="7686" y="4175"/>
                </a:lnTo>
                <a:lnTo>
                  <a:pt x="7686" y="4171"/>
                </a:lnTo>
                <a:lnTo>
                  <a:pt x="7648" y="3910"/>
                </a:lnTo>
                <a:lnTo>
                  <a:pt x="7689" y="3896"/>
                </a:lnTo>
                <a:lnTo>
                  <a:pt x="7692" y="3894"/>
                </a:lnTo>
                <a:lnTo>
                  <a:pt x="7702" y="3889"/>
                </a:lnTo>
                <a:lnTo>
                  <a:pt x="7711" y="3882"/>
                </a:lnTo>
                <a:lnTo>
                  <a:pt x="7715" y="3880"/>
                </a:lnTo>
                <a:lnTo>
                  <a:pt x="7751" y="3851"/>
                </a:lnTo>
                <a:lnTo>
                  <a:pt x="7762" y="3839"/>
                </a:lnTo>
                <a:lnTo>
                  <a:pt x="7763" y="3837"/>
                </a:lnTo>
                <a:lnTo>
                  <a:pt x="7773" y="3827"/>
                </a:lnTo>
                <a:lnTo>
                  <a:pt x="7793" y="3798"/>
                </a:lnTo>
                <a:lnTo>
                  <a:pt x="7809" y="3769"/>
                </a:lnTo>
                <a:lnTo>
                  <a:pt x="7812" y="3765"/>
                </a:lnTo>
                <a:lnTo>
                  <a:pt x="7875" y="3634"/>
                </a:lnTo>
                <a:lnTo>
                  <a:pt x="7912" y="3575"/>
                </a:lnTo>
                <a:lnTo>
                  <a:pt x="7946" y="3529"/>
                </a:lnTo>
                <a:lnTo>
                  <a:pt x="7963" y="3514"/>
                </a:lnTo>
                <a:lnTo>
                  <a:pt x="7972" y="3508"/>
                </a:lnTo>
                <a:lnTo>
                  <a:pt x="8284" y="2898"/>
                </a:lnTo>
                <a:lnTo>
                  <a:pt x="8284" y="2890"/>
                </a:lnTo>
                <a:lnTo>
                  <a:pt x="8287" y="2882"/>
                </a:lnTo>
                <a:lnTo>
                  <a:pt x="8290" y="2874"/>
                </a:lnTo>
                <a:lnTo>
                  <a:pt x="8303" y="2855"/>
                </a:lnTo>
                <a:lnTo>
                  <a:pt x="8336" y="2820"/>
                </a:lnTo>
                <a:lnTo>
                  <a:pt x="8365" y="2771"/>
                </a:lnTo>
                <a:lnTo>
                  <a:pt x="8371" y="2748"/>
                </a:lnTo>
                <a:lnTo>
                  <a:pt x="8374" y="2738"/>
                </a:lnTo>
                <a:lnTo>
                  <a:pt x="8375" y="2729"/>
                </a:lnTo>
                <a:lnTo>
                  <a:pt x="8404" y="2679"/>
                </a:lnTo>
                <a:lnTo>
                  <a:pt x="8411" y="2658"/>
                </a:lnTo>
                <a:lnTo>
                  <a:pt x="8414" y="2647"/>
                </a:lnTo>
                <a:lnTo>
                  <a:pt x="8414" y="2638"/>
                </a:lnTo>
                <a:lnTo>
                  <a:pt x="8389" y="2627"/>
                </a:lnTo>
                <a:lnTo>
                  <a:pt x="8368" y="2622"/>
                </a:lnTo>
                <a:lnTo>
                  <a:pt x="8358" y="2620"/>
                </a:lnTo>
                <a:lnTo>
                  <a:pt x="8341" y="2622"/>
                </a:lnTo>
                <a:lnTo>
                  <a:pt x="8336" y="2625"/>
                </a:lnTo>
                <a:lnTo>
                  <a:pt x="8154" y="2755"/>
                </a:lnTo>
                <a:lnTo>
                  <a:pt x="8067" y="2750"/>
                </a:lnTo>
                <a:lnTo>
                  <a:pt x="8001" y="2738"/>
                </a:lnTo>
                <a:lnTo>
                  <a:pt x="7975" y="2729"/>
                </a:lnTo>
                <a:lnTo>
                  <a:pt x="7956" y="2718"/>
                </a:lnTo>
                <a:lnTo>
                  <a:pt x="7942" y="2705"/>
                </a:lnTo>
                <a:lnTo>
                  <a:pt x="7936" y="2698"/>
                </a:lnTo>
                <a:lnTo>
                  <a:pt x="7933" y="2690"/>
                </a:lnTo>
                <a:lnTo>
                  <a:pt x="7855" y="2534"/>
                </a:lnTo>
                <a:lnTo>
                  <a:pt x="7844" y="2521"/>
                </a:lnTo>
                <a:lnTo>
                  <a:pt x="7837" y="2507"/>
                </a:lnTo>
                <a:lnTo>
                  <a:pt x="7831" y="2495"/>
                </a:lnTo>
                <a:lnTo>
                  <a:pt x="7829" y="2487"/>
                </a:lnTo>
                <a:lnTo>
                  <a:pt x="7829" y="2482"/>
                </a:lnTo>
                <a:lnTo>
                  <a:pt x="7833" y="2470"/>
                </a:lnTo>
                <a:lnTo>
                  <a:pt x="7837" y="2455"/>
                </a:lnTo>
                <a:lnTo>
                  <a:pt x="7836" y="2448"/>
                </a:lnTo>
                <a:lnTo>
                  <a:pt x="7833" y="2443"/>
                </a:lnTo>
                <a:lnTo>
                  <a:pt x="7832" y="2438"/>
                </a:lnTo>
                <a:lnTo>
                  <a:pt x="7832" y="2435"/>
                </a:lnTo>
                <a:lnTo>
                  <a:pt x="7829" y="2430"/>
                </a:lnTo>
                <a:lnTo>
                  <a:pt x="7848" y="2417"/>
                </a:lnTo>
                <a:lnTo>
                  <a:pt x="7873" y="2404"/>
                </a:lnTo>
                <a:lnTo>
                  <a:pt x="7904" y="2396"/>
                </a:lnTo>
                <a:lnTo>
                  <a:pt x="7912" y="2395"/>
                </a:lnTo>
                <a:lnTo>
                  <a:pt x="7924" y="2396"/>
                </a:lnTo>
                <a:lnTo>
                  <a:pt x="7935" y="2399"/>
                </a:lnTo>
                <a:lnTo>
                  <a:pt x="7941" y="2401"/>
                </a:lnTo>
                <a:lnTo>
                  <a:pt x="7946" y="2404"/>
                </a:lnTo>
                <a:lnTo>
                  <a:pt x="8037" y="2183"/>
                </a:lnTo>
                <a:lnTo>
                  <a:pt x="8035" y="2171"/>
                </a:lnTo>
                <a:lnTo>
                  <a:pt x="8036" y="2145"/>
                </a:lnTo>
                <a:lnTo>
                  <a:pt x="8045" y="2123"/>
                </a:lnTo>
                <a:lnTo>
                  <a:pt x="8053" y="2113"/>
                </a:lnTo>
                <a:lnTo>
                  <a:pt x="8064" y="2103"/>
                </a:lnTo>
                <a:lnTo>
                  <a:pt x="8076" y="2093"/>
                </a:lnTo>
                <a:lnTo>
                  <a:pt x="8154" y="1755"/>
                </a:lnTo>
                <a:lnTo>
                  <a:pt x="8163" y="1726"/>
                </a:lnTo>
                <a:lnTo>
                  <a:pt x="8167" y="1703"/>
                </a:lnTo>
                <a:lnTo>
                  <a:pt x="8166" y="1694"/>
                </a:lnTo>
                <a:lnTo>
                  <a:pt x="8163" y="1687"/>
                </a:lnTo>
                <a:lnTo>
                  <a:pt x="8162" y="1684"/>
                </a:lnTo>
                <a:lnTo>
                  <a:pt x="8158" y="1682"/>
                </a:lnTo>
                <a:lnTo>
                  <a:pt x="8154" y="1677"/>
                </a:lnTo>
                <a:lnTo>
                  <a:pt x="8148" y="1668"/>
                </a:lnTo>
                <a:lnTo>
                  <a:pt x="8144" y="1662"/>
                </a:lnTo>
                <a:lnTo>
                  <a:pt x="8136" y="1656"/>
                </a:lnTo>
                <a:lnTo>
                  <a:pt x="8127" y="1654"/>
                </a:lnTo>
                <a:lnTo>
                  <a:pt x="8111" y="1653"/>
                </a:lnTo>
                <a:lnTo>
                  <a:pt x="8084" y="1660"/>
                </a:lnTo>
                <a:lnTo>
                  <a:pt x="7855" y="1768"/>
                </a:lnTo>
                <a:lnTo>
                  <a:pt x="7846" y="1768"/>
                </a:lnTo>
                <a:lnTo>
                  <a:pt x="7829" y="1771"/>
                </a:lnTo>
                <a:lnTo>
                  <a:pt x="7817" y="1777"/>
                </a:lnTo>
                <a:lnTo>
                  <a:pt x="7807" y="1787"/>
                </a:lnTo>
                <a:lnTo>
                  <a:pt x="7800" y="1802"/>
                </a:lnTo>
                <a:lnTo>
                  <a:pt x="7798" y="1804"/>
                </a:lnTo>
                <a:lnTo>
                  <a:pt x="7797" y="1804"/>
                </a:lnTo>
                <a:lnTo>
                  <a:pt x="7797" y="1806"/>
                </a:lnTo>
                <a:lnTo>
                  <a:pt x="7796" y="1810"/>
                </a:lnTo>
                <a:lnTo>
                  <a:pt x="7787" y="1822"/>
                </a:lnTo>
                <a:lnTo>
                  <a:pt x="7777" y="1828"/>
                </a:lnTo>
                <a:lnTo>
                  <a:pt x="7776" y="1830"/>
                </a:lnTo>
                <a:lnTo>
                  <a:pt x="7770" y="1832"/>
                </a:lnTo>
                <a:lnTo>
                  <a:pt x="7766" y="1832"/>
                </a:lnTo>
                <a:lnTo>
                  <a:pt x="7763" y="1848"/>
                </a:lnTo>
                <a:lnTo>
                  <a:pt x="7759" y="1859"/>
                </a:lnTo>
                <a:lnTo>
                  <a:pt x="7751" y="1868"/>
                </a:lnTo>
                <a:lnTo>
                  <a:pt x="7747" y="1871"/>
                </a:lnTo>
                <a:lnTo>
                  <a:pt x="7742" y="1875"/>
                </a:lnTo>
                <a:lnTo>
                  <a:pt x="7729" y="1877"/>
                </a:lnTo>
                <a:lnTo>
                  <a:pt x="7722" y="1877"/>
                </a:lnTo>
                <a:lnTo>
                  <a:pt x="7721" y="1878"/>
                </a:lnTo>
                <a:lnTo>
                  <a:pt x="7713" y="1879"/>
                </a:lnTo>
                <a:lnTo>
                  <a:pt x="7705" y="1877"/>
                </a:lnTo>
                <a:lnTo>
                  <a:pt x="7701" y="1877"/>
                </a:lnTo>
                <a:lnTo>
                  <a:pt x="7695" y="1877"/>
                </a:lnTo>
                <a:lnTo>
                  <a:pt x="7675" y="1872"/>
                </a:lnTo>
                <a:lnTo>
                  <a:pt x="7672" y="1871"/>
                </a:lnTo>
                <a:lnTo>
                  <a:pt x="7670" y="1871"/>
                </a:lnTo>
                <a:lnTo>
                  <a:pt x="7666" y="1868"/>
                </a:lnTo>
                <a:lnTo>
                  <a:pt x="7402" y="1613"/>
                </a:lnTo>
                <a:lnTo>
                  <a:pt x="7396" y="1599"/>
                </a:lnTo>
                <a:lnTo>
                  <a:pt x="7394" y="1587"/>
                </a:lnTo>
                <a:lnTo>
                  <a:pt x="7396" y="1574"/>
                </a:lnTo>
                <a:lnTo>
                  <a:pt x="7401" y="1563"/>
                </a:lnTo>
                <a:lnTo>
                  <a:pt x="7408" y="1552"/>
                </a:lnTo>
                <a:lnTo>
                  <a:pt x="7435" y="1531"/>
                </a:lnTo>
                <a:lnTo>
                  <a:pt x="7453" y="1522"/>
                </a:lnTo>
                <a:lnTo>
                  <a:pt x="7465" y="1524"/>
                </a:lnTo>
                <a:lnTo>
                  <a:pt x="7477" y="1525"/>
                </a:lnTo>
                <a:lnTo>
                  <a:pt x="7477" y="1524"/>
                </a:lnTo>
                <a:lnTo>
                  <a:pt x="7487" y="1524"/>
                </a:lnTo>
                <a:lnTo>
                  <a:pt x="7493" y="1522"/>
                </a:lnTo>
                <a:lnTo>
                  <a:pt x="7498" y="1522"/>
                </a:lnTo>
                <a:lnTo>
                  <a:pt x="7516" y="1511"/>
                </a:lnTo>
                <a:lnTo>
                  <a:pt x="7518" y="1509"/>
                </a:lnTo>
                <a:lnTo>
                  <a:pt x="7519" y="1507"/>
                </a:lnTo>
                <a:lnTo>
                  <a:pt x="7524" y="1504"/>
                </a:lnTo>
                <a:lnTo>
                  <a:pt x="7532" y="1495"/>
                </a:lnTo>
                <a:lnTo>
                  <a:pt x="7803" y="1457"/>
                </a:lnTo>
                <a:lnTo>
                  <a:pt x="8053" y="1396"/>
                </a:lnTo>
                <a:lnTo>
                  <a:pt x="8102" y="1392"/>
                </a:lnTo>
                <a:lnTo>
                  <a:pt x="8125" y="1388"/>
                </a:lnTo>
                <a:lnTo>
                  <a:pt x="8127" y="1386"/>
                </a:lnTo>
                <a:lnTo>
                  <a:pt x="8131" y="1385"/>
                </a:lnTo>
                <a:lnTo>
                  <a:pt x="8136" y="1384"/>
                </a:lnTo>
                <a:lnTo>
                  <a:pt x="8142" y="1381"/>
                </a:lnTo>
                <a:lnTo>
                  <a:pt x="8147" y="1379"/>
                </a:lnTo>
                <a:lnTo>
                  <a:pt x="8165" y="1362"/>
                </a:lnTo>
                <a:lnTo>
                  <a:pt x="8168" y="1355"/>
                </a:lnTo>
                <a:lnTo>
                  <a:pt x="8173" y="1351"/>
                </a:lnTo>
                <a:lnTo>
                  <a:pt x="8181" y="1340"/>
                </a:lnTo>
                <a:lnTo>
                  <a:pt x="8193" y="1235"/>
                </a:lnTo>
                <a:lnTo>
                  <a:pt x="8167" y="989"/>
                </a:lnTo>
                <a:lnTo>
                  <a:pt x="8165" y="978"/>
                </a:lnTo>
                <a:lnTo>
                  <a:pt x="8165" y="957"/>
                </a:lnTo>
                <a:lnTo>
                  <a:pt x="8171" y="931"/>
                </a:lnTo>
                <a:lnTo>
                  <a:pt x="8179" y="917"/>
                </a:lnTo>
                <a:lnTo>
                  <a:pt x="8191" y="905"/>
                </a:lnTo>
                <a:lnTo>
                  <a:pt x="8197" y="900"/>
                </a:lnTo>
                <a:lnTo>
                  <a:pt x="8214" y="892"/>
                </a:lnTo>
                <a:lnTo>
                  <a:pt x="8223" y="889"/>
                </a:lnTo>
                <a:lnTo>
                  <a:pt x="8245" y="886"/>
                </a:lnTo>
                <a:lnTo>
                  <a:pt x="8361" y="886"/>
                </a:lnTo>
                <a:lnTo>
                  <a:pt x="8491" y="899"/>
                </a:lnTo>
                <a:lnTo>
                  <a:pt x="8542" y="957"/>
                </a:lnTo>
                <a:lnTo>
                  <a:pt x="8571" y="1002"/>
                </a:lnTo>
                <a:lnTo>
                  <a:pt x="8585" y="1033"/>
                </a:lnTo>
                <a:lnTo>
                  <a:pt x="8601" y="1080"/>
                </a:lnTo>
                <a:lnTo>
                  <a:pt x="8608" y="1128"/>
                </a:lnTo>
                <a:lnTo>
                  <a:pt x="8608" y="1144"/>
                </a:lnTo>
                <a:lnTo>
                  <a:pt x="8601" y="1153"/>
                </a:lnTo>
                <a:lnTo>
                  <a:pt x="8591" y="1172"/>
                </a:lnTo>
                <a:lnTo>
                  <a:pt x="8585" y="1188"/>
                </a:lnTo>
                <a:lnTo>
                  <a:pt x="8582" y="1202"/>
                </a:lnTo>
                <a:lnTo>
                  <a:pt x="8582" y="1210"/>
                </a:lnTo>
                <a:lnTo>
                  <a:pt x="8641" y="1212"/>
                </a:lnTo>
                <a:lnTo>
                  <a:pt x="8659" y="1216"/>
                </a:lnTo>
                <a:lnTo>
                  <a:pt x="8679" y="1224"/>
                </a:lnTo>
                <a:lnTo>
                  <a:pt x="8733" y="1259"/>
                </a:lnTo>
                <a:lnTo>
                  <a:pt x="8762" y="1272"/>
                </a:lnTo>
                <a:lnTo>
                  <a:pt x="8764" y="1272"/>
                </a:lnTo>
                <a:lnTo>
                  <a:pt x="8765" y="1273"/>
                </a:lnTo>
                <a:lnTo>
                  <a:pt x="8770" y="1274"/>
                </a:lnTo>
                <a:lnTo>
                  <a:pt x="8777" y="1275"/>
                </a:lnTo>
                <a:lnTo>
                  <a:pt x="8855" y="1366"/>
                </a:lnTo>
                <a:lnTo>
                  <a:pt x="8875" y="1385"/>
                </a:lnTo>
                <a:lnTo>
                  <a:pt x="8882" y="1396"/>
                </a:lnTo>
                <a:lnTo>
                  <a:pt x="8887" y="1407"/>
                </a:lnTo>
                <a:close/>
                <a:moveTo>
                  <a:pt x="6519" y="1171"/>
                </a:moveTo>
                <a:lnTo>
                  <a:pt x="6614" y="1209"/>
                </a:lnTo>
                <a:lnTo>
                  <a:pt x="6697" y="1258"/>
                </a:lnTo>
                <a:lnTo>
                  <a:pt x="6767" y="1313"/>
                </a:lnTo>
                <a:lnTo>
                  <a:pt x="6826" y="1380"/>
                </a:lnTo>
                <a:lnTo>
                  <a:pt x="6870" y="1454"/>
                </a:lnTo>
                <a:lnTo>
                  <a:pt x="6883" y="1483"/>
                </a:lnTo>
                <a:lnTo>
                  <a:pt x="6871" y="1494"/>
                </a:lnTo>
                <a:lnTo>
                  <a:pt x="6869" y="1494"/>
                </a:lnTo>
                <a:lnTo>
                  <a:pt x="6864" y="1498"/>
                </a:lnTo>
                <a:lnTo>
                  <a:pt x="6863" y="1498"/>
                </a:lnTo>
                <a:lnTo>
                  <a:pt x="6858" y="1504"/>
                </a:lnTo>
                <a:lnTo>
                  <a:pt x="6853" y="1505"/>
                </a:lnTo>
                <a:lnTo>
                  <a:pt x="6852" y="1505"/>
                </a:lnTo>
                <a:lnTo>
                  <a:pt x="6850" y="1507"/>
                </a:lnTo>
                <a:lnTo>
                  <a:pt x="6845" y="1509"/>
                </a:lnTo>
                <a:lnTo>
                  <a:pt x="6844" y="1509"/>
                </a:lnTo>
                <a:lnTo>
                  <a:pt x="6842" y="1511"/>
                </a:lnTo>
                <a:lnTo>
                  <a:pt x="6824" y="1517"/>
                </a:lnTo>
                <a:lnTo>
                  <a:pt x="6803" y="1522"/>
                </a:lnTo>
                <a:lnTo>
                  <a:pt x="6779" y="1524"/>
                </a:lnTo>
                <a:lnTo>
                  <a:pt x="6726" y="1522"/>
                </a:lnTo>
                <a:lnTo>
                  <a:pt x="6429" y="1574"/>
                </a:lnTo>
                <a:lnTo>
                  <a:pt x="6412" y="1578"/>
                </a:lnTo>
                <a:lnTo>
                  <a:pt x="6399" y="1579"/>
                </a:lnTo>
                <a:lnTo>
                  <a:pt x="6388" y="1576"/>
                </a:lnTo>
                <a:lnTo>
                  <a:pt x="6383" y="1574"/>
                </a:lnTo>
                <a:lnTo>
                  <a:pt x="6379" y="1571"/>
                </a:lnTo>
                <a:lnTo>
                  <a:pt x="6376" y="1566"/>
                </a:lnTo>
                <a:lnTo>
                  <a:pt x="6372" y="1561"/>
                </a:lnTo>
                <a:lnTo>
                  <a:pt x="6367" y="1547"/>
                </a:lnTo>
                <a:lnTo>
                  <a:pt x="6364" y="1538"/>
                </a:lnTo>
                <a:lnTo>
                  <a:pt x="6360" y="1473"/>
                </a:lnTo>
                <a:lnTo>
                  <a:pt x="6355" y="1440"/>
                </a:lnTo>
                <a:lnTo>
                  <a:pt x="6342" y="1406"/>
                </a:lnTo>
                <a:lnTo>
                  <a:pt x="6327" y="1375"/>
                </a:lnTo>
                <a:lnTo>
                  <a:pt x="6306" y="1344"/>
                </a:lnTo>
                <a:lnTo>
                  <a:pt x="6254" y="1287"/>
                </a:lnTo>
                <a:lnTo>
                  <a:pt x="6220" y="1262"/>
                </a:lnTo>
                <a:lnTo>
                  <a:pt x="6221" y="1221"/>
                </a:lnTo>
                <a:lnTo>
                  <a:pt x="6232" y="1176"/>
                </a:lnTo>
                <a:lnTo>
                  <a:pt x="6240" y="1159"/>
                </a:lnTo>
                <a:lnTo>
                  <a:pt x="6246" y="1150"/>
                </a:lnTo>
                <a:lnTo>
                  <a:pt x="6262" y="1131"/>
                </a:lnTo>
                <a:lnTo>
                  <a:pt x="6277" y="1122"/>
                </a:lnTo>
                <a:lnTo>
                  <a:pt x="6286" y="1119"/>
                </a:lnTo>
                <a:lnTo>
                  <a:pt x="6519" y="1171"/>
                </a:lnTo>
                <a:close/>
                <a:moveTo>
                  <a:pt x="3704" y="1874"/>
                </a:moveTo>
                <a:lnTo>
                  <a:pt x="3704" y="1881"/>
                </a:lnTo>
                <a:lnTo>
                  <a:pt x="3705" y="1884"/>
                </a:lnTo>
                <a:lnTo>
                  <a:pt x="3708" y="1895"/>
                </a:lnTo>
                <a:lnTo>
                  <a:pt x="3708" y="1902"/>
                </a:lnTo>
                <a:lnTo>
                  <a:pt x="3709" y="1906"/>
                </a:lnTo>
                <a:lnTo>
                  <a:pt x="3710" y="1917"/>
                </a:lnTo>
                <a:lnTo>
                  <a:pt x="3709" y="1926"/>
                </a:lnTo>
                <a:lnTo>
                  <a:pt x="3708" y="1931"/>
                </a:lnTo>
                <a:lnTo>
                  <a:pt x="3708" y="1937"/>
                </a:lnTo>
                <a:lnTo>
                  <a:pt x="3704" y="1956"/>
                </a:lnTo>
                <a:lnTo>
                  <a:pt x="3702" y="1958"/>
                </a:lnTo>
                <a:lnTo>
                  <a:pt x="3698" y="1972"/>
                </a:lnTo>
                <a:lnTo>
                  <a:pt x="3694" y="1981"/>
                </a:lnTo>
                <a:lnTo>
                  <a:pt x="3690" y="1990"/>
                </a:lnTo>
                <a:lnTo>
                  <a:pt x="3711" y="1990"/>
                </a:lnTo>
                <a:lnTo>
                  <a:pt x="3696" y="1994"/>
                </a:lnTo>
                <a:lnTo>
                  <a:pt x="3683" y="2002"/>
                </a:lnTo>
                <a:lnTo>
                  <a:pt x="3673" y="2011"/>
                </a:lnTo>
                <a:lnTo>
                  <a:pt x="3658" y="2037"/>
                </a:lnTo>
                <a:lnTo>
                  <a:pt x="3650" y="2071"/>
                </a:lnTo>
                <a:lnTo>
                  <a:pt x="3649" y="2113"/>
                </a:lnTo>
                <a:lnTo>
                  <a:pt x="3644" y="2128"/>
                </a:lnTo>
                <a:lnTo>
                  <a:pt x="3644" y="2133"/>
                </a:lnTo>
                <a:lnTo>
                  <a:pt x="3642" y="2137"/>
                </a:lnTo>
                <a:lnTo>
                  <a:pt x="3641" y="2142"/>
                </a:lnTo>
                <a:lnTo>
                  <a:pt x="3639" y="2144"/>
                </a:lnTo>
                <a:lnTo>
                  <a:pt x="3638" y="2150"/>
                </a:lnTo>
                <a:lnTo>
                  <a:pt x="3633" y="2155"/>
                </a:lnTo>
                <a:lnTo>
                  <a:pt x="3630" y="2162"/>
                </a:lnTo>
                <a:lnTo>
                  <a:pt x="3623" y="2165"/>
                </a:lnTo>
                <a:lnTo>
                  <a:pt x="3617" y="2170"/>
                </a:lnTo>
                <a:lnTo>
                  <a:pt x="3603" y="2175"/>
                </a:lnTo>
                <a:lnTo>
                  <a:pt x="3586" y="2175"/>
                </a:lnTo>
                <a:lnTo>
                  <a:pt x="3577" y="2174"/>
                </a:lnTo>
                <a:lnTo>
                  <a:pt x="3572" y="2173"/>
                </a:lnTo>
                <a:lnTo>
                  <a:pt x="3569" y="2173"/>
                </a:lnTo>
                <a:lnTo>
                  <a:pt x="3202" y="2519"/>
                </a:lnTo>
                <a:lnTo>
                  <a:pt x="3203" y="2525"/>
                </a:lnTo>
                <a:lnTo>
                  <a:pt x="3205" y="2529"/>
                </a:lnTo>
                <a:lnTo>
                  <a:pt x="3214" y="2542"/>
                </a:lnTo>
                <a:lnTo>
                  <a:pt x="3344" y="2683"/>
                </a:lnTo>
                <a:lnTo>
                  <a:pt x="3358" y="2689"/>
                </a:lnTo>
                <a:lnTo>
                  <a:pt x="3375" y="2695"/>
                </a:lnTo>
                <a:lnTo>
                  <a:pt x="3404" y="2696"/>
                </a:lnTo>
                <a:lnTo>
                  <a:pt x="3434" y="2685"/>
                </a:lnTo>
                <a:lnTo>
                  <a:pt x="3485" y="2646"/>
                </a:lnTo>
                <a:lnTo>
                  <a:pt x="3550" y="2599"/>
                </a:lnTo>
                <a:lnTo>
                  <a:pt x="3577" y="2585"/>
                </a:lnTo>
                <a:lnTo>
                  <a:pt x="3588" y="2579"/>
                </a:lnTo>
                <a:lnTo>
                  <a:pt x="3812" y="2397"/>
                </a:lnTo>
                <a:lnTo>
                  <a:pt x="4078" y="2254"/>
                </a:lnTo>
                <a:lnTo>
                  <a:pt x="4240" y="2132"/>
                </a:lnTo>
                <a:lnTo>
                  <a:pt x="4256" y="2107"/>
                </a:lnTo>
                <a:lnTo>
                  <a:pt x="4271" y="2087"/>
                </a:lnTo>
                <a:lnTo>
                  <a:pt x="4289" y="2071"/>
                </a:lnTo>
                <a:lnTo>
                  <a:pt x="4324" y="2050"/>
                </a:lnTo>
                <a:lnTo>
                  <a:pt x="4343" y="2047"/>
                </a:lnTo>
                <a:lnTo>
                  <a:pt x="4362" y="2047"/>
                </a:lnTo>
                <a:lnTo>
                  <a:pt x="4383" y="2050"/>
                </a:lnTo>
                <a:lnTo>
                  <a:pt x="4506" y="2193"/>
                </a:lnTo>
                <a:lnTo>
                  <a:pt x="4628" y="2376"/>
                </a:lnTo>
                <a:lnTo>
                  <a:pt x="4455" y="2525"/>
                </a:lnTo>
                <a:lnTo>
                  <a:pt x="4404" y="2553"/>
                </a:lnTo>
                <a:lnTo>
                  <a:pt x="4392" y="2556"/>
                </a:lnTo>
                <a:lnTo>
                  <a:pt x="4383" y="2561"/>
                </a:lnTo>
                <a:lnTo>
                  <a:pt x="4118" y="2724"/>
                </a:lnTo>
                <a:lnTo>
                  <a:pt x="3793" y="2886"/>
                </a:lnTo>
                <a:lnTo>
                  <a:pt x="3772" y="2886"/>
                </a:lnTo>
                <a:lnTo>
                  <a:pt x="3759" y="2910"/>
                </a:lnTo>
                <a:lnTo>
                  <a:pt x="3754" y="2913"/>
                </a:lnTo>
                <a:lnTo>
                  <a:pt x="3751" y="2918"/>
                </a:lnTo>
                <a:lnTo>
                  <a:pt x="3741" y="2927"/>
                </a:lnTo>
                <a:lnTo>
                  <a:pt x="3730" y="2930"/>
                </a:lnTo>
                <a:lnTo>
                  <a:pt x="3719" y="2931"/>
                </a:lnTo>
                <a:lnTo>
                  <a:pt x="3690" y="2928"/>
                </a:lnTo>
                <a:lnTo>
                  <a:pt x="3956" y="3192"/>
                </a:lnTo>
                <a:lnTo>
                  <a:pt x="4118" y="3294"/>
                </a:lnTo>
                <a:lnTo>
                  <a:pt x="4232" y="3337"/>
                </a:lnTo>
                <a:lnTo>
                  <a:pt x="4238" y="3340"/>
                </a:lnTo>
                <a:lnTo>
                  <a:pt x="4389" y="3399"/>
                </a:lnTo>
                <a:lnTo>
                  <a:pt x="4404" y="3403"/>
                </a:lnTo>
                <a:lnTo>
                  <a:pt x="4416" y="3410"/>
                </a:lnTo>
                <a:lnTo>
                  <a:pt x="4426" y="3411"/>
                </a:lnTo>
                <a:lnTo>
                  <a:pt x="4429" y="3411"/>
                </a:lnTo>
                <a:lnTo>
                  <a:pt x="4435" y="3415"/>
                </a:lnTo>
                <a:lnTo>
                  <a:pt x="4439" y="3415"/>
                </a:lnTo>
                <a:lnTo>
                  <a:pt x="4441" y="3416"/>
                </a:lnTo>
                <a:lnTo>
                  <a:pt x="4445" y="3417"/>
                </a:lnTo>
                <a:lnTo>
                  <a:pt x="4462" y="3426"/>
                </a:lnTo>
                <a:lnTo>
                  <a:pt x="4495" y="3447"/>
                </a:lnTo>
                <a:lnTo>
                  <a:pt x="4504" y="3451"/>
                </a:lnTo>
                <a:lnTo>
                  <a:pt x="4505" y="3451"/>
                </a:lnTo>
                <a:lnTo>
                  <a:pt x="4512" y="3454"/>
                </a:lnTo>
                <a:lnTo>
                  <a:pt x="4520" y="3456"/>
                </a:lnTo>
                <a:lnTo>
                  <a:pt x="4526" y="3457"/>
                </a:lnTo>
                <a:lnTo>
                  <a:pt x="4553" y="3467"/>
                </a:lnTo>
                <a:lnTo>
                  <a:pt x="4585" y="3490"/>
                </a:lnTo>
                <a:lnTo>
                  <a:pt x="4594" y="3500"/>
                </a:lnTo>
                <a:lnTo>
                  <a:pt x="4608" y="3518"/>
                </a:lnTo>
                <a:lnTo>
                  <a:pt x="4637" y="3523"/>
                </a:lnTo>
                <a:lnTo>
                  <a:pt x="4653" y="3525"/>
                </a:lnTo>
                <a:lnTo>
                  <a:pt x="4698" y="3552"/>
                </a:lnTo>
                <a:lnTo>
                  <a:pt x="4730" y="3581"/>
                </a:lnTo>
                <a:lnTo>
                  <a:pt x="4769" y="3604"/>
                </a:lnTo>
                <a:lnTo>
                  <a:pt x="4807" y="3621"/>
                </a:lnTo>
                <a:lnTo>
                  <a:pt x="4822" y="3625"/>
                </a:lnTo>
                <a:lnTo>
                  <a:pt x="4831" y="3625"/>
                </a:lnTo>
                <a:lnTo>
                  <a:pt x="4840" y="3626"/>
                </a:lnTo>
                <a:lnTo>
                  <a:pt x="4857" y="3625"/>
                </a:lnTo>
                <a:lnTo>
                  <a:pt x="4865" y="3622"/>
                </a:lnTo>
                <a:lnTo>
                  <a:pt x="4873" y="3621"/>
                </a:lnTo>
                <a:lnTo>
                  <a:pt x="4879" y="3634"/>
                </a:lnTo>
                <a:lnTo>
                  <a:pt x="4887" y="3645"/>
                </a:lnTo>
                <a:lnTo>
                  <a:pt x="4898" y="3652"/>
                </a:lnTo>
                <a:lnTo>
                  <a:pt x="4912" y="3655"/>
                </a:lnTo>
                <a:lnTo>
                  <a:pt x="4948" y="3654"/>
                </a:lnTo>
                <a:lnTo>
                  <a:pt x="4996" y="3642"/>
                </a:lnTo>
                <a:lnTo>
                  <a:pt x="5118" y="3764"/>
                </a:lnTo>
                <a:lnTo>
                  <a:pt x="5254" y="3764"/>
                </a:lnTo>
                <a:lnTo>
                  <a:pt x="5278" y="3768"/>
                </a:lnTo>
                <a:lnTo>
                  <a:pt x="5299" y="3777"/>
                </a:lnTo>
                <a:lnTo>
                  <a:pt x="5314" y="3794"/>
                </a:lnTo>
                <a:lnTo>
                  <a:pt x="5321" y="3805"/>
                </a:lnTo>
                <a:lnTo>
                  <a:pt x="5453" y="3811"/>
                </a:lnTo>
                <a:lnTo>
                  <a:pt x="5519" y="3827"/>
                </a:lnTo>
                <a:lnTo>
                  <a:pt x="5547" y="3838"/>
                </a:lnTo>
                <a:lnTo>
                  <a:pt x="5569" y="3851"/>
                </a:lnTo>
                <a:lnTo>
                  <a:pt x="5587" y="3866"/>
                </a:lnTo>
                <a:lnTo>
                  <a:pt x="5607" y="3849"/>
                </a:lnTo>
                <a:lnTo>
                  <a:pt x="5616" y="3844"/>
                </a:lnTo>
                <a:lnTo>
                  <a:pt x="5627" y="3839"/>
                </a:lnTo>
                <a:lnTo>
                  <a:pt x="5648" y="3838"/>
                </a:lnTo>
                <a:lnTo>
                  <a:pt x="5658" y="3839"/>
                </a:lnTo>
                <a:lnTo>
                  <a:pt x="5669" y="3846"/>
                </a:lnTo>
                <a:lnTo>
                  <a:pt x="5708" y="3880"/>
                </a:lnTo>
                <a:lnTo>
                  <a:pt x="5749" y="3907"/>
                </a:lnTo>
                <a:lnTo>
                  <a:pt x="5689" y="3947"/>
                </a:lnTo>
                <a:lnTo>
                  <a:pt x="5682" y="3960"/>
                </a:lnTo>
                <a:lnTo>
                  <a:pt x="5670" y="4028"/>
                </a:lnTo>
                <a:lnTo>
                  <a:pt x="5669" y="4049"/>
                </a:lnTo>
                <a:lnTo>
                  <a:pt x="5649" y="4049"/>
                </a:lnTo>
                <a:lnTo>
                  <a:pt x="5617" y="4054"/>
                </a:lnTo>
                <a:lnTo>
                  <a:pt x="5597" y="4063"/>
                </a:lnTo>
                <a:lnTo>
                  <a:pt x="5592" y="4071"/>
                </a:lnTo>
                <a:lnTo>
                  <a:pt x="5588" y="4080"/>
                </a:lnTo>
                <a:lnTo>
                  <a:pt x="5587" y="4089"/>
                </a:lnTo>
                <a:lnTo>
                  <a:pt x="5577" y="4093"/>
                </a:lnTo>
                <a:lnTo>
                  <a:pt x="5517" y="4124"/>
                </a:lnTo>
                <a:lnTo>
                  <a:pt x="5477" y="4138"/>
                </a:lnTo>
                <a:lnTo>
                  <a:pt x="5465" y="4140"/>
                </a:lnTo>
                <a:lnTo>
                  <a:pt x="5461" y="4140"/>
                </a:lnTo>
                <a:lnTo>
                  <a:pt x="5455" y="4144"/>
                </a:lnTo>
                <a:lnTo>
                  <a:pt x="5433" y="4151"/>
                </a:lnTo>
                <a:lnTo>
                  <a:pt x="5423" y="4151"/>
                </a:lnTo>
                <a:lnTo>
                  <a:pt x="5420" y="4152"/>
                </a:lnTo>
                <a:lnTo>
                  <a:pt x="5334" y="4165"/>
                </a:lnTo>
                <a:lnTo>
                  <a:pt x="5220" y="4171"/>
                </a:lnTo>
                <a:lnTo>
                  <a:pt x="4852" y="4233"/>
                </a:lnTo>
                <a:lnTo>
                  <a:pt x="4741" y="4182"/>
                </a:lnTo>
                <a:lnTo>
                  <a:pt x="4710" y="4171"/>
                </a:lnTo>
                <a:lnTo>
                  <a:pt x="4704" y="4170"/>
                </a:lnTo>
                <a:lnTo>
                  <a:pt x="4698" y="4170"/>
                </a:lnTo>
                <a:lnTo>
                  <a:pt x="4654" y="4161"/>
                </a:lnTo>
                <a:lnTo>
                  <a:pt x="4596" y="4140"/>
                </a:lnTo>
                <a:lnTo>
                  <a:pt x="4592" y="4139"/>
                </a:lnTo>
                <a:lnTo>
                  <a:pt x="4567" y="4131"/>
                </a:lnTo>
                <a:lnTo>
                  <a:pt x="4240" y="4049"/>
                </a:lnTo>
                <a:lnTo>
                  <a:pt x="3996" y="3927"/>
                </a:lnTo>
                <a:lnTo>
                  <a:pt x="3996" y="3912"/>
                </a:lnTo>
                <a:lnTo>
                  <a:pt x="3994" y="3901"/>
                </a:lnTo>
                <a:lnTo>
                  <a:pt x="3989" y="3891"/>
                </a:lnTo>
                <a:lnTo>
                  <a:pt x="3986" y="3886"/>
                </a:lnTo>
                <a:lnTo>
                  <a:pt x="3979" y="3881"/>
                </a:lnTo>
                <a:lnTo>
                  <a:pt x="3972" y="3880"/>
                </a:lnTo>
                <a:lnTo>
                  <a:pt x="3964" y="3881"/>
                </a:lnTo>
                <a:lnTo>
                  <a:pt x="3956" y="3886"/>
                </a:lnTo>
                <a:lnTo>
                  <a:pt x="3650" y="3559"/>
                </a:lnTo>
                <a:lnTo>
                  <a:pt x="3630" y="3585"/>
                </a:lnTo>
                <a:lnTo>
                  <a:pt x="3609" y="3604"/>
                </a:lnTo>
                <a:lnTo>
                  <a:pt x="3588" y="3616"/>
                </a:lnTo>
                <a:lnTo>
                  <a:pt x="3578" y="3621"/>
                </a:lnTo>
                <a:lnTo>
                  <a:pt x="3569" y="3621"/>
                </a:lnTo>
                <a:lnTo>
                  <a:pt x="3553" y="3629"/>
                </a:lnTo>
                <a:lnTo>
                  <a:pt x="3533" y="3653"/>
                </a:lnTo>
                <a:lnTo>
                  <a:pt x="3522" y="3678"/>
                </a:lnTo>
                <a:lnTo>
                  <a:pt x="3521" y="3693"/>
                </a:lnTo>
                <a:lnTo>
                  <a:pt x="3522" y="3708"/>
                </a:lnTo>
                <a:lnTo>
                  <a:pt x="3528" y="3724"/>
                </a:lnTo>
                <a:lnTo>
                  <a:pt x="3509" y="3741"/>
                </a:lnTo>
                <a:lnTo>
                  <a:pt x="3496" y="3763"/>
                </a:lnTo>
                <a:lnTo>
                  <a:pt x="3489" y="3783"/>
                </a:lnTo>
                <a:lnTo>
                  <a:pt x="3487" y="3805"/>
                </a:lnTo>
                <a:lnTo>
                  <a:pt x="3466" y="3886"/>
                </a:lnTo>
                <a:lnTo>
                  <a:pt x="3459" y="3898"/>
                </a:lnTo>
                <a:lnTo>
                  <a:pt x="3455" y="3911"/>
                </a:lnTo>
                <a:lnTo>
                  <a:pt x="3446" y="3927"/>
                </a:lnTo>
                <a:lnTo>
                  <a:pt x="3426" y="4089"/>
                </a:lnTo>
                <a:lnTo>
                  <a:pt x="3344" y="4213"/>
                </a:lnTo>
                <a:lnTo>
                  <a:pt x="3344" y="4214"/>
                </a:lnTo>
                <a:lnTo>
                  <a:pt x="3351" y="4230"/>
                </a:lnTo>
                <a:lnTo>
                  <a:pt x="3353" y="4238"/>
                </a:lnTo>
                <a:lnTo>
                  <a:pt x="3355" y="4248"/>
                </a:lnTo>
                <a:lnTo>
                  <a:pt x="3353" y="4254"/>
                </a:lnTo>
                <a:lnTo>
                  <a:pt x="3351" y="4261"/>
                </a:lnTo>
                <a:lnTo>
                  <a:pt x="3349" y="4263"/>
                </a:lnTo>
                <a:lnTo>
                  <a:pt x="3348" y="4263"/>
                </a:lnTo>
                <a:lnTo>
                  <a:pt x="3348" y="4266"/>
                </a:lnTo>
                <a:lnTo>
                  <a:pt x="3344" y="4274"/>
                </a:lnTo>
                <a:lnTo>
                  <a:pt x="3334" y="4282"/>
                </a:lnTo>
                <a:lnTo>
                  <a:pt x="3318" y="4299"/>
                </a:lnTo>
                <a:lnTo>
                  <a:pt x="3313" y="4308"/>
                </a:lnTo>
                <a:lnTo>
                  <a:pt x="3307" y="4315"/>
                </a:lnTo>
                <a:lnTo>
                  <a:pt x="3303" y="4329"/>
                </a:lnTo>
                <a:lnTo>
                  <a:pt x="3303" y="4335"/>
                </a:lnTo>
                <a:lnTo>
                  <a:pt x="3284" y="4342"/>
                </a:lnTo>
                <a:lnTo>
                  <a:pt x="3274" y="4346"/>
                </a:lnTo>
                <a:lnTo>
                  <a:pt x="3253" y="4370"/>
                </a:lnTo>
                <a:lnTo>
                  <a:pt x="3233" y="4414"/>
                </a:lnTo>
                <a:lnTo>
                  <a:pt x="3223" y="4478"/>
                </a:lnTo>
                <a:lnTo>
                  <a:pt x="3222" y="4517"/>
                </a:lnTo>
                <a:lnTo>
                  <a:pt x="3211" y="4524"/>
                </a:lnTo>
                <a:lnTo>
                  <a:pt x="3186" y="4541"/>
                </a:lnTo>
                <a:lnTo>
                  <a:pt x="3161" y="4566"/>
                </a:lnTo>
                <a:lnTo>
                  <a:pt x="3133" y="4599"/>
                </a:lnTo>
                <a:lnTo>
                  <a:pt x="3108" y="4638"/>
                </a:lnTo>
                <a:lnTo>
                  <a:pt x="3106" y="4638"/>
                </a:lnTo>
                <a:lnTo>
                  <a:pt x="3098" y="4655"/>
                </a:lnTo>
                <a:lnTo>
                  <a:pt x="3074" y="4682"/>
                </a:lnTo>
                <a:lnTo>
                  <a:pt x="3045" y="4696"/>
                </a:lnTo>
                <a:lnTo>
                  <a:pt x="3037" y="4696"/>
                </a:lnTo>
                <a:lnTo>
                  <a:pt x="3037" y="4697"/>
                </a:lnTo>
                <a:lnTo>
                  <a:pt x="3031" y="4700"/>
                </a:lnTo>
                <a:lnTo>
                  <a:pt x="3018" y="4703"/>
                </a:lnTo>
                <a:lnTo>
                  <a:pt x="2972" y="4687"/>
                </a:lnTo>
                <a:lnTo>
                  <a:pt x="2955" y="4685"/>
                </a:lnTo>
                <a:lnTo>
                  <a:pt x="2941" y="4686"/>
                </a:lnTo>
                <a:lnTo>
                  <a:pt x="2930" y="4689"/>
                </a:lnTo>
                <a:lnTo>
                  <a:pt x="2922" y="4697"/>
                </a:lnTo>
                <a:lnTo>
                  <a:pt x="2917" y="4708"/>
                </a:lnTo>
                <a:lnTo>
                  <a:pt x="2915" y="4723"/>
                </a:lnTo>
                <a:lnTo>
                  <a:pt x="2866" y="4707"/>
                </a:lnTo>
                <a:lnTo>
                  <a:pt x="2819" y="4682"/>
                </a:lnTo>
                <a:lnTo>
                  <a:pt x="2795" y="4664"/>
                </a:lnTo>
                <a:lnTo>
                  <a:pt x="2751" y="4623"/>
                </a:lnTo>
                <a:lnTo>
                  <a:pt x="2609" y="4457"/>
                </a:lnTo>
                <a:lnTo>
                  <a:pt x="2613" y="4445"/>
                </a:lnTo>
                <a:lnTo>
                  <a:pt x="2613" y="4435"/>
                </a:lnTo>
                <a:lnTo>
                  <a:pt x="2614" y="4433"/>
                </a:lnTo>
                <a:lnTo>
                  <a:pt x="2609" y="4420"/>
                </a:lnTo>
                <a:lnTo>
                  <a:pt x="2604" y="4405"/>
                </a:lnTo>
                <a:lnTo>
                  <a:pt x="2583" y="4371"/>
                </a:lnTo>
                <a:lnTo>
                  <a:pt x="2526" y="4306"/>
                </a:lnTo>
                <a:lnTo>
                  <a:pt x="2521" y="4293"/>
                </a:lnTo>
                <a:lnTo>
                  <a:pt x="2523" y="4283"/>
                </a:lnTo>
                <a:lnTo>
                  <a:pt x="2527" y="4273"/>
                </a:lnTo>
                <a:lnTo>
                  <a:pt x="2536" y="4265"/>
                </a:lnTo>
                <a:lnTo>
                  <a:pt x="2550" y="4259"/>
                </a:lnTo>
                <a:lnTo>
                  <a:pt x="2569" y="4253"/>
                </a:lnTo>
                <a:lnTo>
                  <a:pt x="2600" y="4183"/>
                </a:lnTo>
                <a:lnTo>
                  <a:pt x="2609" y="4114"/>
                </a:lnTo>
                <a:lnTo>
                  <a:pt x="2609" y="4098"/>
                </a:lnTo>
                <a:lnTo>
                  <a:pt x="2600" y="4049"/>
                </a:lnTo>
                <a:lnTo>
                  <a:pt x="2569" y="3988"/>
                </a:lnTo>
                <a:lnTo>
                  <a:pt x="2569" y="3500"/>
                </a:lnTo>
                <a:lnTo>
                  <a:pt x="2528" y="3417"/>
                </a:lnTo>
                <a:lnTo>
                  <a:pt x="2523" y="3448"/>
                </a:lnTo>
                <a:lnTo>
                  <a:pt x="2507" y="3483"/>
                </a:lnTo>
                <a:lnTo>
                  <a:pt x="2481" y="3520"/>
                </a:lnTo>
                <a:lnTo>
                  <a:pt x="2431" y="3578"/>
                </a:lnTo>
                <a:lnTo>
                  <a:pt x="2384" y="3645"/>
                </a:lnTo>
                <a:lnTo>
                  <a:pt x="2370" y="3670"/>
                </a:lnTo>
                <a:lnTo>
                  <a:pt x="2365" y="3683"/>
                </a:lnTo>
                <a:lnTo>
                  <a:pt x="2341" y="3693"/>
                </a:lnTo>
                <a:lnTo>
                  <a:pt x="2308" y="3716"/>
                </a:lnTo>
                <a:lnTo>
                  <a:pt x="2298" y="3728"/>
                </a:lnTo>
                <a:lnTo>
                  <a:pt x="2291" y="3741"/>
                </a:lnTo>
                <a:lnTo>
                  <a:pt x="2291" y="3755"/>
                </a:lnTo>
                <a:lnTo>
                  <a:pt x="2294" y="3768"/>
                </a:lnTo>
                <a:lnTo>
                  <a:pt x="2303" y="3785"/>
                </a:lnTo>
                <a:lnTo>
                  <a:pt x="2121" y="4029"/>
                </a:lnTo>
                <a:lnTo>
                  <a:pt x="1794" y="4416"/>
                </a:lnTo>
                <a:lnTo>
                  <a:pt x="1611" y="4477"/>
                </a:lnTo>
                <a:lnTo>
                  <a:pt x="1601" y="4486"/>
                </a:lnTo>
                <a:lnTo>
                  <a:pt x="1594" y="4497"/>
                </a:lnTo>
                <a:lnTo>
                  <a:pt x="1592" y="4506"/>
                </a:lnTo>
                <a:lnTo>
                  <a:pt x="1591" y="4517"/>
                </a:lnTo>
                <a:lnTo>
                  <a:pt x="1625" y="4559"/>
                </a:lnTo>
                <a:lnTo>
                  <a:pt x="1655" y="4606"/>
                </a:lnTo>
                <a:lnTo>
                  <a:pt x="1674" y="4656"/>
                </a:lnTo>
                <a:lnTo>
                  <a:pt x="1687" y="4710"/>
                </a:lnTo>
                <a:lnTo>
                  <a:pt x="1688" y="4799"/>
                </a:lnTo>
                <a:lnTo>
                  <a:pt x="1673" y="4896"/>
                </a:lnTo>
                <a:lnTo>
                  <a:pt x="1645" y="4995"/>
                </a:lnTo>
                <a:lnTo>
                  <a:pt x="1631" y="5017"/>
                </a:lnTo>
                <a:lnTo>
                  <a:pt x="1617" y="5027"/>
                </a:lnTo>
                <a:lnTo>
                  <a:pt x="1611" y="5030"/>
                </a:lnTo>
                <a:lnTo>
                  <a:pt x="1605" y="5035"/>
                </a:lnTo>
                <a:lnTo>
                  <a:pt x="1571" y="5049"/>
                </a:lnTo>
                <a:lnTo>
                  <a:pt x="1532" y="5059"/>
                </a:lnTo>
                <a:lnTo>
                  <a:pt x="1483" y="5081"/>
                </a:lnTo>
                <a:lnTo>
                  <a:pt x="1448" y="5110"/>
                </a:lnTo>
                <a:lnTo>
                  <a:pt x="1305" y="4988"/>
                </a:lnTo>
                <a:lnTo>
                  <a:pt x="1204" y="4866"/>
                </a:lnTo>
                <a:lnTo>
                  <a:pt x="1204" y="4845"/>
                </a:lnTo>
                <a:lnTo>
                  <a:pt x="1208" y="4811"/>
                </a:lnTo>
                <a:lnTo>
                  <a:pt x="1217" y="4786"/>
                </a:lnTo>
                <a:lnTo>
                  <a:pt x="1234" y="4768"/>
                </a:lnTo>
                <a:lnTo>
                  <a:pt x="1245" y="4764"/>
                </a:lnTo>
                <a:lnTo>
                  <a:pt x="1209" y="4734"/>
                </a:lnTo>
                <a:lnTo>
                  <a:pt x="1194" y="4716"/>
                </a:lnTo>
                <a:lnTo>
                  <a:pt x="1164" y="4677"/>
                </a:lnTo>
                <a:lnTo>
                  <a:pt x="1126" y="4608"/>
                </a:lnTo>
                <a:lnTo>
                  <a:pt x="1115" y="4582"/>
                </a:lnTo>
                <a:lnTo>
                  <a:pt x="1072" y="4427"/>
                </a:lnTo>
                <a:lnTo>
                  <a:pt x="1061" y="4355"/>
                </a:lnTo>
                <a:lnTo>
                  <a:pt x="1051" y="4355"/>
                </a:lnTo>
                <a:lnTo>
                  <a:pt x="1042" y="4351"/>
                </a:lnTo>
                <a:lnTo>
                  <a:pt x="1024" y="4339"/>
                </a:lnTo>
                <a:lnTo>
                  <a:pt x="1016" y="4331"/>
                </a:lnTo>
                <a:lnTo>
                  <a:pt x="1010" y="4320"/>
                </a:lnTo>
                <a:lnTo>
                  <a:pt x="998" y="4294"/>
                </a:lnTo>
                <a:lnTo>
                  <a:pt x="1004" y="4266"/>
                </a:lnTo>
                <a:lnTo>
                  <a:pt x="1004" y="4242"/>
                </a:lnTo>
                <a:lnTo>
                  <a:pt x="1000" y="4233"/>
                </a:lnTo>
                <a:lnTo>
                  <a:pt x="995" y="4224"/>
                </a:lnTo>
                <a:lnTo>
                  <a:pt x="987" y="4218"/>
                </a:lnTo>
                <a:lnTo>
                  <a:pt x="980" y="4213"/>
                </a:lnTo>
                <a:lnTo>
                  <a:pt x="856" y="3683"/>
                </a:lnTo>
                <a:lnTo>
                  <a:pt x="592" y="4089"/>
                </a:lnTo>
                <a:lnTo>
                  <a:pt x="490" y="4294"/>
                </a:lnTo>
                <a:lnTo>
                  <a:pt x="484" y="4298"/>
                </a:lnTo>
                <a:lnTo>
                  <a:pt x="471" y="4308"/>
                </a:lnTo>
                <a:lnTo>
                  <a:pt x="448" y="4356"/>
                </a:lnTo>
                <a:lnTo>
                  <a:pt x="408" y="4457"/>
                </a:lnTo>
                <a:lnTo>
                  <a:pt x="326" y="4599"/>
                </a:lnTo>
                <a:lnTo>
                  <a:pt x="286" y="4581"/>
                </a:lnTo>
                <a:lnTo>
                  <a:pt x="199" y="4559"/>
                </a:lnTo>
                <a:lnTo>
                  <a:pt x="114" y="4525"/>
                </a:lnTo>
                <a:lnTo>
                  <a:pt x="108" y="4522"/>
                </a:lnTo>
                <a:lnTo>
                  <a:pt x="92" y="4508"/>
                </a:lnTo>
                <a:lnTo>
                  <a:pt x="77" y="4483"/>
                </a:lnTo>
                <a:lnTo>
                  <a:pt x="67" y="4451"/>
                </a:lnTo>
                <a:lnTo>
                  <a:pt x="63" y="4423"/>
                </a:lnTo>
                <a:lnTo>
                  <a:pt x="61" y="4362"/>
                </a:lnTo>
                <a:lnTo>
                  <a:pt x="58" y="4331"/>
                </a:lnTo>
                <a:lnTo>
                  <a:pt x="45" y="4279"/>
                </a:lnTo>
                <a:lnTo>
                  <a:pt x="37" y="4256"/>
                </a:lnTo>
                <a:lnTo>
                  <a:pt x="27" y="4238"/>
                </a:lnTo>
                <a:lnTo>
                  <a:pt x="13" y="4223"/>
                </a:lnTo>
                <a:lnTo>
                  <a:pt x="0" y="4213"/>
                </a:lnTo>
                <a:lnTo>
                  <a:pt x="4" y="4161"/>
                </a:lnTo>
                <a:lnTo>
                  <a:pt x="11" y="4143"/>
                </a:lnTo>
                <a:lnTo>
                  <a:pt x="20" y="4131"/>
                </a:lnTo>
                <a:lnTo>
                  <a:pt x="55" y="4111"/>
                </a:lnTo>
                <a:lnTo>
                  <a:pt x="82" y="4089"/>
                </a:lnTo>
                <a:lnTo>
                  <a:pt x="97" y="4069"/>
                </a:lnTo>
                <a:lnTo>
                  <a:pt x="102" y="4049"/>
                </a:lnTo>
                <a:lnTo>
                  <a:pt x="205" y="3846"/>
                </a:lnTo>
                <a:lnTo>
                  <a:pt x="347" y="3642"/>
                </a:lnTo>
                <a:lnTo>
                  <a:pt x="490" y="3314"/>
                </a:lnTo>
                <a:lnTo>
                  <a:pt x="551" y="3213"/>
                </a:lnTo>
                <a:lnTo>
                  <a:pt x="555" y="3198"/>
                </a:lnTo>
                <a:lnTo>
                  <a:pt x="556" y="3169"/>
                </a:lnTo>
                <a:lnTo>
                  <a:pt x="555" y="3155"/>
                </a:lnTo>
                <a:lnTo>
                  <a:pt x="551" y="3143"/>
                </a:lnTo>
                <a:lnTo>
                  <a:pt x="538" y="3120"/>
                </a:lnTo>
                <a:lnTo>
                  <a:pt x="530" y="3111"/>
                </a:lnTo>
                <a:lnTo>
                  <a:pt x="568" y="3096"/>
                </a:lnTo>
                <a:lnTo>
                  <a:pt x="576" y="3088"/>
                </a:lnTo>
                <a:lnTo>
                  <a:pt x="585" y="3082"/>
                </a:lnTo>
                <a:lnTo>
                  <a:pt x="601" y="3070"/>
                </a:lnTo>
                <a:lnTo>
                  <a:pt x="628" y="3033"/>
                </a:lnTo>
                <a:lnTo>
                  <a:pt x="633" y="3022"/>
                </a:lnTo>
                <a:lnTo>
                  <a:pt x="641" y="3012"/>
                </a:lnTo>
                <a:lnTo>
                  <a:pt x="652" y="2989"/>
                </a:lnTo>
                <a:lnTo>
                  <a:pt x="652" y="2866"/>
                </a:lnTo>
                <a:lnTo>
                  <a:pt x="713" y="2744"/>
                </a:lnTo>
                <a:lnTo>
                  <a:pt x="734" y="2672"/>
                </a:lnTo>
                <a:lnTo>
                  <a:pt x="787" y="2547"/>
                </a:lnTo>
                <a:lnTo>
                  <a:pt x="794" y="2539"/>
                </a:lnTo>
                <a:lnTo>
                  <a:pt x="799" y="2532"/>
                </a:lnTo>
                <a:lnTo>
                  <a:pt x="804" y="2526"/>
                </a:lnTo>
                <a:lnTo>
                  <a:pt x="817" y="2519"/>
                </a:lnTo>
                <a:lnTo>
                  <a:pt x="830" y="2482"/>
                </a:lnTo>
                <a:lnTo>
                  <a:pt x="840" y="2465"/>
                </a:lnTo>
                <a:lnTo>
                  <a:pt x="844" y="2462"/>
                </a:lnTo>
                <a:lnTo>
                  <a:pt x="856" y="2458"/>
                </a:lnTo>
                <a:lnTo>
                  <a:pt x="861" y="2455"/>
                </a:lnTo>
                <a:lnTo>
                  <a:pt x="868" y="2453"/>
                </a:lnTo>
                <a:lnTo>
                  <a:pt x="901" y="2458"/>
                </a:lnTo>
                <a:lnTo>
                  <a:pt x="960" y="2486"/>
                </a:lnTo>
                <a:lnTo>
                  <a:pt x="1041" y="2539"/>
                </a:lnTo>
                <a:lnTo>
                  <a:pt x="1183" y="2315"/>
                </a:lnTo>
                <a:lnTo>
                  <a:pt x="1286" y="2071"/>
                </a:lnTo>
                <a:lnTo>
                  <a:pt x="1550" y="1643"/>
                </a:lnTo>
                <a:lnTo>
                  <a:pt x="1574" y="1620"/>
                </a:lnTo>
                <a:lnTo>
                  <a:pt x="1591" y="1600"/>
                </a:lnTo>
                <a:lnTo>
                  <a:pt x="1593" y="1588"/>
                </a:lnTo>
                <a:lnTo>
                  <a:pt x="1594" y="1579"/>
                </a:lnTo>
                <a:lnTo>
                  <a:pt x="1593" y="1569"/>
                </a:lnTo>
                <a:lnTo>
                  <a:pt x="1591" y="1562"/>
                </a:lnTo>
                <a:lnTo>
                  <a:pt x="1693" y="1376"/>
                </a:lnTo>
                <a:lnTo>
                  <a:pt x="2100" y="745"/>
                </a:lnTo>
                <a:lnTo>
                  <a:pt x="2121" y="582"/>
                </a:lnTo>
                <a:lnTo>
                  <a:pt x="2136" y="568"/>
                </a:lnTo>
                <a:lnTo>
                  <a:pt x="2153" y="558"/>
                </a:lnTo>
                <a:lnTo>
                  <a:pt x="2170" y="554"/>
                </a:lnTo>
                <a:lnTo>
                  <a:pt x="2191" y="555"/>
                </a:lnTo>
                <a:lnTo>
                  <a:pt x="2212" y="559"/>
                </a:lnTo>
                <a:lnTo>
                  <a:pt x="2235" y="568"/>
                </a:lnTo>
                <a:lnTo>
                  <a:pt x="2284" y="602"/>
                </a:lnTo>
                <a:lnTo>
                  <a:pt x="2406" y="786"/>
                </a:lnTo>
                <a:lnTo>
                  <a:pt x="2406" y="867"/>
                </a:lnTo>
                <a:lnTo>
                  <a:pt x="2400" y="876"/>
                </a:lnTo>
                <a:lnTo>
                  <a:pt x="2396" y="893"/>
                </a:lnTo>
                <a:lnTo>
                  <a:pt x="2396" y="908"/>
                </a:lnTo>
                <a:lnTo>
                  <a:pt x="2400" y="921"/>
                </a:lnTo>
                <a:lnTo>
                  <a:pt x="2406" y="928"/>
                </a:lnTo>
                <a:lnTo>
                  <a:pt x="2079" y="1376"/>
                </a:lnTo>
                <a:lnTo>
                  <a:pt x="1856" y="1724"/>
                </a:lnTo>
                <a:lnTo>
                  <a:pt x="1815" y="1765"/>
                </a:lnTo>
                <a:lnTo>
                  <a:pt x="1347" y="2805"/>
                </a:lnTo>
                <a:lnTo>
                  <a:pt x="1350" y="2835"/>
                </a:lnTo>
                <a:lnTo>
                  <a:pt x="1349" y="2849"/>
                </a:lnTo>
                <a:lnTo>
                  <a:pt x="1345" y="2866"/>
                </a:lnTo>
                <a:lnTo>
                  <a:pt x="1329" y="2896"/>
                </a:lnTo>
                <a:lnTo>
                  <a:pt x="1305" y="2928"/>
                </a:lnTo>
                <a:lnTo>
                  <a:pt x="1305" y="3172"/>
                </a:lnTo>
                <a:lnTo>
                  <a:pt x="1326" y="3724"/>
                </a:lnTo>
                <a:lnTo>
                  <a:pt x="1335" y="3731"/>
                </a:lnTo>
                <a:lnTo>
                  <a:pt x="1347" y="3749"/>
                </a:lnTo>
                <a:lnTo>
                  <a:pt x="1350" y="3758"/>
                </a:lnTo>
                <a:lnTo>
                  <a:pt x="1351" y="3766"/>
                </a:lnTo>
                <a:lnTo>
                  <a:pt x="1351" y="3773"/>
                </a:lnTo>
                <a:lnTo>
                  <a:pt x="1350" y="3774"/>
                </a:lnTo>
                <a:lnTo>
                  <a:pt x="1350" y="3777"/>
                </a:lnTo>
                <a:lnTo>
                  <a:pt x="1347" y="3785"/>
                </a:lnTo>
                <a:lnTo>
                  <a:pt x="1351" y="3845"/>
                </a:lnTo>
                <a:lnTo>
                  <a:pt x="1367" y="3907"/>
                </a:lnTo>
                <a:lnTo>
                  <a:pt x="1469" y="3660"/>
                </a:lnTo>
                <a:lnTo>
                  <a:pt x="1611" y="3417"/>
                </a:lnTo>
                <a:lnTo>
                  <a:pt x="1620" y="3472"/>
                </a:lnTo>
                <a:lnTo>
                  <a:pt x="1622" y="3487"/>
                </a:lnTo>
                <a:lnTo>
                  <a:pt x="1617" y="3515"/>
                </a:lnTo>
                <a:lnTo>
                  <a:pt x="1616" y="3521"/>
                </a:lnTo>
                <a:lnTo>
                  <a:pt x="1615" y="3527"/>
                </a:lnTo>
                <a:lnTo>
                  <a:pt x="1611" y="3539"/>
                </a:lnTo>
                <a:lnTo>
                  <a:pt x="1601" y="3553"/>
                </a:lnTo>
                <a:lnTo>
                  <a:pt x="1588" y="3581"/>
                </a:lnTo>
                <a:lnTo>
                  <a:pt x="1582" y="3606"/>
                </a:lnTo>
                <a:lnTo>
                  <a:pt x="1584" y="3629"/>
                </a:lnTo>
                <a:lnTo>
                  <a:pt x="1591" y="3642"/>
                </a:lnTo>
                <a:lnTo>
                  <a:pt x="1584" y="3655"/>
                </a:lnTo>
                <a:lnTo>
                  <a:pt x="1572" y="3722"/>
                </a:lnTo>
                <a:lnTo>
                  <a:pt x="1571" y="3743"/>
                </a:lnTo>
                <a:lnTo>
                  <a:pt x="1585" y="3780"/>
                </a:lnTo>
                <a:lnTo>
                  <a:pt x="1592" y="3798"/>
                </a:lnTo>
                <a:lnTo>
                  <a:pt x="1592" y="3800"/>
                </a:lnTo>
                <a:lnTo>
                  <a:pt x="1594" y="3814"/>
                </a:lnTo>
                <a:lnTo>
                  <a:pt x="1596" y="3842"/>
                </a:lnTo>
                <a:lnTo>
                  <a:pt x="1591" y="3866"/>
                </a:lnTo>
                <a:lnTo>
                  <a:pt x="1550" y="3907"/>
                </a:lnTo>
                <a:lnTo>
                  <a:pt x="1580" y="3998"/>
                </a:lnTo>
                <a:lnTo>
                  <a:pt x="1590" y="4053"/>
                </a:lnTo>
                <a:lnTo>
                  <a:pt x="1590" y="4061"/>
                </a:lnTo>
                <a:lnTo>
                  <a:pt x="1611" y="4233"/>
                </a:lnTo>
                <a:lnTo>
                  <a:pt x="1656" y="4177"/>
                </a:lnTo>
                <a:lnTo>
                  <a:pt x="1667" y="4152"/>
                </a:lnTo>
                <a:lnTo>
                  <a:pt x="1671" y="4140"/>
                </a:lnTo>
                <a:lnTo>
                  <a:pt x="1673" y="4131"/>
                </a:lnTo>
                <a:lnTo>
                  <a:pt x="1698" y="4073"/>
                </a:lnTo>
                <a:lnTo>
                  <a:pt x="1707" y="4058"/>
                </a:lnTo>
                <a:lnTo>
                  <a:pt x="1726" y="4018"/>
                </a:lnTo>
                <a:lnTo>
                  <a:pt x="1733" y="4009"/>
                </a:lnTo>
                <a:lnTo>
                  <a:pt x="1958" y="3652"/>
                </a:lnTo>
                <a:lnTo>
                  <a:pt x="2004" y="3584"/>
                </a:lnTo>
                <a:lnTo>
                  <a:pt x="2010" y="3571"/>
                </a:lnTo>
                <a:lnTo>
                  <a:pt x="2019" y="3558"/>
                </a:lnTo>
                <a:lnTo>
                  <a:pt x="2025" y="3547"/>
                </a:lnTo>
                <a:lnTo>
                  <a:pt x="2030" y="3539"/>
                </a:lnTo>
                <a:lnTo>
                  <a:pt x="2033" y="3532"/>
                </a:lnTo>
                <a:lnTo>
                  <a:pt x="2037" y="3525"/>
                </a:lnTo>
                <a:lnTo>
                  <a:pt x="2038" y="3521"/>
                </a:lnTo>
                <a:lnTo>
                  <a:pt x="2039" y="3518"/>
                </a:lnTo>
                <a:lnTo>
                  <a:pt x="2202" y="3294"/>
                </a:lnTo>
                <a:lnTo>
                  <a:pt x="2212" y="3265"/>
                </a:lnTo>
                <a:lnTo>
                  <a:pt x="2231" y="3224"/>
                </a:lnTo>
                <a:lnTo>
                  <a:pt x="2243" y="3213"/>
                </a:lnTo>
                <a:lnTo>
                  <a:pt x="2264" y="3169"/>
                </a:lnTo>
                <a:lnTo>
                  <a:pt x="2269" y="3155"/>
                </a:lnTo>
                <a:lnTo>
                  <a:pt x="2270" y="3132"/>
                </a:lnTo>
                <a:lnTo>
                  <a:pt x="2268" y="3120"/>
                </a:lnTo>
                <a:lnTo>
                  <a:pt x="2263" y="3111"/>
                </a:lnTo>
                <a:lnTo>
                  <a:pt x="2351" y="3054"/>
                </a:lnTo>
                <a:lnTo>
                  <a:pt x="2406" y="3008"/>
                </a:lnTo>
                <a:lnTo>
                  <a:pt x="2467" y="2846"/>
                </a:lnTo>
                <a:lnTo>
                  <a:pt x="2569" y="2683"/>
                </a:lnTo>
                <a:lnTo>
                  <a:pt x="2427" y="2643"/>
                </a:lnTo>
                <a:lnTo>
                  <a:pt x="2417" y="2642"/>
                </a:lnTo>
                <a:lnTo>
                  <a:pt x="2410" y="2642"/>
                </a:lnTo>
                <a:lnTo>
                  <a:pt x="2396" y="2637"/>
                </a:lnTo>
                <a:lnTo>
                  <a:pt x="2392" y="2637"/>
                </a:lnTo>
                <a:lnTo>
                  <a:pt x="2367" y="2629"/>
                </a:lnTo>
                <a:lnTo>
                  <a:pt x="2354" y="2626"/>
                </a:lnTo>
                <a:lnTo>
                  <a:pt x="2311" y="2606"/>
                </a:lnTo>
                <a:lnTo>
                  <a:pt x="2263" y="2579"/>
                </a:lnTo>
                <a:lnTo>
                  <a:pt x="2182" y="2553"/>
                </a:lnTo>
                <a:lnTo>
                  <a:pt x="2150" y="2534"/>
                </a:lnTo>
                <a:lnTo>
                  <a:pt x="2126" y="2514"/>
                </a:lnTo>
                <a:lnTo>
                  <a:pt x="2104" y="2488"/>
                </a:lnTo>
                <a:lnTo>
                  <a:pt x="2097" y="2474"/>
                </a:lnTo>
                <a:lnTo>
                  <a:pt x="2085" y="2445"/>
                </a:lnTo>
                <a:lnTo>
                  <a:pt x="2079" y="2413"/>
                </a:lnTo>
                <a:lnTo>
                  <a:pt x="2079" y="2397"/>
                </a:lnTo>
                <a:lnTo>
                  <a:pt x="2076" y="2371"/>
                </a:lnTo>
                <a:lnTo>
                  <a:pt x="2077" y="2347"/>
                </a:lnTo>
                <a:lnTo>
                  <a:pt x="2080" y="2324"/>
                </a:lnTo>
                <a:lnTo>
                  <a:pt x="2101" y="2283"/>
                </a:lnTo>
                <a:lnTo>
                  <a:pt x="2137" y="2248"/>
                </a:lnTo>
                <a:lnTo>
                  <a:pt x="2161" y="2233"/>
                </a:lnTo>
                <a:lnTo>
                  <a:pt x="2691" y="2009"/>
                </a:lnTo>
                <a:lnTo>
                  <a:pt x="2998" y="1826"/>
                </a:lnTo>
                <a:lnTo>
                  <a:pt x="3120" y="1724"/>
                </a:lnTo>
                <a:lnTo>
                  <a:pt x="3263" y="1623"/>
                </a:lnTo>
                <a:lnTo>
                  <a:pt x="3505" y="1512"/>
                </a:lnTo>
                <a:lnTo>
                  <a:pt x="3515" y="1511"/>
                </a:lnTo>
                <a:lnTo>
                  <a:pt x="3524" y="1512"/>
                </a:lnTo>
                <a:lnTo>
                  <a:pt x="3543" y="1516"/>
                </a:lnTo>
                <a:lnTo>
                  <a:pt x="3552" y="1522"/>
                </a:lnTo>
                <a:lnTo>
                  <a:pt x="3562" y="1529"/>
                </a:lnTo>
                <a:lnTo>
                  <a:pt x="3579" y="1546"/>
                </a:lnTo>
                <a:lnTo>
                  <a:pt x="3595" y="1572"/>
                </a:lnTo>
                <a:lnTo>
                  <a:pt x="3630" y="1643"/>
                </a:lnTo>
                <a:lnTo>
                  <a:pt x="3698" y="1850"/>
                </a:lnTo>
                <a:lnTo>
                  <a:pt x="3704" y="1874"/>
                </a:lnTo>
                <a:close/>
                <a:moveTo>
                  <a:pt x="6238" y="2634"/>
                </a:moveTo>
                <a:lnTo>
                  <a:pt x="6268" y="2695"/>
                </a:lnTo>
                <a:lnTo>
                  <a:pt x="6350" y="2800"/>
                </a:lnTo>
                <a:lnTo>
                  <a:pt x="6358" y="2811"/>
                </a:lnTo>
                <a:lnTo>
                  <a:pt x="6379" y="2852"/>
                </a:lnTo>
                <a:lnTo>
                  <a:pt x="6390" y="2889"/>
                </a:lnTo>
                <a:lnTo>
                  <a:pt x="6391" y="2907"/>
                </a:lnTo>
                <a:lnTo>
                  <a:pt x="6390" y="2923"/>
                </a:lnTo>
                <a:lnTo>
                  <a:pt x="6390" y="3053"/>
                </a:lnTo>
                <a:lnTo>
                  <a:pt x="6299" y="3326"/>
                </a:lnTo>
                <a:lnTo>
                  <a:pt x="6301" y="3335"/>
                </a:lnTo>
                <a:lnTo>
                  <a:pt x="6302" y="3345"/>
                </a:lnTo>
                <a:lnTo>
                  <a:pt x="6301" y="3364"/>
                </a:lnTo>
                <a:lnTo>
                  <a:pt x="6295" y="3383"/>
                </a:lnTo>
                <a:lnTo>
                  <a:pt x="6269" y="3438"/>
                </a:lnTo>
                <a:lnTo>
                  <a:pt x="6262" y="3457"/>
                </a:lnTo>
                <a:lnTo>
                  <a:pt x="6260" y="3474"/>
                </a:lnTo>
                <a:lnTo>
                  <a:pt x="6260" y="3703"/>
                </a:lnTo>
                <a:lnTo>
                  <a:pt x="6286" y="3897"/>
                </a:lnTo>
                <a:lnTo>
                  <a:pt x="6293" y="3899"/>
                </a:lnTo>
                <a:lnTo>
                  <a:pt x="6295" y="3899"/>
                </a:lnTo>
                <a:lnTo>
                  <a:pt x="6297" y="3900"/>
                </a:lnTo>
                <a:lnTo>
                  <a:pt x="6308" y="3904"/>
                </a:lnTo>
                <a:lnTo>
                  <a:pt x="6315" y="3904"/>
                </a:lnTo>
                <a:lnTo>
                  <a:pt x="6328" y="3901"/>
                </a:lnTo>
                <a:lnTo>
                  <a:pt x="6339" y="3897"/>
                </a:lnTo>
                <a:lnTo>
                  <a:pt x="6340" y="3897"/>
                </a:lnTo>
                <a:lnTo>
                  <a:pt x="6351" y="3888"/>
                </a:lnTo>
                <a:lnTo>
                  <a:pt x="6360" y="3877"/>
                </a:lnTo>
                <a:lnTo>
                  <a:pt x="6368" y="3862"/>
                </a:lnTo>
                <a:lnTo>
                  <a:pt x="6377" y="3845"/>
                </a:lnTo>
                <a:lnTo>
                  <a:pt x="6506" y="3722"/>
                </a:lnTo>
                <a:lnTo>
                  <a:pt x="6551" y="3665"/>
                </a:lnTo>
                <a:lnTo>
                  <a:pt x="6584" y="3612"/>
                </a:lnTo>
                <a:lnTo>
                  <a:pt x="6602" y="3604"/>
                </a:lnTo>
                <a:lnTo>
                  <a:pt x="6616" y="3595"/>
                </a:lnTo>
                <a:lnTo>
                  <a:pt x="6622" y="3589"/>
                </a:lnTo>
                <a:lnTo>
                  <a:pt x="6624" y="3586"/>
                </a:lnTo>
                <a:lnTo>
                  <a:pt x="6627" y="3584"/>
                </a:lnTo>
                <a:lnTo>
                  <a:pt x="6636" y="3573"/>
                </a:lnTo>
                <a:lnTo>
                  <a:pt x="6671" y="3514"/>
                </a:lnTo>
                <a:lnTo>
                  <a:pt x="6675" y="3508"/>
                </a:lnTo>
                <a:lnTo>
                  <a:pt x="6753" y="3365"/>
                </a:lnTo>
                <a:lnTo>
                  <a:pt x="6761" y="3362"/>
                </a:lnTo>
                <a:lnTo>
                  <a:pt x="6768" y="3359"/>
                </a:lnTo>
                <a:lnTo>
                  <a:pt x="6774" y="3357"/>
                </a:lnTo>
                <a:lnTo>
                  <a:pt x="6779" y="3353"/>
                </a:lnTo>
                <a:lnTo>
                  <a:pt x="6785" y="3349"/>
                </a:lnTo>
                <a:lnTo>
                  <a:pt x="6786" y="3342"/>
                </a:lnTo>
                <a:lnTo>
                  <a:pt x="6786" y="3337"/>
                </a:lnTo>
                <a:lnTo>
                  <a:pt x="6784" y="3331"/>
                </a:lnTo>
                <a:lnTo>
                  <a:pt x="6778" y="3326"/>
                </a:lnTo>
                <a:lnTo>
                  <a:pt x="6790" y="3314"/>
                </a:lnTo>
                <a:lnTo>
                  <a:pt x="6798" y="3310"/>
                </a:lnTo>
                <a:lnTo>
                  <a:pt x="6830" y="3274"/>
                </a:lnTo>
                <a:lnTo>
                  <a:pt x="6935" y="3144"/>
                </a:lnTo>
                <a:lnTo>
                  <a:pt x="6977" y="3082"/>
                </a:lnTo>
                <a:lnTo>
                  <a:pt x="7016" y="3038"/>
                </a:lnTo>
                <a:lnTo>
                  <a:pt x="7022" y="3034"/>
                </a:lnTo>
                <a:lnTo>
                  <a:pt x="7026" y="3031"/>
                </a:lnTo>
                <a:lnTo>
                  <a:pt x="7035" y="3028"/>
                </a:lnTo>
                <a:lnTo>
                  <a:pt x="7039" y="3028"/>
                </a:lnTo>
                <a:lnTo>
                  <a:pt x="7056" y="3033"/>
                </a:lnTo>
                <a:lnTo>
                  <a:pt x="7081" y="3046"/>
                </a:lnTo>
                <a:lnTo>
                  <a:pt x="7090" y="3053"/>
                </a:lnTo>
                <a:lnTo>
                  <a:pt x="7083" y="3066"/>
                </a:lnTo>
                <a:lnTo>
                  <a:pt x="7076" y="3088"/>
                </a:lnTo>
                <a:lnTo>
                  <a:pt x="7072" y="3107"/>
                </a:lnTo>
                <a:lnTo>
                  <a:pt x="7074" y="3123"/>
                </a:lnTo>
                <a:lnTo>
                  <a:pt x="7078" y="3131"/>
                </a:lnTo>
                <a:lnTo>
                  <a:pt x="7078" y="3274"/>
                </a:lnTo>
                <a:lnTo>
                  <a:pt x="7082" y="3283"/>
                </a:lnTo>
                <a:lnTo>
                  <a:pt x="7087" y="3292"/>
                </a:lnTo>
                <a:lnTo>
                  <a:pt x="7090" y="3306"/>
                </a:lnTo>
                <a:lnTo>
                  <a:pt x="7088" y="3312"/>
                </a:lnTo>
                <a:lnTo>
                  <a:pt x="7087" y="3314"/>
                </a:lnTo>
                <a:lnTo>
                  <a:pt x="7087" y="3318"/>
                </a:lnTo>
                <a:lnTo>
                  <a:pt x="7082" y="3322"/>
                </a:lnTo>
                <a:lnTo>
                  <a:pt x="7078" y="3326"/>
                </a:lnTo>
                <a:lnTo>
                  <a:pt x="7088" y="3402"/>
                </a:lnTo>
                <a:lnTo>
                  <a:pt x="7080" y="3475"/>
                </a:lnTo>
                <a:lnTo>
                  <a:pt x="7070" y="3510"/>
                </a:lnTo>
                <a:lnTo>
                  <a:pt x="7068" y="3512"/>
                </a:lnTo>
                <a:lnTo>
                  <a:pt x="7055" y="3545"/>
                </a:lnTo>
                <a:lnTo>
                  <a:pt x="7012" y="3612"/>
                </a:lnTo>
                <a:lnTo>
                  <a:pt x="6960" y="3741"/>
                </a:lnTo>
                <a:lnTo>
                  <a:pt x="6896" y="3858"/>
                </a:lnTo>
                <a:lnTo>
                  <a:pt x="6766" y="4040"/>
                </a:lnTo>
                <a:lnTo>
                  <a:pt x="6636" y="4197"/>
                </a:lnTo>
                <a:lnTo>
                  <a:pt x="6629" y="4200"/>
                </a:lnTo>
                <a:lnTo>
                  <a:pt x="6624" y="4202"/>
                </a:lnTo>
                <a:lnTo>
                  <a:pt x="6621" y="4207"/>
                </a:lnTo>
                <a:lnTo>
                  <a:pt x="6612" y="4217"/>
                </a:lnTo>
                <a:lnTo>
                  <a:pt x="6559" y="4300"/>
                </a:lnTo>
                <a:lnTo>
                  <a:pt x="6551" y="4308"/>
                </a:lnTo>
                <a:lnTo>
                  <a:pt x="6548" y="4311"/>
                </a:lnTo>
                <a:lnTo>
                  <a:pt x="6544" y="4314"/>
                </a:lnTo>
                <a:lnTo>
                  <a:pt x="6530" y="4326"/>
                </a:lnTo>
                <a:lnTo>
                  <a:pt x="6526" y="4328"/>
                </a:lnTo>
                <a:lnTo>
                  <a:pt x="6524" y="4328"/>
                </a:lnTo>
                <a:lnTo>
                  <a:pt x="6522" y="4330"/>
                </a:lnTo>
                <a:lnTo>
                  <a:pt x="6506" y="4336"/>
                </a:lnTo>
                <a:lnTo>
                  <a:pt x="6500" y="4339"/>
                </a:lnTo>
                <a:lnTo>
                  <a:pt x="6484" y="4339"/>
                </a:lnTo>
                <a:lnTo>
                  <a:pt x="6482" y="4340"/>
                </a:lnTo>
                <a:lnTo>
                  <a:pt x="6465" y="4339"/>
                </a:lnTo>
                <a:lnTo>
                  <a:pt x="6460" y="4336"/>
                </a:lnTo>
                <a:lnTo>
                  <a:pt x="6455" y="4336"/>
                </a:lnTo>
                <a:lnTo>
                  <a:pt x="6447" y="4333"/>
                </a:lnTo>
                <a:lnTo>
                  <a:pt x="6442" y="4331"/>
                </a:lnTo>
                <a:lnTo>
                  <a:pt x="6441" y="4331"/>
                </a:lnTo>
                <a:lnTo>
                  <a:pt x="6358" y="4288"/>
                </a:lnTo>
                <a:lnTo>
                  <a:pt x="6295" y="4248"/>
                </a:lnTo>
                <a:lnTo>
                  <a:pt x="6220" y="4184"/>
                </a:lnTo>
                <a:lnTo>
                  <a:pt x="6143" y="4094"/>
                </a:lnTo>
                <a:lnTo>
                  <a:pt x="6094" y="4013"/>
                </a:lnTo>
                <a:lnTo>
                  <a:pt x="6064" y="3946"/>
                </a:lnTo>
                <a:lnTo>
                  <a:pt x="6029" y="3824"/>
                </a:lnTo>
                <a:lnTo>
                  <a:pt x="6013" y="3689"/>
                </a:lnTo>
                <a:lnTo>
                  <a:pt x="5987" y="3598"/>
                </a:lnTo>
                <a:lnTo>
                  <a:pt x="6038" y="3118"/>
                </a:lnTo>
                <a:lnTo>
                  <a:pt x="6104" y="2716"/>
                </a:lnTo>
                <a:lnTo>
                  <a:pt x="6100" y="2706"/>
                </a:lnTo>
                <a:lnTo>
                  <a:pt x="6097" y="2689"/>
                </a:lnTo>
                <a:lnTo>
                  <a:pt x="6097" y="2676"/>
                </a:lnTo>
                <a:lnTo>
                  <a:pt x="6100" y="2667"/>
                </a:lnTo>
                <a:lnTo>
                  <a:pt x="6104" y="2664"/>
                </a:lnTo>
                <a:lnTo>
                  <a:pt x="6107" y="2645"/>
                </a:lnTo>
                <a:lnTo>
                  <a:pt x="6107" y="2628"/>
                </a:lnTo>
                <a:lnTo>
                  <a:pt x="6105" y="2620"/>
                </a:lnTo>
                <a:lnTo>
                  <a:pt x="6102" y="2613"/>
                </a:lnTo>
                <a:lnTo>
                  <a:pt x="6090" y="2599"/>
                </a:lnTo>
                <a:lnTo>
                  <a:pt x="6095" y="2593"/>
                </a:lnTo>
                <a:lnTo>
                  <a:pt x="6102" y="2588"/>
                </a:lnTo>
                <a:lnTo>
                  <a:pt x="6120" y="2576"/>
                </a:lnTo>
                <a:lnTo>
                  <a:pt x="6136" y="2573"/>
                </a:lnTo>
                <a:lnTo>
                  <a:pt x="6164" y="2574"/>
                </a:lnTo>
                <a:lnTo>
                  <a:pt x="6208" y="2588"/>
                </a:lnTo>
                <a:lnTo>
                  <a:pt x="6234" y="2599"/>
                </a:lnTo>
                <a:lnTo>
                  <a:pt x="6235" y="2616"/>
                </a:lnTo>
                <a:lnTo>
                  <a:pt x="6238" y="2634"/>
                </a:lnTo>
                <a:close/>
              </a:path>
            </a:pathLst>
          </a:custGeom>
          <a:solidFill>
            <a:srgbClr val="92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48486"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148487"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
        <p:nvSpPr>
          <p:cNvPr id="10248" name="日期占位符 4"/>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10249" name="页脚占位符 5"/>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10250" name="灯片编号占位符 6"/>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F12E739B-D999-461E-8243-424ACE8B7CED}"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160770"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4339" name="TextBox 10">
            <a:hlinkClick r:id="" action="ppaction://hlinkshowjump?jump=nextslide"/>
          </p:cNvPr>
          <p:cNvSpPr txBox="1"/>
          <p:nvPr/>
        </p:nvSpPr>
        <p:spPr>
          <a:xfrm>
            <a:off x="882650" y="650875"/>
            <a:ext cx="235426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认真学习贯彻党的十八届四中全会精神 </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14340"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sp>
        <p:nvSpPr>
          <p:cNvPr id="14341" name="Freeform 8"/>
          <p:cNvSpPr>
            <a:spLocks noEditPoints="1"/>
          </p:cNvSpPr>
          <p:nvPr/>
        </p:nvSpPr>
        <p:spPr>
          <a:xfrm>
            <a:off x="971550" y="247650"/>
            <a:ext cx="1223963" cy="422275"/>
          </a:xfrm>
          <a:custGeom>
            <a:avLst/>
            <a:gdLst/>
            <a:ahLst/>
            <a:cxnLst>
              <a:cxn ang="0">
                <a:pos x="11672" y="3582"/>
              </a:cxn>
              <a:cxn ang="0">
                <a:pos x="3581" y="360"/>
              </a:cxn>
              <a:cxn ang="0">
                <a:pos x="3344" y="888"/>
              </a:cxn>
              <a:cxn ang="0">
                <a:pos x="16809" y="38"/>
              </a:cxn>
              <a:cxn ang="0">
                <a:pos x="17716" y="875"/>
              </a:cxn>
              <a:cxn ang="0">
                <a:pos x="17216" y="1776"/>
              </a:cxn>
              <a:cxn ang="0">
                <a:pos x="17387" y="4568"/>
              </a:cxn>
              <a:cxn ang="0">
                <a:pos x="15887" y="4244"/>
              </a:cxn>
              <a:cxn ang="0">
                <a:pos x="16835" y="1946"/>
              </a:cxn>
              <a:cxn ang="0">
                <a:pos x="16303" y="482"/>
              </a:cxn>
              <a:cxn ang="0">
                <a:pos x="14209" y="1161"/>
              </a:cxn>
              <a:cxn ang="0">
                <a:pos x="15126" y="250"/>
              </a:cxn>
              <a:cxn ang="0">
                <a:pos x="15822" y="1690"/>
              </a:cxn>
              <a:cxn ang="0">
                <a:pos x="16258" y="2099"/>
              </a:cxn>
              <a:cxn ang="0">
                <a:pos x="15651" y="2869"/>
              </a:cxn>
              <a:cxn ang="0">
                <a:pos x="14460" y="3239"/>
              </a:cxn>
              <a:cxn ang="0">
                <a:pos x="14995" y="2139"/>
              </a:cxn>
              <a:cxn ang="0">
                <a:pos x="15354" y="1380"/>
              </a:cxn>
              <a:cxn ang="0">
                <a:pos x="15214" y="1113"/>
              </a:cxn>
              <a:cxn ang="0">
                <a:pos x="14034" y="1757"/>
              </a:cxn>
              <a:cxn ang="0">
                <a:pos x="14015" y="3747"/>
              </a:cxn>
              <a:cxn ang="0">
                <a:pos x="13319" y="4051"/>
              </a:cxn>
              <a:cxn ang="0">
                <a:pos x="13863" y="1942"/>
              </a:cxn>
              <a:cxn ang="0">
                <a:pos x="15959" y="2003"/>
              </a:cxn>
              <a:cxn ang="0">
                <a:pos x="15713" y="2293"/>
              </a:cxn>
              <a:cxn ang="0">
                <a:pos x="15283" y="2337"/>
              </a:cxn>
              <a:cxn ang="0">
                <a:pos x="16495" y="2868"/>
              </a:cxn>
              <a:cxn ang="0">
                <a:pos x="12230" y="1741"/>
              </a:cxn>
              <a:cxn ang="0">
                <a:pos x="12879" y="2402"/>
              </a:cxn>
              <a:cxn ang="0">
                <a:pos x="12010" y="961"/>
              </a:cxn>
              <a:cxn ang="0">
                <a:pos x="10591" y="1754"/>
              </a:cxn>
              <a:cxn ang="0">
                <a:pos x="10782" y="3325"/>
              </a:cxn>
              <a:cxn ang="0">
                <a:pos x="10245" y="3275"/>
              </a:cxn>
              <a:cxn ang="0">
                <a:pos x="12494" y="4207"/>
              </a:cxn>
              <a:cxn ang="0">
                <a:pos x="9556" y="3885"/>
              </a:cxn>
              <a:cxn ang="0">
                <a:pos x="9013" y="3603"/>
              </a:cxn>
              <a:cxn ang="0">
                <a:pos x="8401" y="2456"/>
              </a:cxn>
              <a:cxn ang="0">
                <a:pos x="7852" y="4303"/>
              </a:cxn>
              <a:cxn ang="0">
                <a:pos x="8371" y="2748"/>
              </a:cxn>
              <a:cxn ang="0">
                <a:pos x="7912" y="2395"/>
              </a:cxn>
              <a:cxn ang="0">
                <a:pos x="7787" y="1822"/>
              </a:cxn>
              <a:cxn ang="0">
                <a:pos x="7498" y="1522"/>
              </a:cxn>
              <a:cxn ang="0">
                <a:pos x="8608" y="1128"/>
              </a:cxn>
              <a:cxn ang="0">
                <a:pos x="6844" y="1509"/>
              </a:cxn>
              <a:cxn ang="0">
                <a:pos x="3709" y="1906"/>
              </a:cxn>
              <a:cxn ang="0">
                <a:pos x="3344" y="2683"/>
              </a:cxn>
              <a:cxn ang="0">
                <a:pos x="4118" y="3294"/>
              </a:cxn>
              <a:cxn ang="0">
                <a:pos x="4887" y="3645"/>
              </a:cxn>
              <a:cxn ang="0">
                <a:pos x="5477" y="4138"/>
              </a:cxn>
              <a:cxn ang="0">
                <a:pos x="3522" y="3678"/>
              </a:cxn>
              <a:cxn ang="0">
                <a:pos x="3211" y="4524"/>
              </a:cxn>
              <a:cxn ang="0">
                <a:pos x="2550" y="4259"/>
              </a:cxn>
              <a:cxn ang="0">
                <a:pos x="1645" y="4995"/>
              </a:cxn>
              <a:cxn ang="0">
                <a:pos x="592" y="4089"/>
              </a:cxn>
              <a:cxn ang="0">
                <a:pos x="551" y="3143"/>
              </a:cxn>
              <a:cxn ang="0">
                <a:pos x="1591" y="1562"/>
              </a:cxn>
              <a:cxn ang="0">
                <a:pos x="1347" y="3785"/>
              </a:cxn>
              <a:cxn ang="0">
                <a:pos x="1726" y="4018"/>
              </a:cxn>
              <a:cxn ang="0">
                <a:pos x="2126" y="2514"/>
              </a:cxn>
              <a:cxn ang="0">
                <a:pos x="6299" y="3326"/>
              </a:cxn>
              <a:cxn ang="0">
                <a:pos x="6774" y="3357"/>
              </a:cxn>
              <a:cxn ang="0">
                <a:pos x="7070" y="3510"/>
              </a:cxn>
              <a:cxn ang="0">
                <a:pos x="6029" y="3824"/>
              </a:cxn>
            </a:cxnLst>
            <a:rect l="0" t="0" r="0" b="0"/>
            <a:pathLst>
              <a:path w="17750" h="5110">
                <a:moveTo>
                  <a:pt x="3004" y="3107"/>
                </a:moveTo>
                <a:lnTo>
                  <a:pt x="2992" y="3110"/>
                </a:lnTo>
                <a:lnTo>
                  <a:pt x="2980" y="3116"/>
                </a:lnTo>
                <a:lnTo>
                  <a:pt x="2971" y="3124"/>
                </a:lnTo>
                <a:lnTo>
                  <a:pt x="2962" y="3135"/>
                </a:lnTo>
                <a:lnTo>
                  <a:pt x="2955" y="3152"/>
                </a:lnTo>
                <a:lnTo>
                  <a:pt x="2937" y="3294"/>
                </a:lnTo>
                <a:lnTo>
                  <a:pt x="2998" y="3907"/>
                </a:lnTo>
                <a:lnTo>
                  <a:pt x="3160" y="3825"/>
                </a:lnTo>
                <a:lnTo>
                  <a:pt x="3384" y="3660"/>
                </a:lnTo>
                <a:lnTo>
                  <a:pt x="3609" y="3539"/>
                </a:lnTo>
                <a:lnTo>
                  <a:pt x="3242" y="3233"/>
                </a:lnTo>
                <a:lnTo>
                  <a:pt x="3231" y="3232"/>
                </a:lnTo>
                <a:lnTo>
                  <a:pt x="3222" y="3229"/>
                </a:lnTo>
                <a:lnTo>
                  <a:pt x="3201" y="3217"/>
                </a:lnTo>
                <a:lnTo>
                  <a:pt x="3189" y="3208"/>
                </a:lnTo>
                <a:lnTo>
                  <a:pt x="3138" y="3144"/>
                </a:lnTo>
                <a:lnTo>
                  <a:pt x="3114" y="3127"/>
                </a:lnTo>
                <a:lnTo>
                  <a:pt x="3101" y="3118"/>
                </a:lnTo>
                <a:lnTo>
                  <a:pt x="3073" y="3111"/>
                </a:lnTo>
                <a:lnTo>
                  <a:pt x="3059" y="3111"/>
                </a:lnTo>
                <a:lnTo>
                  <a:pt x="3037" y="3107"/>
                </a:lnTo>
                <a:lnTo>
                  <a:pt x="3020" y="3104"/>
                </a:lnTo>
                <a:lnTo>
                  <a:pt x="3004" y="3107"/>
                </a:lnTo>
                <a:close/>
                <a:moveTo>
                  <a:pt x="12604" y="3337"/>
                </a:moveTo>
                <a:lnTo>
                  <a:pt x="12593" y="3322"/>
                </a:lnTo>
                <a:lnTo>
                  <a:pt x="12580" y="3310"/>
                </a:lnTo>
                <a:lnTo>
                  <a:pt x="12570" y="3304"/>
                </a:lnTo>
                <a:lnTo>
                  <a:pt x="12219" y="3447"/>
                </a:lnTo>
                <a:lnTo>
                  <a:pt x="12185" y="3481"/>
                </a:lnTo>
                <a:lnTo>
                  <a:pt x="11900" y="3602"/>
                </a:lnTo>
                <a:lnTo>
                  <a:pt x="11802" y="3591"/>
                </a:lnTo>
                <a:lnTo>
                  <a:pt x="11724" y="3602"/>
                </a:lnTo>
                <a:lnTo>
                  <a:pt x="11691" y="3579"/>
                </a:lnTo>
                <a:lnTo>
                  <a:pt x="11680" y="3581"/>
                </a:lnTo>
                <a:lnTo>
                  <a:pt x="11672" y="3582"/>
                </a:lnTo>
                <a:lnTo>
                  <a:pt x="11663" y="3585"/>
                </a:lnTo>
                <a:lnTo>
                  <a:pt x="11657" y="3591"/>
                </a:lnTo>
                <a:lnTo>
                  <a:pt x="11672" y="3644"/>
                </a:lnTo>
                <a:lnTo>
                  <a:pt x="11774" y="3857"/>
                </a:lnTo>
                <a:lnTo>
                  <a:pt x="11802" y="3899"/>
                </a:lnTo>
                <a:lnTo>
                  <a:pt x="11834" y="3888"/>
                </a:lnTo>
                <a:lnTo>
                  <a:pt x="12131" y="3810"/>
                </a:lnTo>
                <a:lnTo>
                  <a:pt x="12165" y="3787"/>
                </a:lnTo>
                <a:lnTo>
                  <a:pt x="12200" y="3764"/>
                </a:lnTo>
                <a:lnTo>
                  <a:pt x="12234" y="3740"/>
                </a:lnTo>
                <a:lnTo>
                  <a:pt x="12269" y="3717"/>
                </a:lnTo>
                <a:lnTo>
                  <a:pt x="12303" y="3694"/>
                </a:lnTo>
                <a:lnTo>
                  <a:pt x="12337" y="3670"/>
                </a:lnTo>
                <a:lnTo>
                  <a:pt x="12372" y="3647"/>
                </a:lnTo>
                <a:lnTo>
                  <a:pt x="12405" y="3624"/>
                </a:lnTo>
                <a:lnTo>
                  <a:pt x="12446" y="3591"/>
                </a:lnTo>
                <a:lnTo>
                  <a:pt x="12455" y="3582"/>
                </a:lnTo>
                <a:lnTo>
                  <a:pt x="12457" y="3578"/>
                </a:lnTo>
                <a:lnTo>
                  <a:pt x="12465" y="3573"/>
                </a:lnTo>
                <a:lnTo>
                  <a:pt x="12483" y="3557"/>
                </a:lnTo>
                <a:lnTo>
                  <a:pt x="12604" y="3337"/>
                </a:lnTo>
                <a:close/>
                <a:moveTo>
                  <a:pt x="3242" y="521"/>
                </a:moveTo>
                <a:lnTo>
                  <a:pt x="3243" y="501"/>
                </a:lnTo>
                <a:lnTo>
                  <a:pt x="3246" y="485"/>
                </a:lnTo>
                <a:lnTo>
                  <a:pt x="3253" y="469"/>
                </a:lnTo>
                <a:lnTo>
                  <a:pt x="3263" y="460"/>
                </a:lnTo>
                <a:lnTo>
                  <a:pt x="3508" y="398"/>
                </a:lnTo>
                <a:lnTo>
                  <a:pt x="3528" y="357"/>
                </a:lnTo>
                <a:lnTo>
                  <a:pt x="3553" y="366"/>
                </a:lnTo>
                <a:lnTo>
                  <a:pt x="3562" y="367"/>
                </a:lnTo>
                <a:lnTo>
                  <a:pt x="3566" y="366"/>
                </a:lnTo>
                <a:lnTo>
                  <a:pt x="3569" y="366"/>
                </a:lnTo>
                <a:lnTo>
                  <a:pt x="3576" y="364"/>
                </a:lnTo>
                <a:lnTo>
                  <a:pt x="3578" y="361"/>
                </a:lnTo>
                <a:lnTo>
                  <a:pt x="3578" y="360"/>
                </a:lnTo>
                <a:lnTo>
                  <a:pt x="3581" y="360"/>
                </a:lnTo>
                <a:lnTo>
                  <a:pt x="3588" y="357"/>
                </a:lnTo>
                <a:lnTo>
                  <a:pt x="3612" y="349"/>
                </a:lnTo>
                <a:lnTo>
                  <a:pt x="3659" y="342"/>
                </a:lnTo>
                <a:lnTo>
                  <a:pt x="3704" y="344"/>
                </a:lnTo>
                <a:lnTo>
                  <a:pt x="3746" y="356"/>
                </a:lnTo>
                <a:lnTo>
                  <a:pt x="3784" y="376"/>
                </a:lnTo>
                <a:lnTo>
                  <a:pt x="3818" y="405"/>
                </a:lnTo>
                <a:lnTo>
                  <a:pt x="3851" y="444"/>
                </a:lnTo>
                <a:lnTo>
                  <a:pt x="3881" y="492"/>
                </a:lnTo>
                <a:lnTo>
                  <a:pt x="3998" y="709"/>
                </a:lnTo>
                <a:lnTo>
                  <a:pt x="4028" y="756"/>
                </a:lnTo>
                <a:lnTo>
                  <a:pt x="4033" y="761"/>
                </a:lnTo>
                <a:lnTo>
                  <a:pt x="4036" y="766"/>
                </a:lnTo>
                <a:lnTo>
                  <a:pt x="4038" y="772"/>
                </a:lnTo>
                <a:lnTo>
                  <a:pt x="4040" y="802"/>
                </a:lnTo>
                <a:lnTo>
                  <a:pt x="4031" y="857"/>
                </a:lnTo>
                <a:lnTo>
                  <a:pt x="3976" y="1010"/>
                </a:lnTo>
                <a:lnTo>
                  <a:pt x="3959" y="1004"/>
                </a:lnTo>
                <a:lnTo>
                  <a:pt x="3944" y="1004"/>
                </a:lnTo>
                <a:lnTo>
                  <a:pt x="3927" y="1007"/>
                </a:lnTo>
                <a:lnTo>
                  <a:pt x="3898" y="1023"/>
                </a:lnTo>
                <a:lnTo>
                  <a:pt x="3867" y="1051"/>
                </a:lnTo>
                <a:lnTo>
                  <a:pt x="3854" y="1070"/>
                </a:lnTo>
                <a:lnTo>
                  <a:pt x="3772" y="1070"/>
                </a:lnTo>
                <a:lnTo>
                  <a:pt x="3742" y="1077"/>
                </a:lnTo>
                <a:lnTo>
                  <a:pt x="3715" y="1075"/>
                </a:lnTo>
                <a:lnTo>
                  <a:pt x="3703" y="1072"/>
                </a:lnTo>
                <a:lnTo>
                  <a:pt x="3691" y="1067"/>
                </a:lnTo>
                <a:lnTo>
                  <a:pt x="3670" y="1051"/>
                </a:lnTo>
                <a:lnTo>
                  <a:pt x="3569" y="1030"/>
                </a:lnTo>
                <a:lnTo>
                  <a:pt x="3528" y="1011"/>
                </a:lnTo>
                <a:lnTo>
                  <a:pt x="3517" y="1004"/>
                </a:lnTo>
                <a:lnTo>
                  <a:pt x="3498" y="987"/>
                </a:lnTo>
                <a:lnTo>
                  <a:pt x="3491" y="978"/>
                </a:lnTo>
                <a:lnTo>
                  <a:pt x="3487" y="969"/>
                </a:lnTo>
                <a:lnTo>
                  <a:pt x="3344" y="888"/>
                </a:lnTo>
                <a:lnTo>
                  <a:pt x="3222" y="786"/>
                </a:lnTo>
                <a:lnTo>
                  <a:pt x="3206" y="782"/>
                </a:lnTo>
                <a:lnTo>
                  <a:pt x="3189" y="779"/>
                </a:lnTo>
                <a:lnTo>
                  <a:pt x="3174" y="770"/>
                </a:lnTo>
                <a:lnTo>
                  <a:pt x="3144" y="745"/>
                </a:lnTo>
                <a:lnTo>
                  <a:pt x="3128" y="728"/>
                </a:lnTo>
                <a:lnTo>
                  <a:pt x="3100" y="684"/>
                </a:lnTo>
                <a:lnTo>
                  <a:pt x="3108" y="685"/>
                </a:lnTo>
                <a:lnTo>
                  <a:pt x="3117" y="685"/>
                </a:lnTo>
                <a:lnTo>
                  <a:pt x="3137" y="680"/>
                </a:lnTo>
                <a:lnTo>
                  <a:pt x="3156" y="669"/>
                </a:lnTo>
                <a:lnTo>
                  <a:pt x="3175" y="652"/>
                </a:lnTo>
                <a:lnTo>
                  <a:pt x="3191" y="627"/>
                </a:lnTo>
                <a:lnTo>
                  <a:pt x="3192" y="623"/>
                </a:lnTo>
                <a:lnTo>
                  <a:pt x="3208" y="597"/>
                </a:lnTo>
                <a:lnTo>
                  <a:pt x="3242" y="521"/>
                </a:lnTo>
                <a:close/>
                <a:moveTo>
                  <a:pt x="16023" y="29"/>
                </a:moveTo>
                <a:lnTo>
                  <a:pt x="16066" y="22"/>
                </a:lnTo>
                <a:lnTo>
                  <a:pt x="16109" y="17"/>
                </a:lnTo>
                <a:lnTo>
                  <a:pt x="16153" y="12"/>
                </a:lnTo>
                <a:lnTo>
                  <a:pt x="16195" y="9"/>
                </a:lnTo>
                <a:lnTo>
                  <a:pt x="16238" y="6"/>
                </a:lnTo>
                <a:lnTo>
                  <a:pt x="16280" y="3"/>
                </a:lnTo>
                <a:lnTo>
                  <a:pt x="16322" y="1"/>
                </a:lnTo>
                <a:lnTo>
                  <a:pt x="16364" y="0"/>
                </a:lnTo>
                <a:lnTo>
                  <a:pt x="16405" y="0"/>
                </a:lnTo>
                <a:lnTo>
                  <a:pt x="16448" y="0"/>
                </a:lnTo>
                <a:lnTo>
                  <a:pt x="16489" y="1"/>
                </a:lnTo>
                <a:lnTo>
                  <a:pt x="16529" y="3"/>
                </a:lnTo>
                <a:lnTo>
                  <a:pt x="16570" y="7"/>
                </a:lnTo>
                <a:lnTo>
                  <a:pt x="16611" y="10"/>
                </a:lnTo>
                <a:lnTo>
                  <a:pt x="16651" y="13"/>
                </a:lnTo>
                <a:lnTo>
                  <a:pt x="16691" y="19"/>
                </a:lnTo>
                <a:lnTo>
                  <a:pt x="16730" y="24"/>
                </a:lnTo>
                <a:lnTo>
                  <a:pt x="16769" y="30"/>
                </a:lnTo>
                <a:lnTo>
                  <a:pt x="16809" y="38"/>
                </a:lnTo>
                <a:lnTo>
                  <a:pt x="16848" y="44"/>
                </a:lnTo>
                <a:lnTo>
                  <a:pt x="16887" y="53"/>
                </a:lnTo>
                <a:lnTo>
                  <a:pt x="16925" y="62"/>
                </a:lnTo>
                <a:lnTo>
                  <a:pt x="16963" y="72"/>
                </a:lnTo>
                <a:lnTo>
                  <a:pt x="17001" y="83"/>
                </a:lnTo>
                <a:lnTo>
                  <a:pt x="17039" y="94"/>
                </a:lnTo>
                <a:lnTo>
                  <a:pt x="17077" y="107"/>
                </a:lnTo>
                <a:lnTo>
                  <a:pt x="17114" y="119"/>
                </a:lnTo>
                <a:lnTo>
                  <a:pt x="17151" y="132"/>
                </a:lnTo>
                <a:lnTo>
                  <a:pt x="17188" y="147"/>
                </a:lnTo>
                <a:lnTo>
                  <a:pt x="17224" y="162"/>
                </a:lnTo>
                <a:lnTo>
                  <a:pt x="17261" y="178"/>
                </a:lnTo>
                <a:lnTo>
                  <a:pt x="17297" y="193"/>
                </a:lnTo>
                <a:lnTo>
                  <a:pt x="17298" y="203"/>
                </a:lnTo>
                <a:lnTo>
                  <a:pt x="17302" y="212"/>
                </a:lnTo>
                <a:lnTo>
                  <a:pt x="17305" y="222"/>
                </a:lnTo>
                <a:lnTo>
                  <a:pt x="17308" y="232"/>
                </a:lnTo>
                <a:lnTo>
                  <a:pt x="17320" y="254"/>
                </a:lnTo>
                <a:lnTo>
                  <a:pt x="17333" y="277"/>
                </a:lnTo>
                <a:lnTo>
                  <a:pt x="17351" y="302"/>
                </a:lnTo>
                <a:lnTo>
                  <a:pt x="17371" y="327"/>
                </a:lnTo>
                <a:lnTo>
                  <a:pt x="17394" y="355"/>
                </a:lnTo>
                <a:lnTo>
                  <a:pt x="17421" y="384"/>
                </a:lnTo>
                <a:lnTo>
                  <a:pt x="17450" y="414"/>
                </a:lnTo>
                <a:lnTo>
                  <a:pt x="17484" y="446"/>
                </a:lnTo>
                <a:lnTo>
                  <a:pt x="17520" y="479"/>
                </a:lnTo>
                <a:lnTo>
                  <a:pt x="17559" y="514"/>
                </a:lnTo>
                <a:lnTo>
                  <a:pt x="17602" y="549"/>
                </a:lnTo>
                <a:lnTo>
                  <a:pt x="17648" y="587"/>
                </a:lnTo>
                <a:lnTo>
                  <a:pt x="17698" y="626"/>
                </a:lnTo>
                <a:lnTo>
                  <a:pt x="17750" y="667"/>
                </a:lnTo>
                <a:lnTo>
                  <a:pt x="17744" y="714"/>
                </a:lnTo>
                <a:lnTo>
                  <a:pt x="17738" y="759"/>
                </a:lnTo>
                <a:lnTo>
                  <a:pt x="17731" y="800"/>
                </a:lnTo>
                <a:lnTo>
                  <a:pt x="17724" y="839"/>
                </a:lnTo>
                <a:lnTo>
                  <a:pt x="17716" y="875"/>
                </a:lnTo>
                <a:lnTo>
                  <a:pt x="17707" y="908"/>
                </a:lnTo>
                <a:lnTo>
                  <a:pt x="17698" y="938"/>
                </a:lnTo>
                <a:lnTo>
                  <a:pt x="17688" y="966"/>
                </a:lnTo>
                <a:lnTo>
                  <a:pt x="17677" y="989"/>
                </a:lnTo>
                <a:lnTo>
                  <a:pt x="17666" y="1011"/>
                </a:lnTo>
                <a:lnTo>
                  <a:pt x="17655" y="1029"/>
                </a:lnTo>
                <a:lnTo>
                  <a:pt x="17641" y="1044"/>
                </a:lnTo>
                <a:lnTo>
                  <a:pt x="17635" y="1051"/>
                </a:lnTo>
                <a:lnTo>
                  <a:pt x="17628" y="1058"/>
                </a:lnTo>
                <a:lnTo>
                  <a:pt x="17621" y="1063"/>
                </a:lnTo>
                <a:lnTo>
                  <a:pt x="17615" y="1068"/>
                </a:lnTo>
                <a:lnTo>
                  <a:pt x="17608" y="1071"/>
                </a:lnTo>
                <a:lnTo>
                  <a:pt x="17600" y="1074"/>
                </a:lnTo>
                <a:lnTo>
                  <a:pt x="17592" y="1077"/>
                </a:lnTo>
                <a:lnTo>
                  <a:pt x="17585" y="1079"/>
                </a:lnTo>
                <a:lnTo>
                  <a:pt x="17503" y="1058"/>
                </a:lnTo>
                <a:lnTo>
                  <a:pt x="17480" y="1062"/>
                </a:lnTo>
                <a:lnTo>
                  <a:pt x="17458" y="1069"/>
                </a:lnTo>
                <a:lnTo>
                  <a:pt x="17437" y="1080"/>
                </a:lnTo>
                <a:lnTo>
                  <a:pt x="17417" y="1094"/>
                </a:lnTo>
                <a:lnTo>
                  <a:pt x="17398" y="1112"/>
                </a:lnTo>
                <a:lnTo>
                  <a:pt x="17379" y="1133"/>
                </a:lnTo>
                <a:lnTo>
                  <a:pt x="17363" y="1158"/>
                </a:lnTo>
                <a:lnTo>
                  <a:pt x="17346" y="1185"/>
                </a:lnTo>
                <a:lnTo>
                  <a:pt x="17331" y="1215"/>
                </a:lnTo>
                <a:lnTo>
                  <a:pt x="17315" y="1250"/>
                </a:lnTo>
                <a:lnTo>
                  <a:pt x="17302" y="1287"/>
                </a:lnTo>
                <a:lnTo>
                  <a:pt x="17289" y="1329"/>
                </a:lnTo>
                <a:lnTo>
                  <a:pt x="17276" y="1373"/>
                </a:lnTo>
                <a:lnTo>
                  <a:pt x="17265" y="1421"/>
                </a:lnTo>
                <a:lnTo>
                  <a:pt x="17255" y="1472"/>
                </a:lnTo>
                <a:lnTo>
                  <a:pt x="17246" y="1526"/>
                </a:lnTo>
                <a:lnTo>
                  <a:pt x="17237" y="1584"/>
                </a:lnTo>
                <a:lnTo>
                  <a:pt x="17230" y="1644"/>
                </a:lnTo>
                <a:lnTo>
                  <a:pt x="17223" y="1708"/>
                </a:lnTo>
                <a:lnTo>
                  <a:pt x="17216" y="1776"/>
                </a:lnTo>
                <a:lnTo>
                  <a:pt x="17212" y="1847"/>
                </a:lnTo>
                <a:lnTo>
                  <a:pt x="17208" y="1921"/>
                </a:lnTo>
                <a:lnTo>
                  <a:pt x="17204" y="1999"/>
                </a:lnTo>
                <a:lnTo>
                  <a:pt x="17202" y="2080"/>
                </a:lnTo>
                <a:lnTo>
                  <a:pt x="17201" y="2164"/>
                </a:lnTo>
                <a:lnTo>
                  <a:pt x="17200" y="2252"/>
                </a:lnTo>
                <a:lnTo>
                  <a:pt x="17200" y="2343"/>
                </a:lnTo>
                <a:lnTo>
                  <a:pt x="17201" y="2437"/>
                </a:lnTo>
                <a:lnTo>
                  <a:pt x="17203" y="2535"/>
                </a:lnTo>
                <a:lnTo>
                  <a:pt x="17206" y="2636"/>
                </a:lnTo>
                <a:lnTo>
                  <a:pt x="17210" y="2740"/>
                </a:lnTo>
                <a:lnTo>
                  <a:pt x="17215" y="2848"/>
                </a:lnTo>
                <a:lnTo>
                  <a:pt x="17211" y="2848"/>
                </a:lnTo>
                <a:lnTo>
                  <a:pt x="17208" y="2849"/>
                </a:lnTo>
                <a:lnTo>
                  <a:pt x="17204" y="2850"/>
                </a:lnTo>
                <a:lnTo>
                  <a:pt x="17201" y="2852"/>
                </a:lnTo>
                <a:lnTo>
                  <a:pt x="17195" y="2859"/>
                </a:lnTo>
                <a:lnTo>
                  <a:pt x="17190" y="2868"/>
                </a:lnTo>
                <a:lnTo>
                  <a:pt x="17186" y="2879"/>
                </a:lnTo>
                <a:lnTo>
                  <a:pt x="17183" y="2894"/>
                </a:lnTo>
                <a:lnTo>
                  <a:pt x="17181" y="2910"/>
                </a:lnTo>
                <a:lnTo>
                  <a:pt x="17179" y="2930"/>
                </a:lnTo>
                <a:lnTo>
                  <a:pt x="17178" y="2951"/>
                </a:lnTo>
                <a:lnTo>
                  <a:pt x="17178" y="2976"/>
                </a:lnTo>
                <a:lnTo>
                  <a:pt x="17179" y="3003"/>
                </a:lnTo>
                <a:lnTo>
                  <a:pt x="17180" y="3032"/>
                </a:lnTo>
                <a:lnTo>
                  <a:pt x="17182" y="3064"/>
                </a:lnTo>
                <a:lnTo>
                  <a:pt x="17185" y="3100"/>
                </a:lnTo>
                <a:lnTo>
                  <a:pt x="17190" y="3137"/>
                </a:lnTo>
                <a:lnTo>
                  <a:pt x="17194" y="3177"/>
                </a:lnTo>
                <a:lnTo>
                  <a:pt x="17215" y="3301"/>
                </a:lnTo>
                <a:lnTo>
                  <a:pt x="17462" y="4432"/>
                </a:lnTo>
                <a:lnTo>
                  <a:pt x="17443" y="4470"/>
                </a:lnTo>
                <a:lnTo>
                  <a:pt x="17425" y="4505"/>
                </a:lnTo>
                <a:lnTo>
                  <a:pt x="17406" y="4537"/>
                </a:lnTo>
                <a:lnTo>
                  <a:pt x="17387" y="4568"/>
                </a:lnTo>
                <a:lnTo>
                  <a:pt x="17367" y="4597"/>
                </a:lnTo>
                <a:lnTo>
                  <a:pt x="17347" y="4623"/>
                </a:lnTo>
                <a:lnTo>
                  <a:pt x="17327" y="4647"/>
                </a:lnTo>
                <a:lnTo>
                  <a:pt x="17307" y="4668"/>
                </a:lnTo>
                <a:lnTo>
                  <a:pt x="17286" y="4688"/>
                </a:lnTo>
                <a:lnTo>
                  <a:pt x="17265" y="4705"/>
                </a:lnTo>
                <a:lnTo>
                  <a:pt x="17244" y="4720"/>
                </a:lnTo>
                <a:lnTo>
                  <a:pt x="17222" y="4733"/>
                </a:lnTo>
                <a:lnTo>
                  <a:pt x="17201" y="4744"/>
                </a:lnTo>
                <a:lnTo>
                  <a:pt x="17178" y="4752"/>
                </a:lnTo>
                <a:lnTo>
                  <a:pt x="17166" y="4755"/>
                </a:lnTo>
                <a:lnTo>
                  <a:pt x="17155" y="4758"/>
                </a:lnTo>
                <a:lnTo>
                  <a:pt x="17144" y="4759"/>
                </a:lnTo>
                <a:lnTo>
                  <a:pt x="17132" y="4761"/>
                </a:lnTo>
                <a:lnTo>
                  <a:pt x="17050" y="4736"/>
                </a:lnTo>
                <a:lnTo>
                  <a:pt x="16970" y="4710"/>
                </a:lnTo>
                <a:lnTo>
                  <a:pt x="16892" y="4685"/>
                </a:lnTo>
                <a:lnTo>
                  <a:pt x="16818" y="4660"/>
                </a:lnTo>
                <a:lnTo>
                  <a:pt x="16745" y="4635"/>
                </a:lnTo>
                <a:lnTo>
                  <a:pt x="16675" y="4611"/>
                </a:lnTo>
                <a:lnTo>
                  <a:pt x="16607" y="4586"/>
                </a:lnTo>
                <a:lnTo>
                  <a:pt x="16543" y="4562"/>
                </a:lnTo>
                <a:lnTo>
                  <a:pt x="16480" y="4538"/>
                </a:lnTo>
                <a:lnTo>
                  <a:pt x="16420" y="4514"/>
                </a:lnTo>
                <a:lnTo>
                  <a:pt x="16362" y="4491"/>
                </a:lnTo>
                <a:lnTo>
                  <a:pt x="16307" y="4467"/>
                </a:lnTo>
                <a:lnTo>
                  <a:pt x="16253" y="4444"/>
                </a:lnTo>
                <a:lnTo>
                  <a:pt x="16204" y="4421"/>
                </a:lnTo>
                <a:lnTo>
                  <a:pt x="16155" y="4399"/>
                </a:lnTo>
                <a:lnTo>
                  <a:pt x="16109" y="4375"/>
                </a:lnTo>
                <a:lnTo>
                  <a:pt x="16066" y="4353"/>
                </a:lnTo>
                <a:lnTo>
                  <a:pt x="16026" y="4331"/>
                </a:lnTo>
                <a:lnTo>
                  <a:pt x="15987" y="4309"/>
                </a:lnTo>
                <a:lnTo>
                  <a:pt x="15952" y="4288"/>
                </a:lnTo>
                <a:lnTo>
                  <a:pt x="15918" y="4265"/>
                </a:lnTo>
                <a:lnTo>
                  <a:pt x="15887" y="4244"/>
                </a:lnTo>
                <a:lnTo>
                  <a:pt x="15860" y="4223"/>
                </a:lnTo>
                <a:lnTo>
                  <a:pt x="15833" y="4202"/>
                </a:lnTo>
                <a:lnTo>
                  <a:pt x="15810" y="4181"/>
                </a:lnTo>
                <a:lnTo>
                  <a:pt x="15789" y="4161"/>
                </a:lnTo>
                <a:lnTo>
                  <a:pt x="15770" y="4140"/>
                </a:lnTo>
                <a:lnTo>
                  <a:pt x="15754" y="4120"/>
                </a:lnTo>
                <a:lnTo>
                  <a:pt x="15740" y="4100"/>
                </a:lnTo>
                <a:lnTo>
                  <a:pt x="15729" y="4080"/>
                </a:lnTo>
                <a:lnTo>
                  <a:pt x="15720" y="4061"/>
                </a:lnTo>
                <a:lnTo>
                  <a:pt x="15713" y="4041"/>
                </a:lnTo>
                <a:lnTo>
                  <a:pt x="15734" y="4000"/>
                </a:lnTo>
                <a:lnTo>
                  <a:pt x="15811" y="4025"/>
                </a:lnTo>
                <a:lnTo>
                  <a:pt x="15886" y="4048"/>
                </a:lnTo>
                <a:lnTo>
                  <a:pt x="15961" y="4068"/>
                </a:lnTo>
                <a:lnTo>
                  <a:pt x="16034" y="4087"/>
                </a:lnTo>
                <a:lnTo>
                  <a:pt x="16106" y="4102"/>
                </a:lnTo>
                <a:lnTo>
                  <a:pt x="16177" y="4117"/>
                </a:lnTo>
                <a:lnTo>
                  <a:pt x="16247" y="4129"/>
                </a:lnTo>
                <a:lnTo>
                  <a:pt x="16314" y="4139"/>
                </a:lnTo>
                <a:lnTo>
                  <a:pt x="16382" y="4147"/>
                </a:lnTo>
                <a:lnTo>
                  <a:pt x="16449" y="4153"/>
                </a:lnTo>
                <a:lnTo>
                  <a:pt x="16514" y="4157"/>
                </a:lnTo>
                <a:lnTo>
                  <a:pt x="16579" y="4159"/>
                </a:lnTo>
                <a:lnTo>
                  <a:pt x="16642" y="4158"/>
                </a:lnTo>
                <a:lnTo>
                  <a:pt x="16704" y="4155"/>
                </a:lnTo>
                <a:lnTo>
                  <a:pt x="16765" y="4151"/>
                </a:lnTo>
                <a:lnTo>
                  <a:pt x="16825" y="4144"/>
                </a:lnTo>
                <a:lnTo>
                  <a:pt x="17071" y="4124"/>
                </a:lnTo>
                <a:lnTo>
                  <a:pt x="16988" y="3795"/>
                </a:lnTo>
                <a:lnTo>
                  <a:pt x="16927" y="3465"/>
                </a:lnTo>
                <a:lnTo>
                  <a:pt x="16905" y="3164"/>
                </a:lnTo>
                <a:lnTo>
                  <a:pt x="16886" y="2881"/>
                </a:lnTo>
                <a:lnTo>
                  <a:pt x="16869" y="2618"/>
                </a:lnTo>
                <a:lnTo>
                  <a:pt x="16855" y="2375"/>
                </a:lnTo>
                <a:lnTo>
                  <a:pt x="16844" y="2150"/>
                </a:lnTo>
                <a:lnTo>
                  <a:pt x="16835" y="1946"/>
                </a:lnTo>
                <a:lnTo>
                  <a:pt x="16828" y="1759"/>
                </a:lnTo>
                <a:lnTo>
                  <a:pt x="16824" y="1593"/>
                </a:lnTo>
                <a:lnTo>
                  <a:pt x="16823" y="1517"/>
                </a:lnTo>
                <a:lnTo>
                  <a:pt x="16823" y="1445"/>
                </a:lnTo>
                <a:lnTo>
                  <a:pt x="16824" y="1380"/>
                </a:lnTo>
                <a:lnTo>
                  <a:pt x="16824" y="1317"/>
                </a:lnTo>
                <a:lnTo>
                  <a:pt x="16826" y="1261"/>
                </a:lnTo>
                <a:lnTo>
                  <a:pt x="16828" y="1209"/>
                </a:lnTo>
                <a:lnTo>
                  <a:pt x="16830" y="1162"/>
                </a:lnTo>
                <a:lnTo>
                  <a:pt x="16835" y="1120"/>
                </a:lnTo>
                <a:lnTo>
                  <a:pt x="16838" y="1082"/>
                </a:lnTo>
                <a:lnTo>
                  <a:pt x="16844" y="1049"/>
                </a:lnTo>
                <a:lnTo>
                  <a:pt x="16849" y="1021"/>
                </a:lnTo>
                <a:lnTo>
                  <a:pt x="16855" y="999"/>
                </a:lnTo>
                <a:lnTo>
                  <a:pt x="16861" y="980"/>
                </a:lnTo>
                <a:lnTo>
                  <a:pt x="16869" y="967"/>
                </a:lnTo>
                <a:lnTo>
                  <a:pt x="16877" y="958"/>
                </a:lnTo>
                <a:lnTo>
                  <a:pt x="16886" y="955"/>
                </a:lnTo>
                <a:lnTo>
                  <a:pt x="17030" y="605"/>
                </a:lnTo>
                <a:lnTo>
                  <a:pt x="17018" y="597"/>
                </a:lnTo>
                <a:lnTo>
                  <a:pt x="17005" y="590"/>
                </a:lnTo>
                <a:lnTo>
                  <a:pt x="16991" y="583"/>
                </a:lnTo>
                <a:lnTo>
                  <a:pt x="16977" y="576"/>
                </a:lnTo>
                <a:lnTo>
                  <a:pt x="16946" y="563"/>
                </a:lnTo>
                <a:lnTo>
                  <a:pt x="16910" y="552"/>
                </a:lnTo>
                <a:lnTo>
                  <a:pt x="16872" y="539"/>
                </a:lnTo>
                <a:lnTo>
                  <a:pt x="16830" y="529"/>
                </a:lnTo>
                <a:lnTo>
                  <a:pt x="16785" y="521"/>
                </a:lnTo>
                <a:lnTo>
                  <a:pt x="16737" y="513"/>
                </a:lnTo>
                <a:lnTo>
                  <a:pt x="16685" y="505"/>
                </a:lnTo>
                <a:lnTo>
                  <a:pt x="16630" y="498"/>
                </a:lnTo>
                <a:lnTo>
                  <a:pt x="16571" y="494"/>
                </a:lnTo>
                <a:lnTo>
                  <a:pt x="16510" y="489"/>
                </a:lnTo>
                <a:lnTo>
                  <a:pt x="16444" y="486"/>
                </a:lnTo>
                <a:lnTo>
                  <a:pt x="16375" y="484"/>
                </a:lnTo>
                <a:lnTo>
                  <a:pt x="16303" y="482"/>
                </a:lnTo>
                <a:lnTo>
                  <a:pt x="16228" y="482"/>
                </a:lnTo>
                <a:lnTo>
                  <a:pt x="16171" y="488"/>
                </a:lnTo>
                <a:lnTo>
                  <a:pt x="16115" y="496"/>
                </a:lnTo>
                <a:lnTo>
                  <a:pt x="16059" y="505"/>
                </a:lnTo>
                <a:lnTo>
                  <a:pt x="16004" y="514"/>
                </a:lnTo>
                <a:lnTo>
                  <a:pt x="15948" y="525"/>
                </a:lnTo>
                <a:lnTo>
                  <a:pt x="15893" y="536"/>
                </a:lnTo>
                <a:lnTo>
                  <a:pt x="15837" y="548"/>
                </a:lnTo>
                <a:lnTo>
                  <a:pt x="15783" y="562"/>
                </a:lnTo>
                <a:lnTo>
                  <a:pt x="15729" y="575"/>
                </a:lnTo>
                <a:lnTo>
                  <a:pt x="15674" y="589"/>
                </a:lnTo>
                <a:lnTo>
                  <a:pt x="15620" y="606"/>
                </a:lnTo>
                <a:lnTo>
                  <a:pt x="15567" y="623"/>
                </a:lnTo>
                <a:lnTo>
                  <a:pt x="15514" y="639"/>
                </a:lnTo>
                <a:lnTo>
                  <a:pt x="15459" y="658"/>
                </a:lnTo>
                <a:lnTo>
                  <a:pt x="15407" y="677"/>
                </a:lnTo>
                <a:lnTo>
                  <a:pt x="15354" y="697"/>
                </a:lnTo>
                <a:lnTo>
                  <a:pt x="15302" y="718"/>
                </a:lnTo>
                <a:lnTo>
                  <a:pt x="15248" y="740"/>
                </a:lnTo>
                <a:lnTo>
                  <a:pt x="15196" y="764"/>
                </a:lnTo>
                <a:lnTo>
                  <a:pt x="15145" y="787"/>
                </a:lnTo>
                <a:lnTo>
                  <a:pt x="15093" y="811"/>
                </a:lnTo>
                <a:lnTo>
                  <a:pt x="15042" y="837"/>
                </a:lnTo>
                <a:lnTo>
                  <a:pt x="14991" y="864"/>
                </a:lnTo>
                <a:lnTo>
                  <a:pt x="14940" y="890"/>
                </a:lnTo>
                <a:lnTo>
                  <a:pt x="14889" y="918"/>
                </a:lnTo>
                <a:lnTo>
                  <a:pt x="14839" y="948"/>
                </a:lnTo>
                <a:lnTo>
                  <a:pt x="14788" y="978"/>
                </a:lnTo>
                <a:lnTo>
                  <a:pt x="14738" y="1008"/>
                </a:lnTo>
                <a:lnTo>
                  <a:pt x="14689" y="1040"/>
                </a:lnTo>
                <a:lnTo>
                  <a:pt x="14639" y="1072"/>
                </a:lnTo>
                <a:lnTo>
                  <a:pt x="14591" y="1105"/>
                </a:lnTo>
                <a:lnTo>
                  <a:pt x="14542" y="1140"/>
                </a:lnTo>
                <a:lnTo>
                  <a:pt x="14212" y="1201"/>
                </a:lnTo>
                <a:lnTo>
                  <a:pt x="14212" y="1181"/>
                </a:lnTo>
                <a:lnTo>
                  <a:pt x="14209" y="1161"/>
                </a:lnTo>
                <a:lnTo>
                  <a:pt x="14207" y="1140"/>
                </a:lnTo>
                <a:lnTo>
                  <a:pt x="14206" y="1119"/>
                </a:lnTo>
                <a:lnTo>
                  <a:pt x="14207" y="1098"/>
                </a:lnTo>
                <a:lnTo>
                  <a:pt x="14208" y="1077"/>
                </a:lnTo>
                <a:lnTo>
                  <a:pt x="14211" y="1054"/>
                </a:lnTo>
                <a:lnTo>
                  <a:pt x="14214" y="1033"/>
                </a:lnTo>
                <a:lnTo>
                  <a:pt x="14220" y="1011"/>
                </a:lnTo>
                <a:lnTo>
                  <a:pt x="14227" y="990"/>
                </a:lnTo>
                <a:lnTo>
                  <a:pt x="14234" y="968"/>
                </a:lnTo>
                <a:lnTo>
                  <a:pt x="14242" y="946"/>
                </a:lnTo>
                <a:lnTo>
                  <a:pt x="14252" y="922"/>
                </a:lnTo>
                <a:lnTo>
                  <a:pt x="14264" y="900"/>
                </a:lnTo>
                <a:lnTo>
                  <a:pt x="14277" y="878"/>
                </a:lnTo>
                <a:lnTo>
                  <a:pt x="14290" y="855"/>
                </a:lnTo>
                <a:lnTo>
                  <a:pt x="14304" y="831"/>
                </a:lnTo>
                <a:lnTo>
                  <a:pt x="14321" y="808"/>
                </a:lnTo>
                <a:lnTo>
                  <a:pt x="14338" y="785"/>
                </a:lnTo>
                <a:lnTo>
                  <a:pt x="14356" y="761"/>
                </a:lnTo>
                <a:lnTo>
                  <a:pt x="14376" y="737"/>
                </a:lnTo>
                <a:lnTo>
                  <a:pt x="14397" y="714"/>
                </a:lnTo>
                <a:lnTo>
                  <a:pt x="14420" y="689"/>
                </a:lnTo>
                <a:lnTo>
                  <a:pt x="14443" y="665"/>
                </a:lnTo>
                <a:lnTo>
                  <a:pt x="14467" y="642"/>
                </a:lnTo>
                <a:lnTo>
                  <a:pt x="14493" y="616"/>
                </a:lnTo>
                <a:lnTo>
                  <a:pt x="14520" y="592"/>
                </a:lnTo>
                <a:lnTo>
                  <a:pt x="14547" y="567"/>
                </a:lnTo>
                <a:lnTo>
                  <a:pt x="14577" y="542"/>
                </a:lnTo>
                <a:lnTo>
                  <a:pt x="14607" y="517"/>
                </a:lnTo>
                <a:lnTo>
                  <a:pt x="14639" y="492"/>
                </a:lnTo>
                <a:lnTo>
                  <a:pt x="14671" y="466"/>
                </a:lnTo>
                <a:lnTo>
                  <a:pt x="14706" y="441"/>
                </a:lnTo>
                <a:lnTo>
                  <a:pt x="14790" y="397"/>
                </a:lnTo>
                <a:lnTo>
                  <a:pt x="14875" y="357"/>
                </a:lnTo>
                <a:lnTo>
                  <a:pt x="14959" y="320"/>
                </a:lnTo>
                <a:lnTo>
                  <a:pt x="15043" y="283"/>
                </a:lnTo>
                <a:lnTo>
                  <a:pt x="15126" y="250"/>
                </a:lnTo>
                <a:lnTo>
                  <a:pt x="15208" y="219"/>
                </a:lnTo>
                <a:lnTo>
                  <a:pt x="15292" y="190"/>
                </a:lnTo>
                <a:lnTo>
                  <a:pt x="15374" y="162"/>
                </a:lnTo>
                <a:lnTo>
                  <a:pt x="15456" y="138"/>
                </a:lnTo>
                <a:lnTo>
                  <a:pt x="15538" y="115"/>
                </a:lnTo>
                <a:lnTo>
                  <a:pt x="15620" y="95"/>
                </a:lnTo>
                <a:lnTo>
                  <a:pt x="15701" y="78"/>
                </a:lnTo>
                <a:lnTo>
                  <a:pt x="15782" y="62"/>
                </a:lnTo>
                <a:lnTo>
                  <a:pt x="15862" y="49"/>
                </a:lnTo>
                <a:lnTo>
                  <a:pt x="15943" y="38"/>
                </a:lnTo>
                <a:lnTo>
                  <a:pt x="16023" y="29"/>
                </a:lnTo>
                <a:close/>
                <a:moveTo>
                  <a:pt x="15816" y="872"/>
                </a:moveTo>
                <a:lnTo>
                  <a:pt x="15844" y="882"/>
                </a:lnTo>
                <a:lnTo>
                  <a:pt x="15872" y="893"/>
                </a:lnTo>
                <a:lnTo>
                  <a:pt x="15900" y="906"/>
                </a:lnTo>
                <a:lnTo>
                  <a:pt x="15927" y="918"/>
                </a:lnTo>
                <a:lnTo>
                  <a:pt x="15954" y="930"/>
                </a:lnTo>
                <a:lnTo>
                  <a:pt x="15981" y="942"/>
                </a:lnTo>
                <a:lnTo>
                  <a:pt x="16006" y="957"/>
                </a:lnTo>
                <a:lnTo>
                  <a:pt x="16033" y="970"/>
                </a:lnTo>
                <a:lnTo>
                  <a:pt x="16058" y="984"/>
                </a:lnTo>
                <a:lnTo>
                  <a:pt x="16084" y="1000"/>
                </a:lnTo>
                <a:lnTo>
                  <a:pt x="16108" y="1014"/>
                </a:lnTo>
                <a:lnTo>
                  <a:pt x="16133" y="1031"/>
                </a:lnTo>
                <a:lnTo>
                  <a:pt x="16157" y="1047"/>
                </a:lnTo>
                <a:lnTo>
                  <a:pt x="16181" y="1063"/>
                </a:lnTo>
                <a:lnTo>
                  <a:pt x="16205" y="1081"/>
                </a:lnTo>
                <a:lnTo>
                  <a:pt x="16228" y="1099"/>
                </a:lnTo>
                <a:lnTo>
                  <a:pt x="16145" y="1222"/>
                </a:lnTo>
                <a:lnTo>
                  <a:pt x="15959" y="1222"/>
                </a:lnTo>
                <a:lnTo>
                  <a:pt x="15652" y="1305"/>
                </a:lnTo>
                <a:lnTo>
                  <a:pt x="15713" y="1491"/>
                </a:lnTo>
                <a:lnTo>
                  <a:pt x="15754" y="1696"/>
                </a:lnTo>
                <a:lnTo>
                  <a:pt x="15778" y="1694"/>
                </a:lnTo>
                <a:lnTo>
                  <a:pt x="15800" y="1691"/>
                </a:lnTo>
                <a:lnTo>
                  <a:pt x="15822" y="1690"/>
                </a:lnTo>
                <a:lnTo>
                  <a:pt x="15843" y="1690"/>
                </a:lnTo>
                <a:lnTo>
                  <a:pt x="15864" y="1690"/>
                </a:lnTo>
                <a:lnTo>
                  <a:pt x="15885" y="1691"/>
                </a:lnTo>
                <a:lnTo>
                  <a:pt x="15905" y="1693"/>
                </a:lnTo>
                <a:lnTo>
                  <a:pt x="15924" y="1695"/>
                </a:lnTo>
                <a:lnTo>
                  <a:pt x="15943" y="1697"/>
                </a:lnTo>
                <a:lnTo>
                  <a:pt x="15962" y="1700"/>
                </a:lnTo>
                <a:lnTo>
                  <a:pt x="15979" y="1704"/>
                </a:lnTo>
                <a:lnTo>
                  <a:pt x="15997" y="1708"/>
                </a:lnTo>
                <a:lnTo>
                  <a:pt x="16015" y="1714"/>
                </a:lnTo>
                <a:lnTo>
                  <a:pt x="16032" y="1719"/>
                </a:lnTo>
                <a:lnTo>
                  <a:pt x="16047" y="1725"/>
                </a:lnTo>
                <a:lnTo>
                  <a:pt x="16064" y="1731"/>
                </a:lnTo>
                <a:lnTo>
                  <a:pt x="16078" y="1739"/>
                </a:lnTo>
                <a:lnTo>
                  <a:pt x="16093" y="1747"/>
                </a:lnTo>
                <a:lnTo>
                  <a:pt x="16107" y="1756"/>
                </a:lnTo>
                <a:lnTo>
                  <a:pt x="16121" y="1765"/>
                </a:lnTo>
                <a:lnTo>
                  <a:pt x="16135" y="1775"/>
                </a:lnTo>
                <a:lnTo>
                  <a:pt x="16147" y="1785"/>
                </a:lnTo>
                <a:lnTo>
                  <a:pt x="16159" y="1796"/>
                </a:lnTo>
                <a:lnTo>
                  <a:pt x="16171" y="1808"/>
                </a:lnTo>
                <a:lnTo>
                  <a:pt x="16182" y="1820"/>
                </a:lnTo>
                <a:lnTo>
                  <a:pt x="16194" y="1832"/>
                </a:lnTo>
                <a:lnTo>
                  <a:pt x="16204" y="1846"/>
                </a:lnTo>
                <a:lnTo>
                  <a:pt x="16214" y="1860"/>
                </a:lnTo>
                <a:lnTo>
                  <a:pt x="16224" y="1875"/>
                </a:lnTo>
                <a:lnTo>
                  <a:pt x="16232" y="1890"/>
                </a:lnTo>
                <a:lnTo>
                  <a:pt x="16241" y="1906"/>
                </a:lnTo>
                <a:lnTo>
                  <a:pt x="16249" y="1922"/>
                </a:lnTo>
                <a:lnTo>
                  <a:pt x="16269" y="1942"/>
                </a:lnTo>
                <a:lnTo>
                  <a:pt x="16272" y="1968"/>
                </a:lnTo>
                <a:lnTo>
                  <a:pt x="16272" y="1994"/>
                </a:lnTo>
                <a:lnTo>
                  <a:pt x="16272" y="2020"/>
                </a:lnTo>
                <a:lnTo>
                  <a:pt x="16269" y="2047"/>
                </a:lnTo>
                <a:lnTo>
                  <a:pt x="16265" y="2072"/>
                </a:lnTo>
                <a:lnTo>
                  <a:pt x="16258" y="2099"/>
                </a:lnTo>
                <a:lnTo>
                  <a:pt x="16250" y="2125"/>
                </a:lnTo>
                <a:lnTo>
                  <a:pt x="16239" y="2152"/>
                </a:lnTo>
                <a:lnTo>
                  <a:pt x="16227" y="2179"/>
                </a:lnTo>
                <a:lnTo>
                  <a:pt x="16214" y="2205"/>
                </a:lnTo>
                <a:lnTo>
                  <a:pt x="16197" y="2233"/>
                </a:lnTo>
                <a:lnTo>
                  <a:pt x="16179" y="2260"/>
                </a:lnTo>
                <a:lnTo>
                  <a:pt x="16159" y="2288"/>
                </a:lnTo>
                <a:lnTo>
                  <a:pt x="16138" y="2314"/>
                </a:lnTo>
                <a:lnTo>
                  <a:pt x="16115" y="2342"/>
                </a:lnTo>
                <a:lnTo>
                  <a:pt x="16089" y="2370"/>
                </a:lnTo>
                <a:lnTo>
                  <a:pt x="16062" y="2397"/>
                </a:lnTo>
                <a:lnTo>
                  <a:pt x="16033" y="2425"/>
                </a:lnTo>
                <a:lnTo>
                  <a:pt x="16002" y="2453"/>
                </a:lnTo>
                <a:lnTo>
                  <a:pt x="15968" y="2482"/>
                </a:lnTo>
                <a:lnTo>
                  <a:pt x="15934" y="2509"/>
                </a:lnTo>
                <a:lnTo>
                  <a:pt x="15897" y="2537"/>
                </a:lnTo>
                <a:lnTo>
                  <a:pt x="15859" y="2566"/>
                </a:lnTo>
                <a:lnTo>
                  <a:pt x="15817" y="2595"/>
                </a:lnTo>
                <a:lnTo>
                  <a:pt x="15775" y="2624"/>
                </a:lnTo>
                <a:lnTo>
                  <a:pt x="15731" y="2653"/>
                </a:lnTo>
                <a:lnTo>
                  <a:pt x="15685" y="2682"/>
                </a:lnTo>
                <a:lnTo>
                  <a:pt x="15637" y="2710"/>
                </a:lnTo>
                <a:lnTo>
                  <a:pt x="15587" y="2739"/>
                </a:lnTo>
                <a:lnTo>
                  <a:pt x="15535" y="2768"/>
                </a:lnTo>
                <a:lnTo>
                  <a:pt x="15481" y="2798"/>
                </a:lnTo>
                <a:lnTo>
                  <a:pt x="15426" y="2827"/>
                </a:lnTo>
                <a:lnTo>
                  <a:pt x="15302" y="2991"/>
                </a:lnTo>
                <a:lnTo>
                  <a:pt x="15349" y="2979"/>
                </a:lnTo>
                <a:lnTo>
                  <a:pt x="15395" y="2966"/>
                </a:lnTo>
                <a:lnTo>
                  <a:pt x="15438" y="2952"/>
                </a:lnTo>
                <a:lnTo>
                  <a:pt x="15479" y="2939"/>
                </a:lnTo>
                <a:lnTo>
                  <a:pt x="15518" y="2926"/>
                </a:lnTo>
                <a:lnTo>
                  <a:pt x="15555" y="2911"/>
                </a:lnTo>
                <a:lnTo>
                  <a:pt x="15589" y="2898"/>
                </a:lnTo>
                <a:lnTo>
                  <a:pt x="15621" y="2884"/>
                </a:lnTo>
                <a:lnTo>
                  <a:pt x="15651" y="2869"/>
                </a:lnTo>
                <a:lnTo>
                  <a:pt x="15679" y="2855"/>
                </a:lnTo>
                <a:lnTo>
                  <a:pt x="15703" y="2840"/>
                </a:lnTo>
                <a:lnTo>
                  <a:pt x="15727" y="2826"/>
                </a:lnTo>
                <a:lnTo>
                  <a:pt x="15748" y="2811"/>
                </a:lnTo>
                <a:lnTo>
                  <a:pt x="15765" y="2796"/>
                </a:lnTo>
                <a:lnTo>
                  <a:pt x="15782" y="2781"/>
                </a:lnTo>
                <a:lnTo>
                  <a:pt x="15796" y="2766"/>
                </a:lnTo>
                <a:lnTo>
                  <a:pt x="15816" y="2766"/>
                </a:lnTo>
                <a:lnTo>
                  <a:pt x="16187" y="2930"/>
                </a:lnTo>
                <a:lnTo>
                  <a:pt x="16208" y="3074"/>
                </a:lnTo>
                <a:lnTo>
                  <a:pt x="16105" y="3198"/>
                </a:lnTo>
                <a:lnTo>
                  <a:pt x="16043" y="3198"/>
                </a:lnTo>
                <a:lnTo>
                  <a:pt x="15994" y="3207"/>
                </a:lnTo>
                <a:lnTo>
                  <a:pt x="15941" y="3218"/>
                </a:lnTo>
                <a:lnTo>
                  <a:pt x="15884" y="3230"/>
                </a:lnTo>
                <a:lnTo>
                  <a:pt x="15822" y="3244"/>
                </a:lnTo>
                <a:lnTo>
                  <a:pt x="15755" y="3261"/>
                </a:lnTo>
                <a:lnTo>
                  <a:pt x="15684" y="3279"/>
                </a:lnTo>
                <a:lnTo>
                  <a:pt x="15609" y="3299"/>
                </a:lnTo>
                <a:lnTo>
                  <a:pt x="15529" y="3321"/>
                </a:lnTo>
                <a:lnTo>
                  <a:pt x="15444" y="3345"/>
                </a:lnTo>
                <a:lnTo>
                  <a:pt x="15355" y="3371"/>
                </a:lnTo>
                <a:lnTo>
                  <a:pt x="15262" y="3400"/>
                </a:lnTo>
                <a:lnTo>
                  <a:pt x="15163" y="3430"/>
                </a:lnTo>
                <a:lnTo>
                  <a:pt x="15061" y="3461"/>
                </a:lnTo>
                <a:lnTo>
                  <a:pt x="14954" y="3495"/>
                </a:lnTo>
                <a:lnTo>
                  <a:pt x="14842" y="3531"/>
                </a:lnTo>
                <a:lnTo>
                  <a:pt x="14726" y="3568"/>
                </a:lnTo>
                <a:lnTo>
                  <a:pt x="14726" y="3506"/>
                </a:lnTo>
                <a:lnTo>
                  <a:pt x="14870" y="3465"/>
                </a:lnTo>
                <a:lnTo>
                  <a:pt x="14829" y="3444"/>
                </a:lnTo>
                <a:lnTo>
                  <a:pt x="14829" y="3403"/>
                </a:lnTo>
                <a:lnTo>
                  <a:pt x="14685" y="3465"/>
                </a:lnTo>
                <a:lnTo>
                  <a:pt x="14563" y="3465"/>
                </a:lnTo>
                <a:lnTo>
                  <a:pt x="14480" y="3424"/>
                </a:lnTo>
                <a:lnTo>
                  <a:pt x="14460" y="3239"/>
                </a:lnTo>
                <a:lnTo>
                  <a:pt x="14468" y="3217"/>
                </a:lnTo>
                <a:lnTo>
                  <a:pt x="14478" y="3193"/>
                </a:lnTo>
                <a:lnTo>
                  <a:pt x="14491" y="3171"/>
                </a:lnTo>
                <a:lnTo>
                  <a:pt x="14504" y="3149"/>
                </a:lnTo>
                <a:lnTo>
                  <a:pt x="14520" y="3127"/>
                </a:lnTo>
                <a:lnTo>
                  <a:pt x="14537" y="3106"/>
                </a:lnTo>
                <a:lnTo>
                  <a:pt x="14556" y="3084"/>
                </a:lnTo>
                <a:lnTo>
                  <a:pt x="14577" y="3063"/>
                </a:lnTo>
                <a:lnTo>
                  <a:pt x="14600" y="3043"/>
                </a:lnTo>
                <a:lnTo>
                  <a:pt x="14625" y="3023"/>
                </a:lnTo>
                <a:lnTo>
                  <a:pt x="14650" y="3003"/>
                </a:lnTo>
                <a:lnTo>
                  <a:pt x="14679" y="2985"/>
                </a:lnTo>
                <a:lnTo>
                  <a:pt x="14709" y="2965"/>
                </a:lnTo>
                <a:lnTo>
                  <a:pt x="14740" y="2947"/>
                </a:lnTo>
                <a:lnTo>
                  <a:pt x="14774" y="2928"/>
                </a:lnTo>
                <a:lnTo>
                  <a:pt x="14809" y="2910"/>
                </a:lnTo>
                <a:lnTo>
                  <a:pt x="14789" y="2704"/>
                </a:lnTo>
                <a:lnTo>
                  <a:pt x="14785" y="2673"/>
                </a:lnTo>
                <a:lnTo>
                  <a:pt x="14781" y="2642"/>
                </a:lnTo>
                <a:lnTo>
                  <a:pt x="14780" y="2612"/>
                </a:lnTo>
                <a:lnTo>
                  <a:pt x="14781" y="2581"/>
                </a:lnTo>
                <a:lnTo>
                  <a:pt x="14784" y="2551"/>
                </a:lnTo>
                <a:lnTo>
                  <a:pt x="14788" y="2521"/>
                </a:lnTo>
                <a:lnTo>
                  <a:pt x="14794" y="2491"/>
                </a:lnTo>
                <a:lnTo>
                  <a:pt x="14801" y="2461"/>
                </a:lnTo>
                <a:lnTo>
                  <a:pt x="14810" y="2431"/>
                </a:lnTo>
                <a:lnTo>
                  <a:pt x="14821" y="2401"/>
                </a:lnTo>
                <a:lnTo>
                  <a:pt x="14833" y="2372"/>
                </a:lnTo>
                <a:lnTo>
                  <a:pt x="14848" y="2342"/>
                </a:lnTo>
                <a:lnTo>
                  <a:pt x="14865" y="2313"/>
                </a:lnTo>
                <a:lnTo>
                  <a:pt x="14881" y="2283"/>
                </a:lnTo>
                <a:lnTo>
                  <a:pt x="14901" y="2254"/>
                </a:lnTo>
                <a:lnTo>
                  <a:pt x="14922" y="2225"/>
                </a:lnTo>
                <a:lnTo>
                  <a:pt x="14944" y="2197"/>
                </a:lnTo>
                <a:lnTo>
                  <a:pt x="14969" y="2168"/>
                </a:lnTo>
                <a:lnTo>
                  <a:pt x="14995" y="2139"/>
                </a:lnTo>
                <a:lnTo>
                  <a:pt x="15023" y="2111"/>
                </a:lnTo>
                <a:lnTo>
                  <a:pt x="15052" y="2082"/>
                </a:lnTo>
                <a:lnTo>
                  <a:pt x="15083" y="2054"/>
                </a:lnTo>
                <a:lnTo>
                  <a:pt x="15116" y="2026"/>
                </a:lnTo>
                <a:lnTo>
                  <a:pt x="15151" y="1998"/>
                </a:lnTo>
                <a:lnTo>
                  <a:pt x="15187" y="1970"/>
                </a:lnTo>
                <a:lnTo>
                  <a:pt x="15225" y="1942"/>
                </a:lnTo>
                <a:lnTo>
                  <a:pt x="15264" y="1915"/>
                </a:lnTo>
                <a:lnTo>
                  <a:pt x="15305" y="1887"/>
                </a:lnTo>
                <a:lnTo>
                  <a:pt x="15348" y="1860"/>
                </a:lnTo>
                <a:lnTo>
                  <a:pt x="15393" y="1832"/>
                </a:lnTo>
                <a:lnTo>
                  <a:pt x="15439" y="1805"/>
                </a:lnTo>
                <a:lnTo>
                  <a:pt x="15487" y="1778"/>
                </a:lnTo>
                <a:lnTo>
                  <a:pt x="15492" y="1778"/>
                </a:lnTo>
                <a:lnTo>
                  <a:pt x="15497" y="1777"/>
                </a:lnTo>
                <a:lnTo>
                  <a:pt x="15502" y="1775"/>
                </a:lnTo>
                <a:lnTo>
                  <a:pt x="15507" y="1771"/>
                </a:lnTo>
                <a:lnTo>
                  <a:pt x="15511" y="1768"/>
                </a:lnTo>
                <a:lnTo>
                  <a:pt x="15516" y="1763"/>
                </a:lnTo>
                <a:lnTo>
                  <a:pt x="15519" y="1757"/>
                </a:lnTo>
                <a:lnTo>
                  <a:pt x="15523" y="1751"/>
                </a:lnTo>
                <a:lnTo>
                  <a:pt x="15530" y="1736"/>
                </a:lnTo>
                <a:lnTo>
                  <a:pt x="15538" y="1717"/>
                </a:lnTo>
                <a:lnTo>
                  <a:pt x="15543" y="1696"/>
                </a:lnTo>
                <a:lnTo>
                  <a:pt x="15549" y="1670"/>
                </a:lnTo>
                <a:lnTo>
                  <a:pt x="15553" y="1642"/>
                </a:lnTo>
                <a:lnTo>
                  <a:pt x="15558" y="1609"/>
                </a:lnTo>
                <a:lnTo>
                  <a:pt x="15561" y="1574"/>
                </a:lnTo>
                <a:lnTo>
                  <a:pt x="15565" y="1535"/>
                </a:lnTo>
                <a:lnTo>
                  <a:pt x="15567" y="1493"/>
                </a:lnTo>
                <a:lnTo>
                  <a:pt x="15568" y="1447"/>
                </a:lnTo>
                <a:lnTo>
                  <a:pt x="15569" y="1397"/>
                </a:lnTo>
                <a:lnTo>
                  <a:pt x="15570" y="1345"/>
                </a:lnTo>
                <a:lnTo>
                  <a:pt x="15492" y="1356"/>
                </a:lnTo>
                <a:lnTo>
                  <a:pt x="15420" y="1367"/>
                </a:lnTo>
                <a:lnTo>
                  <a:pt x="15354" y="1380"/>
                </a:lnTo>
                <a:lnTo>
                  <a:pt x="15292" y="1392"/>
                </a:lnTo>
                <a:lnTo>
                  <a:pt x="15235" y="1405"/>
                </a:lnTo>
                <a:lnTo>
                  <a:pt x="15184" y="1420"/>
                </a:lnTo>
                <a:lnTo>
                  <a:pt x="15161" y="1426"/>
                </a:lnTo>
                <a:lnTo>
                  <a:pt x="15137" y="1434"/>
                </a:lnTo>
                <a:lnTo>
                  <a:pt x="15116" y="1441"/>
                </a:lnTo>
                <a:lnTo>
                  <a:pt x="15096" y="1448"/>
                </a:lnTo>
                <a:lnTo>
                  <a:pt x="15078" y="1456"/>
                </a:lnTo>
                <a:lnTo>
                  <a:pt x="15061" y="1464"/>
                </a:lnTo>
                <a:lnTo>
                  <a:pt x="15044" y="1473"/>
                </a:lnTo>
                <a:lnTo>
                  <a:pt x="15030" y="1481"/>
                </a:lnTo>
                <a:lnTo>
                  <a:pt x="15017" y="1489"/>
                </a:lnTo>
                <a:lnTo>
                  <a:pt x="15004" y="1498"/>
                </a:lnTo>
                <a:lnTo>
                  <a:pt x="14993" y="1507"/>
                </a:lnTo>
                <a:lnTo>
                  <a:pt x="14983" y="1516"/>
                </a:lnTo>
                <a:lnTo>
                  <a:pt x="14975" y="1525"/>
                </a:lnTo>
                <a:lnTo>
                  <a:pt x="14968" y="1534"/>
                </a:lnTo>
                <a:lnTo>
                  <a:pt x="14962" y="1544"/>
                </a:lnTo>
                <a:lnTo>
                  <a:pt x="14958" y="1553"/>
                </a:lnTo>
                <a:lnTo>
                  <a:pt x="14954" y="1563"/>
                </a:lnTo>
                <a:lnTo>
                  <a:pt x="14952" y="1573"/>
                </a:lnTo>
                <a:lnTo>
                  <a:pt x="14952" y="1583"/>
                </a:lnTo>
                <a:lnTo>
                  <a:pt x="14952" y="1593"/>
                </a:lnTo>
                <a:lnTo>
                  <a:pt x="14932" y="1593"/>
                </a:lnTo>
                <a:lnTo>
                  <a:pt x="14829" y="1531"/>
                </a:lnTo>
                <a:lnTo>
                  <a:pt x="14809" y="1407"/>
                </a:lnTo>
                <a:lnTo>
                  <a:pt x="14863" y="1360"/>
                </a:lnTo>
                <a:lnTo>
                  <a:pt x="14919" y="1314"/>
                </a:lnTo>
                <a:lnTo>
                  <a:pt x="14975" y="1270"/>
                </a:lnTo>
                <a:lnTo>
                  <a:pt x="15033" y="1228"/>
                </a:lnTo>
                <a:lnTo>
                  <a:pt x="15063" y="1208"/>
                </a:lnTo>
                <a:lnTo>
                  <a:pt x="15093" y="1188"/>
                </a:lnTo>
                <a:lnTo>
                  <a:pt x="15123" y="1168"/>
                </a:lnTo>
                <a:lnTo>
                  <a:pt x="15153" y="1149"/>
                </a:lnTo>
                <a:lnTo>
                  <a:pt x="15183" y="1131"/>
                </a:lnTo>
                <a:lnTo>
                  <a:pt x="15214" y="1113"/>
                </a:lnTo>
                <a:lnTo>
                  <a:pt x="15245" y="1095"/>
                </a:lnTo>
                <a:lnTo>
                  <a:pt x="15276" y="1079"/>
                </a:lnTo>
                <a:lnTo>
                  <a:pt x="15340" y="1046"/>
                </a:lnTo>
                <a:lnTo>
                  <a:pt x="15405" y="1016"/>
                </a:lnTo>
                <a:lnTo>
                  <a:pt x="15470" y="987"/>
                </a:lnTo>
                <a:lnTo>
                  <a:pt x="15538" y="960"/>
                </a:lnTo>
                <a:lnTo>
                  <a:pt x="15606" y="935"/>
                </a:lnTo>
                <a:lnTo>
                  <a:pt x="15674" y="912"/>
                </a:lnTo>
                <a:lnTo>
                  <a:pt x="15744" y="891"/>
                </a:lnTo>
                <a:lnTo>
                  <a:pt x="15816" y="872"/>
                </a:lnTo>
                <a:close/>
                <a:moveTo>
                  <a:pt x="13513" y="1407"/>
                </a:moveTo>
                <a:lnTo>
                  <a:pt x="13534" y="1406"/>
                </a:lnTo>
                <a:lnTo>
                  <a:pt x="13557" y="1405"/>
                </a:lnTo>
                <a:lnTo>
                  <a:pt x="13578" y="1406"/>
                </a:lnTo>
                <a:lnTo>
                  <a:pt x="13600" y="1408"/>
                </a:lnTo>
                <a:lnTo>
                  <a:pt x="13621" y="1412"/>
                </a:lnTo>
                <a:lnTo>
                  <a:pt x="13643" y="1416"/>
                </a:lnTo>
                <a:lnTo>
                  <a:pt x="13664" y="1422"/>
                </a:lnTo>
                <a:lnTo>
                  <a:pt x="13685" y="1430"/>
                </a:lnTo>
                <a:lnTo>
                  <a:pt x="13706" y="1438"/>
                </a:lnTo>
                <a:lnTo>
                  <a:pt x="13727" y="1448"/>
                </a:lnTo>
                <a:lnTo>
                  <a:pt x="13748" y="1460"/>
                </a:lnTo>
                <a:lnTo>
                  <a:pt x="13770" y="1472"/>
                </a:lnTo>
                <a:lnTo>
                  <a:pt x="13791" y="1486"/>
                </a:lnTo>
                <a:lnTo>
                  <a:pt x="13811" y="1502"/>
                </a:lnTo>
                <a:lnTo>
                  <a:pt x="13832" y="1518"/>
                </a:lnTo>
                <a:lnTo>
                  <a:pt x="13853" y="1536"/>
                </a:lnTo>
                <a:lnTo>
                  <a:pt x="13873" y="1555"/>
                </a:lnTo>
                <a:lnTo>
                  <a:pt x="13894" y="1576"/>
                </a:lnTo>
                <a:lnTo>
                  <a:pt x="13914" y="1598"/>
                </a:lnTo>
                <a:lnTo>
                  <a:pt x="13934" y="1622"/>
                </a:lnTo>
                <a:lnTo>
                  <a:pt x="13954" y="1646"/>
                </a:lnTo>
                <a:lnTo>
                  <a:pt x="13975" y="1672"/>
                </a:lnTo>
                <a:lnTo>
                  <a:pt x="13995" y="1699"/>
                </a:lnTo>
                <a:lnTo>
                  <a:pt x="14015" y="1727"/>
                </a:lnTo>
                <a:lnTo>
                  <a:pt x="14034" y="1757"/>
                </a:lnTo>
                <a:lnTo>
                  <a:pt x="14054" y="1789"/>
                </a:lnTo>
                <a:lnTo>
                  <a:pt x="14074" y="1821"/>
                </a:lnTo>
                <a:lnTo>
                  <a:pt x="14094" y="1855"/>
                </a:lnTo>
                <a:lnTo>
                  <a:pt x="14112" y="1890"/>
                </a:lnTo>
                <a:lnTo>
                  <a:pt x="14132" y="1927"/>
                </a:lnTo>
                <a:lnTo>
                  <a:pt x="14151" y="1965"/>
                </a:lnTo>
                <a:lnTo>
                  <a:pt x="14171" y="2003"/>
                </a:lnTo>
                <a:lnTo>
                  <a:pt x="14212" y="2210"/>
                </a:lnTo>
                <a:lnTo>
                  <a:pt x="14218" y="2258"/>
                </a:lnTo>
                <a:lnTo>
                  <a:pt x="14223" y="2306"/>
                </a:lnTo>
                <a:lnTo>
                  <a:pt x="14227" y="2355"/>
                </a:lnTo>
                <a:lnTo>
                  <a:pt x="14230" y="2404"/>
                </a:lnTo>
                <a:lnTo>
                  <a:pt x="14232" y="2454"/>
                </a:lnTo>
                <a:lnTo>
                  <a:pt x="14233" y="2505"/>
                </a:lnTo>
                <a:lnTo>
                  <a:pt x="14233" y="2556"/>
                </a:lnTo>
                <a:lnTo>
                  <a:pt x="14232" y="2607"/>
                </a:lnTo>
                <a:lnTo>
                  <a:pt x="14231" y="2659"/>
                </a:lnTo>
                <a:lnTo>
                  <a:pt x="14228" y="2711"/>
                </a:lnTo>
                <a:lnTo>
                  <a:pt x="14224" y="2765"/>
                </a:lnTo>
                <a:lnTo>
                  <a:pt x="14220" y="2819"/>
                </a:lnTo>
                <a:lnTo>
                  <a:pt x="14214" y="2872"/>
                </a:lnTo>
                <a:lnTo>
                  <a:pt x="14208" y="2928"/>
                </a:lnTo>
                <a:lnTo>
                  <a:pt x="14200" y="2982"/>
                </a:lnTo>
                <a:lnTo>
                  <a:pt x="14191" y="3038"/>
                </a:lnTo>
                <a:lnTo>
                  <a:pt x="14182" y="3094"/>
                </a:lnTo>
                <a:lnTo>
                  <a:pt x="14171" y="3151"/>
                </a:lnTo>
                <a:lnTo>
                  <a:pt x="14160" y="3209"/>
                </a:lnTo>
                <a:lnTo>
                  <a:pt x="14148" y="3266"/>
                </a:lnTo>
                <a:lnTo>
                  <a:pt x="14135" y="3324"/>
                </a:lnTo>
                <a:lnTo>
                  <a:pt x="14120" y="3383"/>
                </a:lnTo>
                <a:lnTo>
                  <a:pt x="14105" y="3443"/>
                </a:lnTo>
                <a:lnTo>
                  <a:pt x="14089" y="3503"/>
                </a:lnTo>
                <a:lnTo>
                  <a:pt x="14071" y="3563"/>
                </a:lnTo>
                <a:lnTo>
                  <a:pt x="14054" y="3624"/>
                </a:lnTo>
                <a:lnTo>
                  <a:pt x="14035" y="3685"/>
                </a:lnTo>
                <a:lnTo>
                  <a:pt x="14015" y="3747"/>
                </a:lnTo>
                <a:lnTo>
                  <a:pt x="13994" y="3809"/>
                </a:lnTo>
                <a:lnTo>
                  <a:pt x="13971" y="3872"/>
                </a:lnTo>
                <a:lnTo>
                  <a:pt x="13948" y="3936"/>
                </a:lnTo>
                <a:lnTo>
                  <a:pt x="13924" y="4000"/>
                </a:lnTo>
                <a:lnTo>
                  <a:pt x="13924" y="4061"/>
                </a:lnTo>
                <a:lnTo>
                  <a:pt x="14542" y="3939"/>
                </a:lnTo>
                <a:lnTo>
                  <a:pt x="15055" y="3856"/>
                </a:lnTo>
                <a:lnTo>
                  <a:pt x="15055" y="3918"/>
                </a:lnTo>
                <a:lnTo>
                  <a:pt x="14899" y="3980"/>
                </a:lnTo>
                <a:lnTo>
                  <a:pt x="14750" y="4039"/>
                </a:lnTo>
                <a:lnTo>
                  <a:pt x="14607" y="4094"/>
                </a:lnTo>
                <a:lnTo>
                  <a:pt x="14472" y="4147"/>
                </a:lnTo>
                <a:lnTo>
                  <a:pt x="14343" y="4195"/>
                </a:lnTo>
                <a:lnTo>
                  <a:pt x="14220" y="4240"/>
                </a:lnTo>
                <a:lnTo>
                  <a:pt x="14105" y="4281"/>
                </a:lnTo>
                <a:lnTo>
                  <a:pt x="13996" y="4320"/>
                </a:lnTo>
                <a:lnTo>
                  <a:pt x="13894" y="4353"/>
                </a:lnTo>
                <a:lnTo>
                  <a:pt x="13800" y="4384"/>
                </a:lnTo>
                <a:lnTo>
                  <a:pt x="13711" y="4411"/>
                </a:lnTo>
                <a:lnTo>
                  <a:pt x="13629" y="4435"/>
                </a:lnTo>
                <a:lnTo>
                  <a:pt x="13553" y="4455"/>
                </a:lnTo>
                <a:lnTo>
                  <a:pt x="13486" y="4472"/>
                </a:lnTo>
                <a:lnTo>
                  <a:pt x="13453" y="4478"/>
                </a:lnTo>
                <a:lnTo>
                  <a:pt x="13423" y="4484"/>
                </a:lnTo>
                <a:lnTo>
                  <a:pt x="13396" y="4490"/>
                </a:lnTo>
                <a:lnTo>
                  <a:pt x="13369" y="4494"/>
                </a:lnTo>
                <a:lnTo>
                  <a:pt x="13328" y="4453"/>
                </a:lnTo>
                <a:lnTo>
                  <a:pt x="13307" y="4330"/>
                </a:lnTo>
                <a:lnTo>
                  <a:pt x="13306" y="4298"/>
                </a:lnTo>
                <a:lnTo>
                  <a:pt x="13305" y="4265"/>
                </a:lnTo>
                <a:lnTo>
                  <a:pt x="13305" y="4232"/>
                </a:lnTo>
                <a:lnTo>
                  <a:pt x="13305" y="4198"/>
                </a:lnTo>
                <a:lnTo>
                  <a:pt x="13307" y="4163"/>
                </a:lnTo>
                <a:lnTo>
                  <a:pt x="13310" y="4127"/>
                </a:lnTo>
                <a:lnTo>
                  <a:pt x="13315" y="4090"/>
                </a:lnTo>
                <a:lnTo>
                  <a:pt x="13319" y="4051"/>
                </a:lnTo>
                <a:lnTo>
                  <a:pt x="13325" y="4012"/>
                </a:lnTo>
                <a:lnTo>
                  <a:pt x="13332" y="3972"/>
                </a:lnTo>
                <a:lnTo>
                  <a:pt x="13340" y="3931"/>
                </a:lnTo>
                <a:lnTo>
                  <a:pt x="13349" y="3889"/>
                </a:lnTo>
                <a:lnTo>
                  <a:pt x="13359" y="3847"/>
                </a:lnTo>
                <a:lnTo>
                  <a:pt x="13370" y="3803"/>
                </a:lnTo>
                <a:lnTo>
                  <a:pt x="13382" y="3758"/>
                </a:lnTo>
                <a:lnTo>
                  <a:pt x="13395" y="3712"/>
                </a:lnTo>
                <a:lnTo>
                  <a:pt x="13409" y="3665"/>
                </a:lnTo>
                <a:lnTo>
                  <a:pt x="13423" y="3617"/>
                </a:lnTo>
                <a:lnTo>
                  <a:pt x="13440" y="3568"/>
                </a:lnTo>
                <a:lnTo>
                  <a:pt x="13457" y="3518"/>
                </a:lnTo>
                <a:lnTo>
                  <a:pt x="13474" y="3468"/>
                </a:lnTo>
                <a:lnTo>
                  <a:pt x="13494" y="3416"/>
                </a:lnTo>
                <a:lnTo>
                  <a:pt x="13514" y="3364"/>
                </a:lnTo>
                <a:lnTo>
                  <a:pt x="13535" y="3311"/>
                </a:lnTo>
                <a:lnTo>
                  <a:pt x="13580" y="3201"/>
                </a:lnTo>
                <a:lnTo>
                  <a:pt x="13629" y="3087"/>
                </a:lnTo>
                <a:lnTo>
                  <a:pt x="13682" y="2969"/>
                </a:lnTo>
                <a:lnTo>
                  <a:pt x="13740" y="2848"/>
                </a:lnTo>
                <a:lnTo>
                  <a:pt x="13752" y="2798"/>
                </a:lnTo>
                <a:lnTo>
                  <a:pt x="13764" y="2748"/>
                </a:lnTo>
                <a:lnTo>
                  <a:pt x="13775" y="2697"/>
                </a:lnTo>
                <a:lnTo>
                  <a:pt x="13785" y="2645"/>
                </a:lnTo>
                <a:lnTo>
                  <a:pt x="13795" y="2592"/>
                </a:lnTo>
                <a:lnTo>
                  <a:pt x="13805" y="2537"/>
                </a:lnTo>
                <a:lnTo>
                  <a:pt x="13814" y="2482"/>
                </a:lnTo>
                <a:lnTo>
                  <a:pt x="13822" y="2426"/>
                </a:lnTo>
                <a:lnTo>
                  <a:pt x="13828" y="2370"/>
                </a:lnTo>
                <a:lnTo>
                  <a:pt x="13836" y="2311"/>
                </a:lnTo>
                <a:lnTo>
                  <a:pt x="13842" y="2252"/>
                </a:lnTo>
                <a:lnTo>
                  <a:pt x="13847" y="2192"/>
                </a:lnTo>
                <a:lnTo>
                  <a:pt x="13852" y="2131"/>
                </a:lnTo>
                <a:lnTo>
                  <a:pt x="13856" y="2069"/>
                </a:lnTo>
                <a:lnTo>
                  <a:pt x="13859" y="2007"/>
                </a:lnTo>
                <a:lnTo>
                  <a:pt x="13863" y="1942"/>
                </a:lnTo>
                <a:lnTo>
                  <a:pt x="13854" y="1901"/>
                </a:lnTo>
                <a:lnTo>
                  <a:pt x="13844" y="1862"/>
                </a:lnTo>
                <a:lnTo>
                  <a:pt x="13833" y="1824"/>
                </a:lnTo>
                <a:lnTo>
                  <a:pt x="13819" y="1787"/>
                </a:lnTo>
                <a:lnTo>
                  <a:pt x="13804" y="1750"/>
                </a:lnTo>
                <a:lnTo>
                  <a:pt x="13787" y="1716"/>
                </a:lnTo>
                <a:lnTo>
                  <a:pt x="13770" y="1682"/>
                </a:lnTo>
                <a:lnTo>
                  <a:pt x="13750" y="1649"/>
                </a:lnTo>
                <a:lnTo>
                  <a:pt x="13729" y="1617"/>
                </a:lnTo>
                <a:lnTo>
                  <a:pt x="13705" y="1587"/>
                </a:lnTo>
                <a:lnTo>
                  <a:pt x="13681" y="1558"/>
                </a:lnTo>
                <a:lnTo>
                  <a:pt x="13654" y="1529"/>
                </a:lnTo>
                <a:lnTo>
                  <a:pt x="13626" y="1503"/>
                </a:lnTo>
                <a:lnTo>
                  <a:pt x="13598" y="1476"/>
                </a:lnTo>
                <a:lnTo>
                  <a:pt x="13567" y="1452"/>
                </a:lnTo>
                <a:lnTo>
                  <a:pt x="13534" y="1427"/>
                </a:lnTo>
                <a:lnTo>
                  <a:pt x="13513" y="1407"/>
                </a:lnTo>
                <a:close/>
                <a:moveTo>
                  <a:pt x="15713" y="2293"/>
                </a:moveTo>
                <a:lnTo>
                  <a:pt x="15775" y="2272"/>
                </a:lnTo>
                <a:lnTo>
                  <a:pt x="15793" y="2263"/>
                </a:lnTo>
                <a:lnTo>
                  <a:pt x="15810" y="2255"/>
                </a:lnTo>
                <a:lnTo>
                  <a:pt x="15826" y="2245"/>
                </a:lnTo>
                <a:lnTo>
                  <a:pt x="15841" y="2235"/>
                </a:lnTo>
                <a:lnTo>
                  <a:pt x="15855" y="2225"/>
                </a:lnTo>
                <a:lnTo>
                  <a:pt x="15869" y="2213"/>
                </a:lnTo>
                <a:lnTo>
                  <a:pt x="15882" y="2202"/>
                </a:lnTo>
                <a:lnTo>
                  <a:pt x="15894" y="2189"/>
                </a:lnTo>
                <a:lnTo>
                  <a:pt x="15905" y="2177"/>
                </a:lnTo>
                <a:lnTo>
                  <a:pt x="15915" y="2162"/>
                </a:lnTo>
                <a:lnTo>
                  <a:pt x="15924" y="2148"/>
                </a:lnTo>
                <a:lnTo>
                  <a:pt x="15933" y="2133"/>
                </a:lnTo>
                <a:lnTo>
                  <a:pt x="15941" y="2117"/>
                </a:lnTo>
                <a:lnTo>
                  <a:pt x="15948" y="2101"/>
                </a:lnTo>
                <a:lnTo>
                  <a:pt x="15955" y="2083"/>
                </a:lnTo>
                <a:lnTo>
                  <a:pt x="15959" y="2067"/>
                </a:lnTo>
                <a:lnTo>
                  <a:pt x="15959" y="2003"/>
                </a:lnTo>
                <a:lnTo>
                  <a:pt x="15957" y="1997"/>
                </a:lnTo>
                <a:lnTo>
                  <a:pt x="15954" y="1990"/>
                </a:lnTo>
                <a:lnTo>
                  <a:pt x="15951" y="1983"/>
                </a:lnTo>
                <a:lnTo>
                  <a:pt x="15946" y="1979"/>
                </a:lnTo>
                <a:lnTo>
                  <a:pt x="15942" y="1973"/>
                </a:lnTo>
                <a:lnTo>
                  <a:pt x="15936" y="1970"/>
                </a:lnTo>
                <a:lnTo>
                  <a:pt x="15931" y="1966"/>
                </a:lnTo>
                <a:lnTo>
                  <a:pt x="15924" y="1963"/>
                </a:lnTo>
                <a:lnTo>
                  <a:pt x="15917" y="1961"/>
                </a:lnTo>
                <a:lnTo>
                  <a:pt x="15911" y="1959"/>
                </a:lnTo>
                <a:lnTo>
                  <a:pt x="15903" y="1958"/>
                </a:lnTo>
                <a:lnTo>
                  <a:pt x="15895" y="1958"/>
                </a:lnTo>
                <a:lnTo>
                  <a:pt x="15886" y="1959"/>
                </a:lnTo>
                <a:lnTo>
                  <a:pt x="15877" y="1959"/>
                </a:lnTo>
                <a:lnTo>
                  <a:pt x="15867" y="1961"/>
                </a:lnTo>
                <a:lnTo>
                  <a:pt x="15857" y="1963"/>
                </a:lnTo>
                <a:lnTo>
                  <a:pt x="15850" y="1965"/>
                </a:lnTo>
                <a:lnTo>
                  <a:pt x="15842" y="1967"/>
                </a:lnTo>
                <a:lnTo>
                  <a:pt x="15835" y="1970"/>
                </a:lnTo>
                <a:lnTo>
                  <a:pt x="15829" y="1972"/>
                </a:lnTo>
                <a:lnTo>
                  <a:pt x="15822" y="1977"/>
                </a:lnTo>
                <a:lnTo>
                  <a:pt x="15815" y="1981"/>
                </a:lnTo>
                <a:lnTo>
                  <a:pt x="15809" y="1986"/>
                </a:lnTo>
                <a:lnTo>
                  <a:pt x="15802" y="1991"/>
                </a:lnTo>
                <a:lnTo>
                  <a:pt x="15791" y="2004"/>
                </a:lnTo>
                <a:lnTo>
                  <a:pt x="15780" y="2019"/>
                </a:lnTo>
                <a:lnTo>
                  <a:pt x="15770" y="2037"/>
                </a:lnTo>
                <a:lnTo>
                  <a:pt x="15760" y="2056"/>
                </a:lnTo>
                <a:lnTo>
                  <a:pt x="15751" y="2078"/>
                </a:lnTo>
                <a:lnTo>
                  <a:pt x="15743" y="2101"/>
                </a:lnTo>
                <a:lnTo>
                  <a:pt x="15736" y="2128"/>
                </a:lnTo>
                <a:lnTo>
                  <a:pt x="15730" y="2155"/>
                </a:lnTo>
                <a:lnTo>
                  <a:pt x="15725" y="2187"/>
                </a:lnTo>
                <a:lnTo>
                  <a:pt x="15720" y="2220"/>
                </a:lnTo>
                <a:lnTo>
                  <a:pt x="15717" y="2255"/>
                </a:lnTo>
                <a:lnTo>
                  <a:pt x="15713" y="2293"/>
                </a:lnTo>
                <a:close/>
                <a:moveTo>
                  <a:pt x="15282" y="2477"/>
                </a:moveTo>
                <a:lnTo>
                  <a:pt x="15302" y="2477"/>
                </a:lnTo>
                <a:lnTo>
                  <a:pt x="15327" y="2455"/>
                </a:lnTo>
                <a:lnTo>
                  <a:pt x="15349" y="2432"/>
                </a:lnTo>
                <a:lnTo>
                  <a:pt x="15370" y="2408"/>
                </a:lnTo>
                <a:lnTo>
                  <a:pt x="15389" y="2386"/>
                </a:lnTo>
                <a:lnTo>
                  <a:pt x="15407" y="2364"/>
                </a:lnTo>
                <a:lnTo>
                  <a:pt x="15421" y="2342"/>
                </a:lnTo>
                <a:lnTo>
                  <a:pt x="15435" y="2320"/>
                </a:lnTo>
                <a:lnTo>
                  <a:pt x="15446" y="2298"/>
                </a:lnTo>
                <a:lnTo>
                  <a:pt x="15456" y="2275"/>
                </a:lnTo>
                <a:lnTo>
                  <a:pt x="15462" y="2254"/>
                </a:lnTo>
                <a:lnTo>
                  <a:pt x="15468" y="2232"/>
                </a:lnTo>
                <a:lnTo>
                  <a:pt x="15472" y="2211"/>
                </a:lnTo>
                <a:lnTo>
                  <a:pt x="15474" y="2190"/>
                </a:lnTo>
                <a:lnTo>
                  <a:pt x="15474" y="2169"/>
                </a:lnTo>
                <a:lnTo>
                  <a:pt x="15471" y="2148"/>
                </a:lnTo>
                <a:lnTo>
                  <a:pt x="15467" y="2128"/>
                </a:lnTo>
                <a:lnTo>
                  <a:pt x="15439" y="2141"/>
                </a:lnTo>
                <a:lnTo>
                  <a:pt x="15415" y="2155"/>
                </a:lnTo>
                <a:lnTo>
                  <a:pt x="15391" y="2171"/>
                </a:lnTo>
                <a:lnTo>
                  <a:pt x="15370" y="2188"/>
                </a:lnTo>
                <a:lnTo>
                  <a:pt x="15360" y="2197"/>
                </a:lnTo>
                <a:lnTo>
                  <a:pt x="15352" y="2205"/>
                </a:lnTo>
                <a:lnTo>
                  <a:pt x="15343" y="2215"/>
                </a:lnTo>
                <a:lnTo>
                  <a:pt x="15335" y="2225"/>
                </a:lnTo>
                <a:lnTo>
                  <a:pt x="15327" y="2235"/>
                </a:lnTo>
                <a:lnTo>
                  <a:pt x="15320" y="2245"/>
                </a:lnTo>
                <a:lnTo>
                  <a:pt x="15314" y="2255"/>
                </a:lnTo>
                <a:lnTo>
                  <a:pt x="15307" y="2266"/>
                </a:lnTo>
                <a:lnTo>
                  <a:pt x="15302" y="2278"/>
                </a:lnTo>
                <a:lnTo>
                  <a:pt x="15297" y="2289"/>
                </a:lnTo>
                <a:lnTo>
                  <a:pt x="15293" y="2301"/>
                </a:lnTo>
                <a:lnTo>
                  <a:pt x="15288" y="2313"/>
                </a:lnTo>
                <a:lnTo>
                  <a:pt x="15285" y="2325"/>
                </a:lnTo>
                <a:lnTo>
                  <a:pt x="15283" y="2337"/>
                </a:lnTo>
                <a:lnTo>
                  <a:pt x="15279" y="2350"/>
                </a:lnTo>
                <a:lnTo>
                  <a:pt x="15278" y="2363"/>
                </a:lnTo>
                <a:lnTo>
                  <a:pt x="15276" y="2390"/>
                </a:lnTo>
                <a:lnTo>
                  <a:pt x="15276" y="2418"/>
                </a:lnTo>
                <a:lnTo>
                  <a:pt x="15277" y="2447"/>
                </a:lnTo>
                <a:lnTo>
                  <a:pt x="15282" y="2477"/>
                </a:lnTo>
                <a:close/>
                <a:moveTo>
                  <a:pt x="16310" y="2293"/>
                </a:moveTo>
                <a:lnTo>
                  <a:pt x="16314" y="2301"/>
                </a:lnTo>
                <a:lnTo>
                  <a:pt x="16320" y="2310"/>
                </a:lnTo>
                <a:lnTo>
                  <a:pt x="16329" y="2320"/>
                </a:lnTo>
                <a:lnTo>
                  <a:pt x="16340" y="2331"/>
                </a:lnTo>
                <a:lnTo>
                  <a:pt x="16353" y="2343"/>
                </a:lnTo>
                <a:lnTo>
                  <a:pt x="16369" y="2356"/>
                </a:lnTo>
                <a:lnTo>
                  <a:pt x="16387" y="2370"/>
                </a:lnTo>
                <a:lnTo>
                  <a:pt x="16408" y="2385"/>
                </a:lnTo>
                <a:lnTo>
                  <a:pt x="16456" y="2417"/>
                </a:lnTo>
                <a:lnTo>
                  <a:pt x="16514" y="2454"/>
                </a:lnTo>
                <a:lnTo>
                  <a:pt x="16582" y="2495"/>
                </a:lnTo>
                <a:lnTo>
                  <a:pt x="16659" y="2539"/>
                </a:lnTo>
                <a:lnTo>
                  <a:pt x="16722" y="2704"/>
                </a:lnTo>
                <a:lnTo>
                  <a:pt x="16708" y="2721"/>
                </a:lnTo>
                <a:lnTo>
                  <a:pt x="16696" y="2738"/>
                </a:lnTo>
                <a:lnTo>
                  <a:pt x="16683" y="2754"/>
                </a:lnTo>
                <a:lnTo>
                  <a:pt x="16669" y="2768"/>
                </a:lnTo>
                <a:lnTo>
                  <a:pt x="16655" y="2781"/>
                </a:lnTo>
                <a:lnTo>
                  <a:pt x="16642" y="2795"/>
                </a:lnTo>
                <a:lnTo>
                  <a:pt x="16627" y="2806"/>
                </a:lnTo>
                <a:lnTo>
                  <a:pt x="16614" y="2817"/>
                </a:lnTo>
                <a:lnTo>
                  <a:pt x="16600" y="2827"/>
                </a:lnTo>
                <a:lnTo>
                  <a:pt x="16585" y="2836"/>
                </a:lnTo>
                <a:lnTo>
                  <a:pt x="16571" y="2844"/>
                </a:lnTo>
                <a:lnTo>
                  <a:pt x="16556" y="2850"/>
                </a:lnTo>
                <a:lnTo>
                  <a:pt x="16541" y="2857"/>
                </a:lnTo>
                <a:lnTo>
                  <a:pt x="16526" y="2861"/>
                </a:lnTo>
                <a:lnTo>
                  <a:pt x="16511" y="2866"/>
                </a:lnTo>
                <a:lnTo>
                  <a:pt x="16495" y="2868"/>
                </a:lnTo>
                <a:lnTo>
                  <a:pt x="16470" y="2831"/>
                </a:lnTo>
                <a:lnTo>
                  <a:pt x="16444" y="2795"/>
                </a:lnTo>
                <a:lnTo>
                  <a:pt x="16419" y="2761"/>
                </a:lnTo>
                <a:lnTo>
                  <a:pt x="16393" y="2729"/>
                </a:lnTo>
                <a:lnTo>
                  <a:pt x="16369" y="2699"/>
                </a:lnTo>
                <a:lnTo>
                  <a:pt x="16344" y="2672"/>
                </a:lnTo>
                <a:lnTo>
                  <a:pt x="16319" y="2646"/>
                </a:lnTo>
                <a:lnTo>
                  <a:pt x="16295" y="2622"/>
                </a:lnTo>
                <a:lnTo>
                  <a:pt x="16270" y="2599"/>
                </a:lnTo>
                <a:lnTo>
                  <a:pt x="16246" y="2579"/>
                </a:lnTo>
                <a:lnTo>
                  <a:pt x="16222" y="2561"/>
                </a:lnTo>
                <a:lnTo>
                  <a:pt x="16198" y="2544"/>
                </a:lnTo>
                <a:lnTo>
                  <a:pt x="16175" y="2529"/>
                </a:lnTo>
                <a:lnTo>
                  <a:pt x="16151" y="2517"/>
                </a:lnTo>
                <a:lnTo>
                  <a:pt x="16128" y="2507"/>
                </a:lnTo>
                <a:lnTo>
                  <a:pt x="16105" y="2498"/>
                </a:lnTo>
                <a:lnTo>
                  <a:pt x="16108" y="2475"/>
                </a:lnTo>
                <a:lnTo>
                  <a:pt x="16113" y="2454"/>
                </a:lnTo>
                <a:lnTo>
                  <a:pt x="16118" y="2434"/>
                </a:lnTo>
                <a:lnTo>
                  <a:pt x="16125" y="2415"/>
                </a:lnTo>
                <a:lnTo>
                  <a:pt x="16134" y="2399"/>
                </a:lnTo>
                <a:lnTo>
                  <a:pt x="16143" y="2382"/>
                </a:lnTo>
                <a:lnTo>
                  <a:pt x="16154" y="2367"/>
                </a:lnTo>
                <a:lnTo>
                  <a:pt x="16166" y="2354"/>
                </a:lnTo>
                <a:lnTo>
                  <a:pt x="16179" y="2342"/>
                </a:lnTo>
                <a:lnTo>
                  <a:pt x="16195" y="2331"/>
                </a:lnTo>
                <a:lnTo>
                  <a:pt x="16210" y="2321"/>
                </a:lnTo>
                <a:lnTo>
                  <a:pt x="16228" y="2313"/>
                </a:lnTo>
                <a:lnTo>
                  <a:pt x="16247" y="2306"/>
                </a:lnTo>
                <a:lnTo>
                  <a:pt x="16267" y="2300"/>
                </a:lnTo>
                <a:lnTo>
                  <a:pt x="16288" y="2295"/>
                </a:lnTo>
                <a:lnTo>
                  <a:pt x="16310" y="2293"/>
                </a:lnTo>
                <a:close/>
                <a:moveTo>
                  <a:pt x="12427" y="1170"/>
                </a:moveTo>
                <a:lnTo>
                  <a:pt x="12461" y="1269"/>
                </a:lnTo>
                <a:lnTo>
                  <a:pt x="12284" y="1676"/>
                </a:lnTo>
                <a:lnTo>
                  <a:pt x="12230" y="1741"/>
                </a:lnTo>
                <a:lnTo>
                  <a:pt x="12241" y="1765"/>
                </a:lnTo>
                <a:lnTo>
                  <a:pt x="12021" y="2083"/>
                </a:lnTo>
                <a:lnTo>
                  <a:pt x="11964" y="2171"/>
                </a:lnTo>
                <a:lnTo>
                  <a:pt x="11929" y="2236"/>
                </a:lnTo>
                <a:lnTo>
                  <a:pt x="11921" y="2260"/>
                </a:lnTo>
                <a:lnTo>
                  <a:pt x="11900" y="2359"/>
                </a:lnTo>
                <a:lnTo>
                  <a:pt x="12284" y="2248"/>
                </a:lnTo>
                <a:lnTo>
                  <a:pt x="12360" y="2221"/>
                </a:lnTo>
                <a:lnTo>
                  <a:pt x="12363" y="2221"/>
                </a:lnTo>
                <a:lnTo>
                  <a:pt x="12388" y="2212"/>
                </a:lnTo>
                <a:lnTo>
                  <a:pt x="12392" y="2210"/>
                </a:lnTo>
                <a:lnTo>
                  <a:pt x="12483" y="2171"/>
                </a:lnTo>
                <a:lnTo>
                  <a:pt x="12508" y="2158"/>
                </a:lnTo>
                <a:lnTo>
                  <a:pt x="12535" y="2143"/>
                </a:lnTo>
                <a:lnTo>
                  <a:pt x="12561" y="2130"/>
                </a:lnTo>
                <a:lnTo>
                  <a:pt x="12587" y="2117"/>
                </a:lnTo>
                <a:lnTo>
                  <a:pt x="12614" y="2102"/>
                </a:lnTo>
                <a:lnTo>
                  <a:pt x="12639" y="2089"/>
                </a:lnTo>
                <a:lnTo>
                  <a:pt x="12666" y="2074"/>
                </a:lnTo>
                <a:lnTo>
                  <a:pt x="12691" y="2061"/>
                </a:lnTo>
                <a:lnTo>
                  <a:pt x="12659" y="2017"/>
                </a:lnTo>
                <a:lnTo>
                  <a:pt x="12405" y="1797"/>
                </a:lnTo>
                <a:lnTo>
                  <a:pt x="12417" y="1765"/>
                </a:lnTo>
                <a:lnTo>
                  <a:pt x="12779" y="1765"/>
                </a:lnTo>
                <a:lnTo>
                  <a:pt x="12900" y="1852"/>
                </a:lnTo>
                <a:lnTo>
                  <a:pt x="13000" y="1907"/>
                </a:lnTo>
                <a:lnTo>
                  <a:pt x="13065" y="2006"/>
                </a:lnTo>
                <a:lnTo>
                  <a:pt x="13090" y="2164"/>
                </a:lnTo>
                <a:lnTo>
                  <a:pt x="13106" y="2239"/>
                </a:lnTo>
                <a:lnTo>
                  <a:pt x="13109" y="2248"/>
                </a:lnTo>
                <a:lnTo>
                  <a:pt x="13054" y="2325"/>
                </a:lnTo>
                <a:lnTo>
                  <a:pt x="13021" y="2391"/>
                </a:lnTo>
                <a:lnTo>
                  <a:pt x="12966" y="2413"/>
                </a:lnTo>
                <a:lnTo>
                  <a:pt x="12935" y="2422"/>
                </a:lnTo>
                <a:lnTo>
                  <a:pt x="12911" y="2424"/>
                </a:lnTo>
                <a:lnTo>
                  <a:pt x="12879" y="2402"/>
                </a:lnTo>
                <a:lnTo>
                  <a:pt x="12834" y="2325"/>
                </a:lnTo>
                <a:lnTo>
                  <a:pt x="12790" y="2226"/>
                </a:lnTo>
                <a:lnTo>
                  <a:pt x="12263" y="2644"/>
                </a:lnTo>
                <a:lnTo>
                  <a:pt x="12241" y="2677"/>
                </a:lnTo>
                <a:lnTo>
                  <a:pt x="11845" y="2941"/>
                </a:lnTo>
                <a:lnTo>
                  <a:pt x="11757" y="3008"/>
                </a:lnTo>
                <a:lnTo>
                  <a:pt x="11668" y="3029"/>
                </a:lnTo>
                <a:lnTo>
                  <a:pt x="11515" y="3040"/>
                </a:lnTo>
                <a:lnTo>
                  <a:pt x="11510" y="3040"/>
                </a:lnTo>
                <a:lnTo>
                  <a:pt x="11504" y="3041"/>
                </a:lnTo>
                <a:lnTo>
                  <a:pt x="11472" y="3038"/>
                </a:lnTo>
                <a:lnTo>
                  <a:pt x="11448" y="3029"/>
                </a:lnTo>
                <a:lnTo>
                  <a:pt x="11421" y="3018"/>
                </a:lnTo>
                <a:lnTo>
                  <a:pt x="11392" y="3002"/>
                </a:lnTo>
                <a:lnTo>
                  <a:pt x="11312" y="2945"/>
                </a:lnTo>
                <a:lnTo>
                  <a:pt x="11248" y="2886"/>
                </a:lnTo>
                <a:lnTo>
                  <a:pt x="11225" y="2856"/>
                </a:lnTo>
                <a:lnTo>
                  <a:pt x="11209" y="2828"/>
                </a:lnTo>
                <a:lnTo>
                  <a:pt x="11199" y="2800"/>
                </a:lnTo>
                <a:lnTo>
                  <a:pt x="11197" y="2787"/>
                </a:lnTo>
                <a:lnTo>
                  <a:pt x="11197" y="2774"/>
                </a:lnTo>
                <a:lnTo>
                  <a:pt x="11200" y="2747"/>
                </a:lnTo>
                <a:lnTo>
                  <a:pt x="11210" y="2723"/>
                </a:lnTo>
                <a:lnTo>
                  <a:pt x="11296" y="2578"/>
                </a:lnTo>
                <a:lnTo>
                  <a:pt x="11460" y="2193"/>
                </a:lnTo>
                <a:lnTo>
                  <a:pt x="11581" y="1841"/>
                </a:lnTo>
                <a:lnTo>
                  <a:pt x="11614" y="1775"/>
                </a:lnTo>
                <a:lnTo>
                  <a:pt x="11778" y="1555"/>
                </a:lnTo>
                <a:lnTo>
                  <a:pt x="11824" y="1463"/>
                </a:lnTo>
                <a:lnTo>
                  <a:pt x="11826" y="1457"/>
                </a:lnTo>
                <a:lnTo>
                  <a:pt x="11827" y="1456"/>
                </a:lnTo>
                <a:lnTo>
                  <a:pt x="11830" y="1451"/>
                </a:lnTo>
                <a:lnTo>
                  <a:pt x="11835" y="1437"/>
                </a:lnTo>
                <a:lnTo>
                  <a:pt x="11836" y="1436"/>
                </a:lnTo>
                <a:lnTo>
                  <a:pt x="11855" y="1394"/>
                </a:lnTo>
                <a:lnTo>
                  <a:pt x="12010" y="961"/>
                </a:lnTo>
                <a:lnTo>
                  <a:pt x="12032" y="883"/>
                </a:lnTo>
                <a:lnTo>
                  <a:pt x="11977" y="840"/>
                </a:lnTo>
                <a:lnTo>
                  <a:pt x="11971" y="829"/>
                </a:lnTo>
                <a:lnTo>
                  <a:pt x="11966" y="812"/>
                </a:lnTo>
                <a:lnTo>
                  <a:pt x="11966" y="807"/>
                </a:lnTo>
                <a:lnTo>
                  <a:pt x="11966" y="800"/>
                </a:lnTo>
                <a:lnTo>
                  <a:pt x="11971" y="784"/>
                </a:lnTo>
                <a:lnTo>
                  <a:pt x="11977" y="774"/>
                </a:lnTo>
                <a:lnTo>
                  <a:pt x="12042" y="753"/>
                </a:lnTo>
                <a:lnTo>
                  <a:pt x="12083" y="755"/>
                </a:lnTo>
                <a:lnTo>
                  <a:pt x="12110" y="759"/>
                </a:lnTo>
                <a:lnTo>
                  <a:pt x="12135" y="768"/>
                </a:lnTo>
                <a:lnTo>
                  <a:pt x="12149" y="776"/>
                </a:lnTo>
                <a:lnTo>
                  <a:pt x="12174" y="796"/>
                </a:lnTo>
                <a:lnTo>
                  <a:pt x="12219" y="822"/>
                </a:lnTo>
                <a:lnTo>
                  <a:pt x="12263" y="862"/>
                </a:lnTo>
                <a:lnTo>
                  <a:pt x="12427" y="1170"/>
                </a:lnTo>
                <a:close/>
                <a:moveTo>
                  <a:pt x="10800" y="1369"/>
                </a:moveTo>
                <a:lnTo>
                  <a:pt x="10853" y="1381"/>
                </a:lnTo>
                <a:lnTo>
                  <a:pt x="10883" y="1394"/>
                </a:lnTo>
                <a:lnTo>
                  <a:pt x="10910" y="1412"/>
                </a:lnTo>
                <a:lnTo>
                  <a:pt x="10921" y="1423"/>
                </a:lnTo>
                <a:lnTo>
                  <a:pt x="10866" y="1511"/>
                </a:lnTo>
                <a:lnTo>
                  <a:pt x="10877" y="1555"/>
                </a:lnTo>
                <a:lnTo>
                  <a:pt x="10811" y="1654"/>
                </a:lnTo>
                <a:lnTo>
                  <a:pt x="10844" y="1730"/>
                </a:lnTo>
                <a:lnTo>
                  <a:pt x="10822" y="1797"/>
                </a:lnTo>
                <a:lnTo>
                  <a:pt x="10790" y="1875"/>
                </a:lnTo>
                <a:lnTo>
                  <a:pt x="10779" y="1879"/>
                </a:lnTo>
                <a:lnTo>
                  <a:pt x="10755" y="1885"/>
                </a:lnTo>
                <a:lnTo>
                  <a:pt x="10721" y="1871"/>
                </a:lnTo>
                <a:lnTo>
                  <a:pt x="10709" y="1861"/>
                </a:lnTo>
                <a:lnTo>
                  <a:pt x="10704" y="1857"/>
                </a:lnTo>
                <a:lnTo>
                  <a:pt x="10701" y="1852"/>
                </a:lnTo>
                <a:lnTo>
                  <a:pt x="10624" y="1765"/>
                </a:lnTo>
                <a:lnTo>
                  <a:pt x="10591" y="1754"/>
                </a:lnTo>
                <a:lnTo>
                  <a:pt x="10591" y="1720"/>
                </a:lnTo>
                <a:lnTo>
                  <a:pt x="10547" y="1676"/>
                </a:lnTo>
                <a:lnTo>
                  <a:pt x="10504" y="1687"/>
                </a:lnTo>
                <a:lnTo>
                  <a:pt x="10184" y="1412"/>
                </a:lnTo>
                <a:lnTo>
                  <a:pt x="10108" y="1357"/>
                </a:lnTo>
                <a:lnTo>
                  <a:pt x="10102" y="1346"/>
                </a:lnTo>
                <a:lnTo>
                  <a:pt x="10096" y="1323"/>
                </a:lnTo>
                <a:lnTo>
                  <a:pt x="10096" y="1313"/>
                </a:lnTo>
                <a:lnTo>
                  <a:pt x="10102" y="1291"/>
                </a:lnTo>
                <a:lnTo>
                  <a:pt x="10119" y="1253"/>
                </a:lnTo>
                <a:lnTo>
                  <a:pt x="10130" y="1235"/>
                </a:lnTo>
                <a:lnTo>
                  <a:pt x="10405" y="1313"/>
                </a:lnTo>
                <a:lnTo>
                  <a:pt x="10800" y="1369"/>
                </a:lnTo>
                <a:close/>
                <a:moveTo>
                  <a:pt x="10052" y="2371"/>
                </a:moveTo>
                <a:lnTo>
                  <a:pt x="10065" y="2361"/>
                </a:lnTo>
                <a:lnTo>
                  <a:pt x="10074" y="2359"/>
                </a:lnTo>
                <a:lnTo>
                  <a:pt x="10174" y="2381"/>
                </a:lnTo>
                <a:lnTo>
                  <a:pt x="10338" y="2402"/>
                </a:lnTo>
                <a:lnTo>
                  <a:pt x="10492" y="2502"/>
                </a:lnTo>
                <a:lnTo>
                  <a:pt x="10580" y="2512"/>
                </a:lnTo>
                <a:lnTo>
                  <a:pt x="10592" y="2521"/>
                </a:lnTo>
                <a:lnTo>
                  <a:pt x="10603" y="2529"/>
                </a:lnTo>
                <a:lnTo>
                  <a:pt x="10613" y="2541"/>
                </a:lnTo>
                <a:lnTo>
                  <a:pt x="10621" y="2553"/>
                </a:lnTo>
                <a:lnTo>
                  <a:pt x="10632" y="2579"/>
                </a:lnTo>
                <a:lnTo>
                  <a:pt x="10636" y="2612"/>
                </a:lnTo>
                <a:lnTo>
                  <a:pt x="10624" y="2622"/>
                </a:lnTo>
                <a:lnTo>
                  <a:pt x="10591" y="2777"/>
                </a:lnTo>
                <a:lnTo>
                  <a:pt x="10597" y="2933"/>
                </a:lnTo>
                <a:lnTo>
                  <a:pt x="10613" y="3118"/>
                </a:lnTo>
                <a:lnTo>
                  <a:pt x="10624" y="3447"/>
                </a:lnTo>
                <a:lnTo>
                  <a:pt x="10712" y="3414"/>
                </a:lnTo>
                <a:lnTo>
                  <a:pt x="10750" y="3370"/>
                </a:lnTo>
                <a:lnTo>
                  <a:pt x="10753" y="3367"/>
                </a:lnTo>
                <a:lnTo>
                  <a:pt x="10780" y="3329"/>
                </a:lnTo>
                <a:lnTo>
                  <a:pt x="10782" y="3325"/>
                </a:lnTo>
                <a:lnTo>
                  <a:pt x="10790" y="3315"/>
                </a:lnTo>
                <a:lnTo>
                  <a:pt x="11119" y="2986"/>
                </a:lnTo>
                <a:lnTo>
                  <a:pt x="11125" y="2975"/>
                </a:lnTo>
                <a:lnTo>
                  <a:pt x="11138" y="2956"/>
                </a:lnTo>
                <a:lnTo>
                  <a:pt x="11155" y="2942"/>
                </a:lnTo>
                <a:lnTo>
                  <a:pt x="11174" y="2933"/>
                </a:lnTo>
                <a:lnTo>
                  <a:pt x="11185" y="2930"/>
                </a:lnTo>
                <a:lnTo>
                  <a:pt x="11186" y="2931"/>
                </a:lnTo>
                <a:lnTo>
                  <a:pt x="11198" y="2940"/>
                </a:lnTo>
                <a:lnTo>
                  <a:pt x="11207" y="2949"/>
                </a:lnTo>
                <a:lnTo>
                  <a:pt x="11209" y="2952"/>
                </a:lnTo>
                <a:lnTo>
                  <a:pt x="11209" y="2957"/>
                </a:lnTo>
                <a:lnTo>
                  <a:pt x="11209" y="2958"/>
                </a:lnTo>
                <a:lnTo>
                  <a:pt x="11209" y="2960"/>
                </a:lnTo>
                <a:lnTo>
                  <a:pt x="11207" y="2963"/>
                </a:lnTo>
                <a:lnTo>
                  <a:pt x="11163" y="3118"/>
                </a:lnTo>
                <a:lnTo>
                  <a:pt x="11141" y="3150"/>
                </a:lnTo>
                <a:lnTo>
                  <a:pt x="11019" y="3377"/>
                </a:lnTo>
                <a:lnTo>
                  <a:pt x="10998" y="3425"/>
                </a:lnTo>
                <a:lnTo>
                  <a:pt x="10679" y="4030"/>
                </a:lnTo>
                <a:lnTo>
                  <a:pt x="10602" y="4097"/>
                </a:lnTo>
                <a:lnTo>
                  <a:pt x="10470" y="4272"/>
                </a:lnTo>
                <a:lnTo>
                  <a:pt x="10316" y="4284"/>
                </a:lnTo>
                <a:lnTo>
                  <a:pt x="10262" y="4305"/>
                </a:lnTo>
                <a:lnTo>
                  <a:pt x="10140" y="4218"/>
                </a:lnTo>
                <a:lnTo>
                  <a:pt x="10019" y="4162"/>
                </a:lnTo>
                <a:lnTo>
                  <a:pt x="10053" y="3810"/>
                </a:lnTo>
                <a:lnTo>
                  <a:pt x="10108" y="3712"/>
                </a:lnTo>
                <a:lnTo>
                  <a:pt x="10152" y="3645"/>
                </a:lnTo>
                <a:lnTo>
                  <a:pt x="10163" y="3546"/>
                </a:lnTo>
                <a:lnTo>
                  <a:pt x="10170" y="3522"/>
                </a:lnTo>
                <a:lnTo>
                  <a:pt x="10189" y="3478"/>
                </a:lnTo>
                <a:lnTo>
                  <a:pt x="10217" y="3425"/>
                </a:lnTo>
                <a:lnTo>
                  <a:pt x="10235" y="3353"/>
                </a:lnTo>
                <a:lnTo>
                  <a:pt x="10245" y="3279"/>
                </a:lnTo>
                <a:lnTo>
                  <a:pt x="10245" y="3275"/>
                </a:lnTo>
                <a:lnTo>
                  <a:pt x="10247" y="3269"/>
                </a:lnTo>
                <a:lnTo>
                  <a:pt x="10252" y="3118"/>
                </a:lnTo>
                <a:lnTo>
                  <a:pt x="10251" y="3062"/>
                </a:lnTo>
                <a:lnTo>
                  <a:pt x="10228" y="2809"/>
                </a:lnTo>
                <a:lnTo>
                  <a:pt x="10217" y="2733"/>
                </a:lnTo>
                <a:lnTo>
                  <a:pt x="10206" y="2578"/>
                </a:lnTo>
                <a:lnTo>
                  <a:pt x="10041" y="2468"/>
                </a:lnTo>
                <a:lnTo>
                  <a:pt x="10032" y="2452"/>
                </a:lnTo>
                <a:lnTo>
                  <a:pt x="10029" y="2444"/>
                </a:lnTo>
                <a:lnTo>
                  <a:pt x="10028" y="2437"/>
                </a:lnTo>
                <a:lnTo>
                  <a:pt x="10027" y="2424"/>
                </a:lnTo>
                <a:lnTo>
                  <a:pt x="10028" y="2418"/>
                </a:lnTo>
                <a:lnTo>
                  <a:pt x="10030" y="2413"/>
                </a:lnTo>
                <a:lnTo>
                  <a:pt x="10033" y="2402"/>
                </a:lnTo>
                <a:lnTo>
                  <a:pt x="10041" y="2384"/>
                </a:lnTo>
                <a:lnTo>
                  <a:pt x="10052" y="2371"/>
                </a:lnTo>
                <a:close/>
                <a:moveTo>
                  <a:pt x="13065" y="2941"/>
                </a:moveTo>
                <a:lnTo>
                  <a:pt x="13136" y="2988"/>
                </a:lnTo>
                <a:lnTo>
                  <a:pt x="13197" y="3040"/>
                </a:lnTo>
                <a:lnTo>
                  <a:pt x="13219" y="3128"/>
                </a:lnTo>
                <a:lnTo>
                  <a:pt x="13242" y="3161"/>
                </a:lnTo>
                <a:lnTo>
                  <a:pt x="13250" y="3226"/>
                </a:lnTo>
                <a:lnTo>
                  <a:pt x="13253" y="3249"/>
                </a:lnTo>
                <a:lnTo>
                  <a:pt x="13244" y="3282"/>
                </a:lnTo>
                <a:lnTo>
                  <a:pt x="13242" y="3315"/>
                </a:lnTo>
                <a:lnTo>
                  <a:pt x="13098" y="3613"/>
                </a:lnTo>
                <a:lnTo>
                  <a:pt x="13054" y="3656"/>
                </a:lnTo>
                <a:lnTo>
                  <a:pt x="12702" y="3931"/>
                </a:lnTo>
                <a:lnTo>
                  <a:pt x="12725" y="4140"/>
                </a:lnTo>
                <a:lnTo>
                  <a:pt x="12680" y="4140"/>
                </a:lnTo>
                <a:lnTo>
                  <a:pt x="12659" y="4173"/>
                </a:lnTo>
                <a:lnTo>
                  <a:pt x="12631" y="4181"/>
                </a:lnTo>
                <a:lnTo>
                  <a:pt x="12621" y="4181"/>
                </a:lnTo>
                <a:lnTo>
                  <a:pt x="12621" y="4182"/>
                </a:lnTo>
                <a:lnTo>
                  <a:pt x="12593" y="4184"/>
                </a:lnTo>
                <a:lnTo>
                  <a:pt x="12494" y="4207"/>
                </a:lnTo>
                <a:lnTo>
                  <a:pt x="12185" y="4240"/>
                </a:lnTo>
                <a:lnTo>
                  <a:pt x="12053" y="4284"/>
                </a:lnTo>
                <a:lnTo>
                  <a:pt x="11955" y="4305"/>
                </a:lnTo>
                <a:lnTo>
                  <a:pt x="11888" y="4294"/>
                </a:lnTo>
                <a:lnTo>
                  <a:pt x="11802" y="4328"/>
                </a:lnTo>
                <a:lnTo>
                  <a:pt x="11767" y="4305"/>
                </a:lnTo>
                <a:lnTo>
                  <a:pt x="11680" y="4272"/>
                </a:lnTo>
                <a:lnTo>
                  <a:pt x="11614" y="4207"/>
                </a:lnTo>
                <a:lnTo>
                  <a:pt x="11592" y="4207"/>
                </a:lnTo>
                <a:lnTo>
                  <a:pt x="11586" y="4195"/>
                </a:lnTo>
                <a:lnTo>
                  <a:pt x="11582" y="4173"/>
                </a:lnTo>
                <a:lnTo>
                  <a:pt x="11581" y="4162"/>
                </a:lnTo>
                <a:lnTo>
                  <a:pt x="11526" y="4074"/>
                </a:lnTo>
                <a:lnTo>
                  <a:pt x="11405" y="3667"/>
                </a:lnTo>
                <a:lnTo>
                  <a:pt x="11417" y="3613"/>
                </a:lnTo>
                <a:lnTo>
                  <a:pt x="11432" y="3262"/>
                </a:lnTo>
                <a:lnTo>
                  <a:pt x="11444" y="3189"/>
                </a:lnTo>
                <a:lnTo>
                  <a:pt x="11452" y="3162"/>
                </a:lnTo>
                <a:lnTo>
                  <a:pt x="11462" y="3143"/>
                </a:lnTo>
                <a:lnTo>
                  <a:pt x="11473" y="3131"/>
                </a:lnTo>
                <a:lnTo>
                  <a:pt x="11480" y="3128"/>
                </a:lnTo>
                <a:lnTo>
                  <a:pt x="11485" y="3127"/>
                </a:lnTo>
                <a:lnTo>
                  <a:pt x="11493" y="3128"/>
                </a:lnTo>
                <a:lnTo>
                  <a:pt x="11529" y="3148"/>
                </a:lnTo>
                <a:lnTo>
                  <a:pt x="11544" y="3158"/>
                </a:lnTo>
                <a:lnTo>
                  <a:pt x="11547" y="3161"/>
                </a:lnTo>
                <a:lnTo>
                  <a:pt x="11559" y="3293"/>
                </a:lnTo>
                <a:lnTo>
                  <a:pt x="11614" y="3403"/>
                </a:lnTo>
                <a:lnTo>
                  <a:pt x="11932" y="3217"/>
                </a:lnTo>
                <a:lnTo>
                  <a:pt x="12615" y="2908"/>
                </a:lnTo>
                <a:lnTo>
                  <a:pt x="12758" y="2887"/>
                </a:lnTo>
                <a:lnTo>
                  <a:pt x="13065" y="2941"/>
                </a:lnTo>
                <a:close/>
                <a:moveTo>
                  <a:pt x="9550" y="3643"/>
                </a:moveTo>
                <a:lnTo>
                  <a:pt x="9562" y="3713"/>
                </a:lnTo>
                <a:lnTo>
                  <a:pt x="9563" y="3793"/>
                </a:lnTo>
                <a:lnTo>
                  <a:pt x="9556" y="3885"/>
                </a:lnTo>
                <a:lnTo>
                  <a:pt x="9556" y="3888"/>
                </a:lnTo>
                <a:lnTo>
                  <a:pt x="9557" y="3892"/>
                </a:lnTo>
                <a:lnTo>
                  <a:pt x="9557" y="3907"/>
                </a:lnTo>
                <a:lnTo>
                  <a:pt x="9555" y="3952"/>
                </a:lnTo>
                <a:lnTo>
                  <a:pt x="9530" y="4104"/>
                </a:lnTo>
                <a:lnTo>
                  <a:pt x="9412" y="4212"/>
                </a:lnTo>
                <a:lnTo>
                  <a:pt x="9373" y="4239"/>
                </a:lnTo>
                <a:lnTo>
                  <a:pt x="9352" y="4248"/>
                </a:lnTo>
                <a:lnTo>
                  <a:pt x="9332" y="4250"/>
                </a:lnTo>
                <a:lnTo>
                  <a:pt x="9317" y="4249"/>
                </a:lnTo>
                <a:lnTo>
                  <a:pt x="9301" y="4245"/>
                </a:lnTo>
                <a:lnTo>
                  <a:pt x="9285" y="4241"/>
                </a:lnTo>
                <a:lnTo>
                  <a:pt x="9258" y="4223"/>
                </a:lnTo>
                <a:lnTo>
                  <a:pt x="9243" y="4210"/>
                </a:lnTo>
                <a:lnTo>
                  <a:pt x="9231" y="4197"/>
                </a:lnTo>
                <a:lnTo>
                  <a:pt x="9127" y="4104"/>
                </a:lnTo>
                <a:lnTo>
                  <a:pt x="9110" y="4082"/>
                </a:lnTo>
                <a:lnTo>
                  <a:pt x="9106" y="4076"/>
                </a:lnTo>
                <a:lnTo>
                  <a:pt x="9087" y="4060"/>
                </a:lnTo>
                <a:lnTo>
                  <a:pt x="9074" y="4051"/>
                </a:lnTo>
                <a:lnTo>
                  <a:pt x="9054" y="4043"/>
                </a:lnTo>
                <a:lnTo>
                  <a:pt x="9039" y="4041"/>
                </a:lnTo>
                <a:lnTo>
                  <a:pt x="9024" y="4040"/>
                </a:lnTo>
                <a:lnTo>
                  <a:pt x="8918" y="3907"/>
                </a:lnTo>
                <a:lnTo>
                  <a:pt x="8908" y="3891"/>
                </a:lnTo>
                <a:lnTo>
                  <a:pt x="8902" y="3876"/>
                </a:lnTo>
                <a:lnTo>
                  <a:pt x="8901" y="3861"/>
                </a:lnTo>
                <a:lnTo>
                  <a:pt x="8902" y="3847"/>
                </a:lnTo>
                <a:lnTo>
                  <a:pt x="8908" y="3833"/>
                </a:lnTo>
                <a:lnTo>
                  <a:pt x="8918" y="3818"/>
                </a:lnTo>
                <a:lnTo>
                  <a:pt x="8933" y="3806"/>
                </a:lnTo>
                <a:lnTo>
                  <a:pt x="9004" y="3670"/>
                </a:lnTo>
                <a:lnTo>
                  <a:pt x="9011" y="3646"/>
                </a:lnTo>
                <a:lnTo>
                  <a:pt x="9015" y="3626"/>
                </a:lnTo>
                <a:lnTo>
                  <a:pt x="9014" y="3609"/>
                </a:lnTo>
                <a:lnTo>
                  <a:pt x="9013" y="3603"/>
                </a:lnTo>
                <a:lnTo>
                  <a:pt x="9010" y="3598"/>
                </a:lnTo>
                <a:lnTo>
                  <a:pt x="8959" y="3391"/>
                </a:lnTo>
                <a:lnTo>
                  <a:pt x="9061" y="3352"/>
                </a:lnTo>
                <a:lnTo>
                  <a:pt x="9179" y="3352"/>
                </a:lnTo>
                <a:lnTo>
                  <a:pt x="9202" y="3355"/>
                </a:lnTo>
                <a:lnTo>
                  <a:pt x="9249" y="3372"/>
                </a:lnTo>
                <a:lnTo>
                  <a:pt x="9322" y="3415"/>
                </a:lnTo>
                <a:lnTo>
                  <a:pt x="9530" y="3586"/>
                </a:lnTo>
                <a:lnTo>
                  <a:pt x="9550" y="3643"/>
                </a:lnTo>
                <a:close/>
                <a:moveTo>
                  <a:pt x="8887" y="1407"/>
                </a:moveTo>
                <a:lnTo>
                  <a:pt x="8888" y="1420"/>
                </a:lnTo>
                <a:lnTo>
                  <a:pt x="8888" y="1432"/>
                </a:lnTo>
                <a:lnTo>
                  <a:pt x="8886" y="1444"/>
                </a:lnTo>
                <a:lnTo>
                  <a:pt x="8881" y="1457"/>
                </a:lnTo>
                <a:lnTo>
                  <a:pt x="8751" y="1495"/>
                </a:lnTo>
                <a:lnTo>
                  <a:pt x="8634" y="1561"/>
                </a:lnTo>
                <a:lnTo>
                  <a:pt x="8639" y="1568"/>
                </a:lnTo>
                <a:lnTo>
                  <a:pt x="8645" y="1588"/>
                </a:lnTo>
                <a:lnTo>
                  <a:pt x="8646" y="1599"/>
                </a:lnTo>
                <a:lnTo>
                  <a:pt x="8643" y="1618"/>
                </a:lnTo>
                <a:lnTo>
                  <a:pt x="8634" y="1639"/>
                </a:lnTo>
                <a:lnTo>
                  <a:pt x="8631" y="1650"/>
                </a:lnTo>
                <a:lnTo>
                  <a:pt x="8628" y="1673"/>
                </a:lnTo>
                <a:lnTo>
                  <a:pt x="8628" y="1693"/>
                </a:lnTo>
                <a:lnTo>
                  <a:pt x="8631" y="1709"/>
                </a:lnTo>
                <a:lnTo>
                  <a:pt x="8634" y="1717"/>
                </a:lnTo>
                <a:lnTo>
                  <a:pt x="8634" y="1846"/>
                </a:lnTo>
                <a:lnTo>
                  <a:pt x="8481" y="2199"/>
                </a:lnTo>
                <a:lnTo>
                  <a:pt x="8398" y="2336"/>
                </a:lnTo>
                <a:lnTo>
                  <a:pt x="8388" y="2352"/>
                </a:lnTo>
                <a:lnTo>
                  <a:pt x="8375" y="2417"/>
                </a:lnTo>
                <a:lnTo>
                  <a:pt x="8375" y="2423"/>
                </a:lnTo>
                <a:lnTo>
                  <a:pt x="8377" y="2434"/>
                </a:lnTo>
                <a:lnTo>
                  <a:pt x="8385" y="2444"/>
                </a:lnTo>
                <a:lnTo>
                  <a:pt x="8389" y="2448"/>
                </a:lnTo>
                <a:lnTo>
                  <a:pt x="8401" y="2456"/>
                </a:lnTo>
                <a:lnTo>
                  <a:pt x="8608" y="2482"/>
                </a:lnTo>
                <a:lnTo>
                  <a:pt x="8830" y="2670"/>
                </a:lnTo>
                <a:lnTo>
                  <a:pt x="8857" y="2703"/>
                </a:lnTo>
                <a:lnTo>
                  <a:pt x="8874" y="2735"/>
                </a:lnTo>
                <a:lnTo>
                  <a:pt x="8878" y="2751"/>
                </a:lnTo>
                <a:lnTo>
                  <a:pt x="8881" y="2768"/>
                </a:lnTo>
                <a:lnTo>
                  <a:pt x="8764" y="2898"/>
                </a:lnTo>
                <a:lnTo>
                  <a:pt x="8712" y="2988"/>
                </a:lnTo>
                <a:lnTo>
                  <a:pt x="8673" y="3079"/>
                </a:lnTo>
                <a:lnTo>
                  <a:pt x="8556" y="3197"/>
                </a:lnTo>
                <a:lnTo>
                  <a:pt x="8446" y="3390"/>
                </a:lnTo>
                <a:lnTo>
                  <a:pt x="8440" y="3409"/>
                </a:lnTo>
                <a:lnTo>
                  <a:pt x="8439" y="3416"/>
                </a:lnTo>
                <a:lnTo>
                  <a:pt x="8258" y="3612"/>
                </a:lnTo>
                <a:lnTo>
                  <a:pt x="8128" y="3819"/>
                </a:lnTo>
                <a:lnTo>
                  <a:pt x="8122" y="3831"/>
                </a:lnTo>
                <a:lnTo>
                  <a:pt x="8121" y="3842"/>
                </a:lnTo>
                <a:lnTo>
                  <a:pt x="8121" y="3848"/>
                </a:lnTo>
                <a:lnTo>
                  <a:pt x="8122" y="3854"/>
                </a:lnTo>
                <a:lnTo>
                  <a:pt x="8127" y="3864"/>
                </a:lnTo>
                <a:lnTo>
                  <a:pt x="8136" y="3872"/>
                </a:lnTo>
                <a:lnTo>
                  <a:pt x="8147" y="3882"/>
                </a:lnTo>
                <a:lnTo>
                  <a:pt x="8162" y="3890"/>
                </a:lnTo>
                <a:lnTo>
                  <a:pt x="8181" y="3897"/>
                </a:lnTo>
                <a:lnTo>
                  <a:pt x="8543" y="3754"/>
                </a:lnTo>
                <a:lnTo>
                  <a:pt x="8599" y="3746"/>
                </a:lnTo>
                <a:lnTo>
                  <a:pt x="8663" y="3745"/>
                </a:lnTo>
                <a:lnTo>
                  <a:pt x="8706" y="3751"/>
                </a:lnTo>
                <a:lnTo>
                  <a:pt x="8720" y="3754"/>
                </a:lnTo>
                <a:lnTo>
                  <a:pt x="8756" y="3768"/>
                </a:lnTo>
                <a:lnTo>
                  <a:pt x="8777" y="3780"/>
                </a:lnTo>
                <a:lnTo>
                  <a:pt x="8842" y="3910"/>
                </a:lnTo>
                <a:lnTo>
                  <a:pt x="8621" y="4040"/>
                </a:lnTo>
                <a:lnTo>
                  <a:pt x="8309" y="4183"/>
                </a:lnTo>
                <a:lnTo>
                  <a:pt x="7921" y="4300"/>
                </a:lnTo>
                <a:lnTo>
                  <a:pt x="7852" y="4303"/>
                </a:lnTo>
                <a:lnTo>
                  <a:pt x="7821" y="4300"/>
                </a:lnTo>
                <a:lnTo>
                  <a:pt x="7793" y="4293"/>
                </a:lnTo>
                <a:lnTo>
                  <a:pt x="7767" y="4280"/>
                </a:lnTo>
                <a:lnTo>
                  <a:pt x="7742" y="4265"/>
                </a:lnTo>
                <a:lnTo>
                  <a:pt x="7719" y="4245"/>
                </a:lnTo>
                <a:lnTo>
                  <a:pt x="7697" y="4218"/>
                </a:lnTo>
                <a:lnTo>
                  <a:pt x="7692" y="4205"/>
                </a:lnTo>
                <a:lnTo>
                  <a:pt x="7687" y="4178"/>
                </a:lnTo>
                <a:lnTo>
                  <a:pt x="7686" y="4175"/>
                </a:lnTo>
                <a:lnTo>
                  <a:pt x="7686" y="4171"/>
                </a:lnTo>
                <a:lnTo>
                  <a:pt x="7648" y="3910"/>
                </a:lnTo>
                <a:lnTo>
                  <a:pt x="7689" y="3896"/>
                </a:lnTo>
                <a:lnTo>
                  <a:pt x="7692" y="3894"/>
                </a:lnTo>
                <a:lnTo>
                  <a:pt x="7702" y="3889"/>
                </a:lnTo>
                <a:lnTo>
                  <a:pt x="7711" y="3882"/>
                </a:lnTo>
                <a:lnTo>
                  <a:pt x="7715" y="3880"/>
                </a:lnTo>
                <a:lnTo>
                  <a:pt x="7751" y="3851"/>
                </a:lnTo>
                <a:lnTo>
                  <a:pt x="7762" y="3839"/>
                </a:lnTo>
                <a:lnTo>
                  <a:pt x="7763" y="3837"/>
                </a:lnTo>
                <a:lnTo>
                  <a:pt x="7773" y="3827"/>
                </a:lnTo>
                <a:lnTo>
                  <a:pt x="7793" y="3798"/>
                </a:lnTo>
                <a:lnTo>
                  <a:pt x="7809" y="3769"/>
                </a:lnTo>
                <a:lnTo>
                  <a:pt x="7812" y="3765"/>
                </a:lnTo>
                <a:lnTo>
                  <a:pt x="7875" y="3634"/>
                </a:lnTo>
                <a:lnTo>
                  <a:pt x="7912" y="3575"/>
                </a:lnTo>
                <a:lnTo>
                  <a:pt x="7946" y="3529"/>
                </a:lnTo>
                <a:lnTo>
                  <a:pt x="7963" y="3514"/>
                </a:lnTo>
                <a:lnTo>
                  <a:pt x="7972" y="3508"/>
                </a:lnTo>
                <a:lnTo>
                  <a:pt x="8284" y="2898"/>
                </a:lnTo>
                <a:lnTo>
                  <a:pt x="8284" y="2890"/>
                </a:lnTo>
                <a:lnTo>
                  <a:pt x="8287" y="2882"/>
                </a:lnTo>
                <a:lnTo>
                  <a:pt x="8290" y="2874"/>
                </a:lnTo>
                <a:lnTo>
                  <a:pt x="8303" y="2855"/>
                </a:lnTo>
                <a:lnTo>
                  <a:pt x="8336" y="2820"/>
                </a:lnTo>
                <a:lnTo>
                  <a:pt x="8365" y="2771"/>
                </a:lnTo>
                <a:lnTo>
                  <a:pt x="8371" y="2748"/>
                </a:lnTo>
                <a:lnTo>
                  <a:pt x="8374" y="2738"/>
                </a:lnTo>
                <a:lnTo>
                  <a:pt x="8375" y="2729"/>
                </a:lnTo>
                <a:lnTo>
                  <a:pt x="8404" y="2679"/>
                </a:lnTo>
                <a:lnTo>
                  <a:pt x="8411" y="2658"/>
                </a:lnTo>
                <a:lnTo>
                  <a:pt x="8414" y="2647"/>
                </a:lnTo>
                <a:lnTo>
                  <a:pt x="8414" y="2638"/>
                </a:lnTo>
                <a:lnTo>
                  <a:pt x="8389" y="2627"/>
                </a:lnTo>
                <a:lnTo>
                  <a:pt x="8368" y="2622"/>
                </a:lnTo>
                <a:lnTo>
                  <a:pt x="8358" y="2620"/>
                </a:lnTo>
                <a:lnTo>
                  <a:pt x="8341" y="2622"/>
                </a:lnTo>
                <a:lnTo>
                  <a:pt x="8336" y="2625"/>
                </a:lnTo>
                <a:lnTo>
                  <a:pt x="8154" y="2755"/>
                </a:lnTo>
                <a:lnTo>
                  <a:pt x="8067" y="2750"/>
                </a:lnTo>
                <a:lnTo>
                  <a:pt x="8001" y="2738"/>
                </a:lnTo>
                <a:lnTo>
                  <a:pt x="7975" y="2729"/>
                </a:lnTo>
                <a:lnTo>
                  <a:pt x="7956" y="2718"/>
                </a:lnTo>
                <a:lnTo>
                  <a:pt x="7942" y="2705"/>
                </a:lnTo>
                <a:lnTo>
                  <a:pt x="7936" y="2698"/>
                </a:lnTo>
                <a:lnTo>
                  <a:pt x="7933" y="2690"/>
                </a:lnTo>
                <a:lnTo>
                  <a:pt x="7855" y="2534"/>
                </a:lnTo>
                <a:lnTo>
                  <a:pt x="7844" y="2521"/>
                </a:lnTo>
                <a:lnTo>
                  <a:pt x="7837" y="2507"/>
                </a:lnTo>
                <a:lnTo>
                  <a:pt x="7831" y="2495"/>
                </a:lnTo>
                <a:lnTo>
                  <a:pt x="7829" y="2487"/>
                </a:lnTo>
                <a:lnTo>
                  <a:pt x="7829" y="2482"/>
                </a:lnTo>
                <a:lnTo>
                  <a:pt x="7833" y="2470"/>
                </a:lnTo>
                <a:lnTo>
                  <a:pt x="7837" y="2455"/>
                </a:lnTo>
                <a:lnTo>
                  <a:pt x="7836" y="2448"/>
                </a:lnTo>
                <a:lnTo>
                  <a:pt x="7833" y="2443"/>
                </a:lnTo>
                <a:lnTo>
                  <a:pt x="7832" y="2438"/>
                </a:lnTo>
                <a:lnTo>
                  <a:pt x="7832" y="2435"/>
                </a:lnTo>
                <a:lnTo>
                  <a:pt x="7829" y="2430"/>
                </a:lnTo>
                <a:lnTo>
                  <a:pt x="7848" y="2417"/>
                </a:lnTo>
                <a:lnTo>
                  <a:pt x="7873" y="2404"/>
                </a:lnTo>
                <a:lnTo>
                  <a:pt x="7904" y="2396"/>
                </a:lnTo>
                <a:lnTo>
                  <a:pt x="7912" y="2395"/>
                </a:lnTo>
                <a:lnTo>
                  <a:pt x="7924" y="2396"/>
                </a:lnTo>
                <a:lnTo>
                  <a:pt x="7935" y="2399"/>
                </a:lnTo>
                <a:lnTo>
                  <a:pt x="7941" y="2401"/>
                </a:lnTo>
                <a:lnTo>
                  <a:pt x="7946" y="2404"/>
                </a:lnTo>
                <a:lnTo>
                  <a:pt x="8037" y="2183"/>
                </a:lnTo>
                <a:lnTo>
                  <a:pt x="8035" y="2171"/>
                </a:lnTo>
                <a:lnTo>
                  <a:pt x="8036" y="2145"/>
                </a:lnTo>
                <a:lnTo>
                  <a:pt x="8045" y="2123"/>
                </a:lnTo>
                <a:lnTo>
                  <a:pt x="8053" y="2113"/>
                </a:lnTo>
                <a:lnTo>
                  <a:pt x="8064" y="2103"/>
                </a:lnTo>
                <a:lnTo>
                  <a:pt x="8076" y="2093"/>
                </a:lnTo>
                <a:lnTo>
                  <a:pt x="8154" y="1755"/>
                </a:lnTo>
                <a:lnTo>
                  <a:pt x="8163" y="1726"/>
                </a:lnTo>
                <a:lnTo>
                  <a:pt x="8167" y="1703"/>
                </a:lnTo>
                <a:lnTo>
                  <a:pt x="8166" y="1694"/>
                </a:lnTo>
                <a:lnTo>
                  <a:pt x="8163" y="1687"/>
                </a:lnTo>
                <a:lnTo>
                  <a:pt x="8162" y="1684"/>
                </a:lnTo>
                <a:lnTo>
                  <a:pt x="8158" y="1682"/>
                </a:lnTo>
                <a:lnTo>
                  <a:pt x="8154" y="1677"/>
                </a:lnTo>
                <a:lnTo>
                  <a:pt x="8148" y="1668"/>
                </a:lnTo>
                <a:lnTo>
                  <a:pt x="8144" y="1662"/>
                </a:lnTo>
                <a:lnTo>
                  <a:pt x="8136" y="1656"/>
                </a:lnTo>
                <a:lnTo>
                  <a:pt x="8127" y="1654"/>
                </a:lnTo>
                <a:lnTo>
                  <a:pt x="8111" y="1653"/>
                </a:lnTo>
                <a:lnTo>
                  <a:pt x="8084" y="1660"/>
                </a:lnTo>
                <a:lnTo>
                  <a:pt x="7855" y="1768"/>
                </a:lnTo>
                <a:lnTo>
                  <a:pt x="7846" y="1768"/>
                </a:lnTo>
                <a:lnTo>
                  <a:pt x="7829" y="1771"/>
                </a:lnTo>
                <a:lnTo>
                  <a:pt x="7817" y="1777"/>
                </a:lnTo>
                <a:lnTo>
                  <a:pt x="7807" y="1787"/>
                </a:lnTo>
                <a:lnTo>
                  <a:pt x="7800" y="1802"/>
                </a:lnTo>
                <a:lnTo>
                  <a:pt x="7798" y="1804"/>
                </a:lnTo>
                <a:lnTo>
                  <a:pt x="7797" y="1804"/>
                </a:lnTo>
                <a:lnTo>
                  <a:pt x="7797" y="1806"/>
                </a:lnTo>
                <a:lnTo>
                  <a:pt x="7796" y="1810"/>
                </a:lnTo>
                <a:lnTo>
                  <a:pt x="7787" y="1822"/>
                </a:lnTo>
                <a:lnTo>
                  <a:pt x="7777" y="1828"/>
                </a:lnTo>
                <a:lnTo>
                  <a:pt x="7776" y="1830"/>
                </a:lnTo>
                <a:lnTo>
                  <a:pt x="7770" y="1832"/>
                </a:lnTo>
                <a:lnTo>
                  <a:pt x="7766" y="1832"/>
                </a:lnTo>
                <a:lnTo>
                  <a:pt x="7763" y="1848"/>
                </a:lnTo>
                <a:lnTo>
                  <a:pt x="7759" y="1859"/>
                </a:lnTo>
                <a:lnTo>
                  <a:pt x="7751" y="1868"/>
                </a:lnTo>
                <a:lnTo>
                  <a:pt x="7747" y="1871"/>
                </a:lnTo>
                <a:lnTo>
                  <a:pt x="7742" y="1875"/>
                </a:lnTo>
                <a:lnTo>
                  <a:pt x="7729" y="1877"/>
                </a:lnTo>
                <a:lnTo>
                  <a:pt x="7722" y="1877"/>
                </a:lnTo>
                <a:lnTo>
                  <a:pt x="7721" y="1878"/>
                </a:lnTo>
                <a:lnTo>
                  <a:pt x="7713" y="1879"/>
                </a:lnTo>
                <a:lnTo>
                  <a:pt x="7705" y="1877"/>
                </a:lnTo>
                <a:lnTo>
                  <a:pt x="7701" y="1877"/>
                </a:lnTo>
                <a:lnTo>
                  <a:pt x="7695" y="1877"/>
                </a:lnTo>
                <a:lnTo>
                  <a:pt x="7675" y="1872"/>
                </a:lnTo>
                <a:lnTo>
                  <a:pt x="7672" y="1871"/>
                </a:lnTo>
                <a:lnTo>
                  <a:pt x="7670" y="1871"/>
                </a:lnTo>
                <a:lnTo>
                  <a:pt x="7666" y="1868"/>
                </a:lnTo>
                <a:lnTo>
                  <a:pt x="7402" y="1613"/>
                </a:lnTo>
                <a:lnTo>
                  <a:pt x="7396" y="1599"/>
                </a:lnTo>
                <a:lnTo>
                  <a:pt x="7394" y="1587"/>
                </a:lnTo>
                <a:lnTo>
                  <a:pt x="7396" y="1574"/>
                </a:lnTo>
                <a:lnTo>
                  <a:pt x="7401" y="1563"/>
                </a:lnTo>
                <a:lnTo>
                  <a:pt x="7408" y="1552"/>
                </a:lnTo>
                <a:lnTo>
                  <a:pt x="7435" y="1531"/>
                </a:lnTo>
                <a:lnTo>
                  <a:pt x="7453" y="1522"/>
                </a:lnTo>
                <a:lnTo>
                  <a:pt x="7465" y="1524"/>
                </a:lnTo>
                <a:lnTo>
                  <a:pt x="7477" y="1525"/>
                </a:lnTo>
                <a:lnTo>
                  <a:pt x="7477" y="1524"/>
                </a:lnTo>
                <a:lnTo>
                  <a:pt x="7487" y="1524"/>
                </a:lnTo>
                <a:lnTo>
                  <a:pt x="7493" y="1522"/>
                </a:lnTo>
                <a:lnTo>
                  <a:pt x="7498" y="1522"/>
                </a:lnTo>
                <a:lnTo>
                  <a:pt x="7516" y="1511"/>
                </a:lnTo>
                <a:lnTo>
                  <a:pt x="7518" y="1509"/>
                </a:lnTo>
                <a:lnTo>
                  <a:pt x="7519" y="1507"/>
                </a:lnTo>
                <a:lnTo>
                  <a:pt x="7524" y="1504"/>
                </a:lnTo>
                <a:lnTo>
                  <a:pt x="7532" y="1495"/>
                </a:lnTo>
                <a:lnTo>
                  <a:pt x="7803" y="1457"/>
                </a:lnTo>
                <a:lnTo>
                  <a:pt x="8053" y="1396"/>
                </a:lnTo>
                <a:lnTo>
                  <a:pt x="8102" y="1392"/>
                </a:lnTo>
                <a:lnTo>
                  <a:pt x="8125" y="1388"/>
                </a:lnTo>
                <a:lnTo>
                  <a:pt x="8127" y="1386"/>
                </a:lnTo>
                <a:lnTo>
                  <a:pt x="8131" y="1385"/>
                </a:lnTo>
                <a:lnTo>
                  <a:pt x="8136" y="1384"/>
                </a:lnTo>
                <a:lnTo>
                  <a:pt x="8142" y="1381"/>
                </a:lnTo>
                <a:lnTo>
                  <a:pt x="8147" y="1379"/>
                </a:lnTo>
                <a:lnTo>
                  <a:pt x="8165" y="1362"/>
                </a:lnTo>
                <a:lnTo>
                  <a:pt x="8168" y="1355"/>
                </a:lnTo>
                <a:lnTo>
                  <a:pt x="8173" y="1351"/>
                </a:lnTo>
                <a:lnTo>
                  <a:pt x="8181" y="1340"/>
                </a:lnTo>
                <a:lnTo>
                  <a:pt x="8193" y="1235"/>
                </a:lnTo>
                <a:lnTo>
                  <a:pt x="8167" y="989"/>
                </a:lnTo>
                <a:lnTo>
                  <a:pt x="8165" y="978"/>
                </a:lnTo>
                <a:lnTo>
                  <a:pt x="8165" y="957"/>
                </a:lnTo>
                <a:lnTo>
                  <a:pt x="8171" y="931"/>
                </a:lnTo>
                <a:lnTo>
                  <a:pt x="8179" y="917"/>
                </a:lnTo>
                <a:lnTo>
                  <a:pt x="8191" y="905"/>
                </a:lnTo>
                <a:lnTo>
                  <a:pt x="8197" y="900"/>
                </a:lnTo>
                <a:lnTo>
                  <a:pt x="8214" y="892"/>
                </a:lnTo>
                <a:lnTo>
                  <a:pt x="8223" y="889"/>
                </a:lnTo>
                <a:lnTo>
                  <a:pt x="8245" y="886"/>
                </a:lnTo>
                <a:lnTo>
                  <a:pt x="8361" y="886"/>
                </a:lnTo>
                <a:lnTo>
                  <a:pt x="8491" y="899"/>
                </a:lnTo>
                <a:lnTo>
                  <a:pt x="8542" y="957"/>
                </a:lnTo>
                <a:lnTo>
                  <a:pt x="8571" y="1002"/>
                </a:lnTo>
                <a:lnTo>
                  <a:pt x="8585" y="1033"/>
                </a:lnTo>
                <a:lnTo>
                  <a:pt x="8601" y="1080"/>
                </a:lnTo>
                <a:lnTo>
                  <a:pt x="8608" y="1128"/>
                </a:lnTo>
                <a:lnTo>
                  <a:pt x="8608" y="1144"/>
                </a:lnTo>
                <a:lnTo>
                  <a:pt x="8601" y="1153"/>
                </a:lnTo>
                <a:lnTo>
                  <a:pt x="8591" y="1172"/>
                </a:lnTo>
                <a:lnTo>
                  <a:pt x="8585" y="1188"/>
                </a:lnTo>
                <a:lnTo>
                  <a:pt x="8582" y="1202"/>
                </a:lnTo>
                <a:lnTo>
                  <a:pt x="8582" y="1210"/>
                </a:lnTo>
                <a:lnTo>
                  <a:pt x="8641" y="1212"/>
                </a:lnTo>
                <a:lnTo>
                  <a:pt x="8659" y="1216"/>
                </a:lnTo>
                <a:lnTo>
                  <a:pt x="8679" y="1224"/>
                </a:lnTo>
                <a:lnTo>
                  <a:pt x="8733" y="1259"/>
                </a:lnTo>
                <a:lnTo>
                  <a:pt x="8762" y="1272"/>
                </a:lnTo>
                <a:lnTo>
                  <a:pt x="8764" y="1272"/>
                </a:lnTo>
                <a:lnTo>
                  <a:pt x="8765" y="1273"/>
                </a:lnTo>
                <a:lnTo>
                  <a:pt x="8770" y="1274"/>
                </a:lnTo>
                <a:lnTo>
                  <a:pt x="8777" y="1275"/>
                </a:lnTo>
                <a:lnTo>
                  <a:pt x="8855" y="1366"/>
                </a:lnTo>
                <a:lnTo>
                  <a:pt x="8875" y="1385"/>
                </a:lnTo>
                <a:lnTo>
                  <a:pt x="8882" y="1396"/>
                </a:lnTo>
                <a:lnTo>
                  <a:pt x="8887" y="1407"/>
                </a:lnTo>
                <a:close/>
                <a:moveTo>
                  <a:pt x="6519" y="1171"/>
                </a:moveTo>
                <a:lnTo>
                  <a:pt x="6614" y="1209"/>
                </a:lnTo>
                <a:lnTo>
                  <a:pt x="6697" y="1258"/>
                </a:lnTo>
                <a:lnTo>
                  <a:pt x="6767" y="1313"/>
                </a:lnTo>
                <a:lnTo>
                  <a:pt x="6826" y="1380"/>
                </a:lnTo>
                <a:lnTo>
                  <a:pt x="6870" y="1454"/>
                </a:lnTo>
                <a:lnTo>
                  <a:pt x="6883" y="1483"/>
                </a:lnTo>
                <a:lnTo>
                  <a:pt x="6871" y="1494"/>
                </a:lnTo>
                <a:lnTo>
                  <a:pt x="6869" y="1494"/>
                </a:lnTo>
                <a:lnTo>
                  <a:pt x="6864" y="1498"/>
                </a:lnTo>
                <a:lnTo>
                  <a:pt x="6863" y="1498"/>
                </a:lnTo>
                <a:lnTo>
                  <a:pt x="6858" y="1504"/>
                </a:lnTo>
                <a:lnTo>
                  <a:pt x="6853" y="1505"/>
                </a:lnTo>
                <a:lnTo>
                  <a:pt x="6852" y="1505"/>
                </a:lnTo>
                <a:lnTo>
                  <a:pt x="6850" y="1507"/>
                </a:lnTo>
                <a:lnTo>
                  <a:pt x="6845" y="1509"/>
                </a:lnTo>
                <a:lnTo>
                  <a:pt x="6844" y="1509"/>
                </a:lnTo>
                <a:lnTo>
                  <a:pt x="6842" y="1511"/>
                </a:lnTo>
                <a:lnTo>
                  <a:pt x="6824" y="1517"/>
                </a:lnTo>
                <a:lnTo>
                  <a:pt x="6803" y="1522"/>
                </a:lnTo>
                <a:lnTo>
                  <a:pt x="6779" y="1524"/>
                </a:lnTo>
                <a:lnTo>
                  <a:pt x="6726" y="1522"/>
                </a:lnTo>
                <a:lnTo>
                  <a:pt x="6429" y="1574"/>
                </a:lnTo>
                <a:lnTo>
                  <a:pt x="6412" y="1578"/>
                </a:lnTo>
                <a:lnTo>
                  <a:pt x="6399" y="1579"/>
                </a:lnTo>
                <a:lnTo>
                  <a:pt x="6388" y="1576"/>
                </a:lnTo>
                <a:lnTo>
                  <a:pt x="6383" y="1574"/>
                </a:lnTo>
                <a:lnTo>
                  <a:pt x="6379" y="1571"/>
                </a:lnTo>
                <a:lnTo>
                  <a:pt x="6376" y="1566"/>
                </a:lnTo>
                <a:lnTo>
                  <a:pt x="6372" y="1561"/>
                </a:lnTo>
                <a:lnTo>
                  <a:pt x="6367" y="1547"/>
                </a:lnTo>
                <a:lnTo>
                  <a:pt x="6364" y="1538"/>
                </a:lnTo>
                <a:lnTo>
                  <a:pt x="6360" y="1473"/>
                </a:lnTo>
                <a:lnTo>
                  <a:pt x="6355" y="1440"/>
                </a:lnTo>
                <a:lnTo>
                  <a:pt x="6342" y="1406"/>
                </a:lnTo>
                <a:lnTo>
                  <a:pt x="6327" y="1375"/>
                </a:lnTo>
                <a:lnTo>
                  <a:pt x="6306" y="1344"/>
                </a:lnTo>
                <a:lnTo>
                  <a:pt x="6254" y="1287"/>
                </a:lnTo>
                <a:lnTo>
                  <a:pt x="6220" y="1262"/>
                </a:lnTo>
                <a:lnTo>
                  <a:pt x="6221" y="1221"/>
                </a:lnTo>
                <a:lnTo>
                  <a:pt x="6232" y="1176"/>
                </a:lnTo>
                <a:lnTo>
                  <a:pt x="6240" y="1159"/>
                </a:lnTo>
                <a:lnTo>
                  <a:pt x="6246" y="1150"/>
                </a:lnTo>
                <a:lnTo>
                  <a:pt x="6262" y="1131"/>
                </a:lnTo>
                <a:lnTo>
                  <a:pt x="6277" y="1122"/>
                </a:lnTo>
                <a:lnTo>
                  <a:pt x="6286" y="1119"/>
                </a:lnTo>
                <a:lnTo>
                  <a:pt x="6519" y="1171"/>
                </a:lnTo>
                <a:close/>
                <a:moveTo>
                  <a:pt x="3704" y="1874"/>
                </a:moveTo>
                <a:lnTo>
                  <a:pt x="3704" y="1881"/>
                </a:lnTo>
                <a:lnTo>
                  <a:pt x="3705" y="1884"/>
                </a:lnTo>
                <a:lnTo>
                  <a:pt x="3708" y="1895"/>
                </a:lnTo>
                <a:lnTo>
                  <a:pt x="3708" y="1902"/>
                </a:lnTo>
                <a:lnTo>
                  <a:pt x="3709" y="1906"/>
                </a:lnTo>
                <a:lnTo>
                  <a:pt x="3710" y="1917"/>
                </a:lnTo>
                <a:lnTo>
                  <a:pt x="3709" y="1926"/>
                </a:lnTo>
                <a:lnTo>
                  <a:pt x="3708" y="1931"/>
                </a:lnTo>
                <a:lnTo>
                  <a:pt x="3708" y="1937"/>
                </a:lnTo>
                <a:lnTo>
                  <a:pt x="3704" y="1956"/>
                </a:lnTo>
                <a:lnTo>
                  <a:pt x="3702" y="1958"/>
                </a:lnTo>
                <a:lnTo>
                  <a:pt x="3698" y="1972"/>
                </a:lnTo>
                <a:lnTo>
                  <a:pt x="3694" y="1981"/>
                </a:lnTo>
                <a:lnTo>
                  <a:pt x="3690" y="1990"/>
                </a:lnTo>
                <a:lnTo>
                  <a:pt x="3711" y="1990"/>
                </a:lnTo>
                <a:lnTo>
                  <a:pt x="3696" y="1994"/>
                </a:lnTo>
                <a:lnTo>
                  <a:pt x="3683" y="2002"/>
                </a:lnTo>
                <a:lnTo>
                  <a:pt x="3673" y="2011"/>
                </a:lnTo>
                <a:lnTo>
                  <a:pt x="3658" y="2037"/>
                </a:lnTo>
                <a:lnTo>
                  <a:pt x="3650" y="2071"/>
                </a:lnTo>
                <a:lnTo>
                  <a:pt x="3649" y="2113"/>
                </a:lnTo>
                <a:lnTo>
                  <a:pt x="3644" y="2128"/>
                </a:lnTo>
                <a:lnTo>
                  <a:pt x="3644" y="2133"/>
                </a:lnTo>
                <a:lnTo>
                  <a:pt x="3642" y="2137"/>
                </a:lnTo>
                <a:lnTo>
                  <a:pt x="3641" y="2142"/>
                </a:lnTo>
                <a:lnTo>
                  <a:pt x="3639" y="2144"/>
                </a:lnTo>
                <a:lnTo>
                  <a:pt x="3638" y="2150"/>
                </a:lnTo>
                <a:lnTo>
                  <a:pt x="3633" y="2155"/>
                </a:lnTo>
                <a:lnTo>
                  <a:pt x="3630" y="2162"/>
                </a:lnTo>
                <a:lnTo>
                  <a:pt x="3623" y="2165"/>
                </a:lnTo>
                <a:lnTo>
                  <a:pt x="3617" y="2170"/>
                </a:lnTo>
                <a:lnTo>
                  <a:pt x="3603" y="2175"/>
                </a:lnTo>
                <a:lnTo>
                  <a:pt x="3586" y="2175"/>
                </a:lnTo>
                <a:lnTo>
                  <a:pt x="3577" y="2174"/>
                </a:lnTo>
                <a:lnTo>
                  <a:pt x="3572" y="2173"/>
                </a:lnTo>
                <a:lnTo>
                  <a:pt x="3569" y="2173"/>
                </a:lnTo>
                <a:lnTo>
                  <a:pt x="3202" y="2519"/>
                </a:lnTo>
                <a:lnTo>
                  <a:pt x="3203" y="2525"/>
                </a:lnTo>
                <a:lnTo>
                  <a:pt x="3205" y="2529"/>
                </a:lnTo>
                <a:lnTo>
                  <a:pt x="3214" y="2542"/>
                </a:lnTo>
                <a:lnTo>
                  <a:pt x="3344" y="2683"/>
                </a:lnTo>
                <a:lnTo>
                  <a:pt x="3358" y="2689"/>
                </a:lnTo>
                <a:lnTo>
                  <a:pt x="3375" y="2695"/>
                </a:lnTo>
                <a:lnTo>
                  <a:pt x="3404" y="2696"/>
                </a:lnTo>
                <a:lnTo>
                  <a:pt x="3434" y="2685"/>
                </a:lnTo>
                <a:lnTo>
                  <a:pt x="3485" y="2646"/>
                </a:lnTo>
                <a:lnTo>
                  <a:pt x="3550" y="2599"/>
                </a:lnTo>
                <a:lnTo>
                  <a:pt x="3577" y="2585"/>
                </a:lnTo>
                <a:lnTo>
                  <a:pt x="3588" y="2579"/>
                </a:lnTo>
                <a:lnTo>
                  <a:pt x="3812" y="2397"/>
                </a:lnTo>
                <a:lnTo>
                  <a:pt x="4078" y="2254"/>
                </a:lnTo>
                <a:lnTo>
                  <a:pt x="4240" y="2132"/>
                </a:lnTo>
                <a:lnTo>
                  <a:pt x="4256" y="2107"/>
                </a:lnTo>
                <a:lnTo>
                  <a:pt x="4271" y="2087"/>
                </a:lnTo>
                <a:lnTo>
                  <a:pt x="4289" y="2071"/>
                </a:lnTo>
                <a:lnTo>
                  <a:pt x="4324" y="2050"/>
                </a:lnTo>
                <a:lnTo>
                  <a:pt x="4343" y="2047"/>
                </a:lnTo>
                <a:lnTo>
                  <a:pt x="4362" y="2047"/>
                </a:lnTo>
                <a:lnTo>
                  <a:pt x="4383" y="2050"/>
                </a:lnTo>
                <a:lnTo>
                  <a:pt x="4506" y="2193"/>
                </a:lnTo>
                <a:lnTo>
                  <a:pt x="4628" y="2376"/>
                </a:lnTo>
                <a:lnTo>
                  <a:pt x="4455" y="2525"/>
                </a:lnTo>
                <a:lnTo>
                  <a:pt x="4404" y="2553"/>
                </a:lnTo>
                <a:lnTo>
                  <a:pt x="4392" y="2556"/>
                </a:lnTo>
                <a:lnTo>
                  <a:pt x="4383" y="2561"/>
                </a:lnTo>
                <a:lnTo>
                  <a:pt x="4118" y="2724"/>
                </a:lnTo>
                <a:lnTo>
                  <a:pt x="3793" y="2886"/>
                </a:lnTo>
                <a:lnTo>
                  <a:pt x="3772" y="2886"/>
                </a:lnTo>
                <a:lnTo>
                  <a:pt x="3759" y="2910"/>
                </a:lnTo>
                <a:lnTo>
                  <a:pt x="3754" y="2913"/>
                </a:lnTo>
                <a:lnTo>
                  <a:pt x="3751" y="2918"/>
                </a:lnTo>
                <a:lnTo>
                  <a:pt x="3741" y="2927"/>
                </a:lnTo>
                <a:lnTo>
                  <a:pt x="3730" y="2930"/>
                </a:lnTo>
                <a:lnTo>
                  <a:pt x="3719" y="2931"/>
                </a:lnTo>
                <a:lnTo>
                  <a:pt x="3690" y="2928"/>
                </a:lnTo>
                <a:lnTo>
                  <a:pt x="3956" y="3192"/>
                </a:lnTo>
                <a:lnTo>
                  <a:pt x="4118" y="3294"/>
                </a:lnTo>
                <a:lnTo>
                  <a:pt x="4232" y="3337"/>
                </a:lnTo>
                <a:lnTo>
                  <a:pt x="4238" y="3340"/>
                </a:lnTo>
                <a:lnTo>
                  <a:pt x="4389" y="3399"/>
                </a:lnTo>
                <a:lnTo>
                  <a:pt x="4404" y="3403"/>
                </a:lnTo>
                <a:lnTo>
                  <a:pt x="4416" y="3410"/>
                </a:lnTo>
                <a:lnTo>
                  <a:pt x="4426" y="3411"/>
                </a:lnTo>
                <a:lnTo>
                  <a:pt x="4429" y="3411"/>
                </a:lnTo>
                <a:lnTo>
                  <a:pt x="4435" y="3415"/>
                </a:lnTo>
                <a:lnTo>
                  <a:pt x="4439" y="3415"/>
                </a:lnTo>
                <a:lnTo>
                  <a:pt x="4441" y="3416"/>
                </a:lnTo>
                <a:lnTo>
                  <a:pt x="4445" y="3417"/>
                </a:lnTo>
                <a:lnTo>
                  <a:pt x="4462" y="3426"/>
                </a:lnTo>
                <a:lnTo>
                  <a:pt x="4495" y="3447"/>
                </a:lnTo>
                <a:lnTo>
                  <a:pt x="4504" y="3451"/>
                </a:lnTo>
                <a:lnTo>
                  <a:pt x="4505" y="3451"/>
                </a:lnTo>
                <a:lnTo>
                  <a:pt x="4512" y="3454"/>
                </a:lnTo>
                <a:lnTo>
                  <a:pt x="4520" y="3456"/>
                </a:lnTo>
                <a:lnTo>
                  <a:pt x="4526" y="3457"/>
                </a:lnTo>
                <a:lnTo>
                  <a:pt x="4553" y="3467"/>
                </a:lnTo>
                <a:lnTo>
                  <a:pt x="4585" y="3490"/>
                </a:lnTo>
                <a:lnTo>
                  <a:pt x="4594" y="3500"/>
                </a:lnTo>
                <a:lnTo>
                  <a:pt x="4608" y="3518"/>
                </a:lnTo>
                <a:lnTo>
                  <a:pt x="4637" y="3523"/>
                </a:lnTo>
                <a:lnTo>
                  <a:pt x="4653" y="3525"/>
                </a:lnTo>
                <a:lnTo>
                  <a:pt x="4698" y="3552"/>
                </a:lnTo>
                <a:lnTo>
                  <a:pt x="4730" y="3581"/>
                </a:lnTo>
                <a:lnTo>
                  <a:pt x="4769" y="3604"/>
                </a:lnTo>
                <a:lnTo>
                  <a:pt x="4807" y="3621"/>
                </a:lnTo>
                <a:lnTo>
                  <a:pt x="4822" y="3625"/>
                </a:lnTo>
                <a:lnTo>
                  <a:pt x="4831" y="3625"/>
                </a:lnTo>
                <a:lnTo>
                  <a:pt x="4840" y="3626"/>
                </a:lnTo>
                <a:lnTo>
                  <a:pt x="4857" y="3625"/>
                </a:lnTo>
                <a:lnTo>
                  <a:pt x="4865" y="3622"/>
                </a:lnTo>
                <a:lnTo>
                  <a:pt x="4873" y="3621"/>
                </a:lnTo>
                <a:lnTo>
                  <a:pt x="4879" y="3634"/>
                </a:lnTo>
                <a:lnTo>
                  <a:pt x="4887" y="3645"/>
                </a:lnTo>
                <a:lnTo>
                  <a:pt x="4898" y="3652"/>
                </a:lnTo>
                <a:lnTo>
                  <a:pt x="4912" y="3655"/>
                </a:lnTo>
                <a:lnTo>
                  <a:pt x="4948" y="3654"/>
                </a:lnTo>
                <a:lnTo>
                  <a:pt x="4996" y="3642"/>
                </a:lnTo>
                <a:lnTo>
                  <a:pt x="5118" y="3764"/>
                </a:lnTo>
                <a:lnTo>
                  <a:pt x="5254" y="3764"/>
                </a:lnTo>
                <a:lnTo>
                  <a:pt x="5278" y="3768"/>
                </a:lnTo>
                <a:lnTo>
                  <a:pt x="5299" y="3777"/>
                </a:lnTo>
                <a:lnTo>
                  <a:pt x="5314" y="3794"/>
                </a:lnTo>
                <a:lnTo>
                  <a:pt x="5321" y="3805"/>
                </a:lnTo>
                <a:lnTo>
                  <a:pt x="5453" y="3811"/>
                </a:lnTo>
                <a:lnTo>
                  <a:pt x="5519" y="3827"/>
                </a:lnTo>
                <a:lnTo>
                  <a:pt x="5547" y="3838"/>
                </a:lnTo>
                <a:lnTo>
                  <a:pt x="5569" y="3851"/>
                </a:lnTo>
                <a:lnTo>
                  <a:pt x="5587" y="3866"/>
                </a:lnTo>
                <a:lnTo>
                  <a:pt x="5607" y="3849"/>
                </a:lnTo>
                <a:lnTo>
                  <a:pt x="5616" y="3844"/>
                </a:lnTo>
                <a:lnTo>
                  <a:pt x="5627" y="3839"/>
                </a:lnTo>
                <a:lnTo>
                  <a:pt x="5648" y="3838"/>
                </a:lnTo>
                <a:lnTo>
                  <a:pt x="5658" y="3839"/>
                </a:lnTo>
                <a:lnTo>
                  <a:pt x="5669" y="3846"/>
                </a:lnTo>
                <a:lnTo>
                  <a:pt x="5708" y="3880"/>
                </a:lnTo>
                <a:lnTo>
                  <a:pt x="5749" y="3907"/>
                </a:lnTo>
                <a:lnTo>
                  <a:pt x="5689" y="3947"/>
                </a:lnTo>
                <a:lnTo>
                  <a:pt x="5682" y="3960"/>
                </a:lnTo>
                <a:lnTo>
                  <a:pt x="5670" y="4028"/>
                </a:lnTo>
                <a:lnTo>
                  <a:pt x="5669" y="4049"/>
                </a:lnTo>
                <a:lnTo>
                  <a:pt x="5649" y="4049"/>
                </a:lnTo>
                <a:lnTo>
                  <a:pt x="5617" y="4054"/>
                </a:lnTo>
                <a:lnTo>
                  <a:pt x="5597" y="4063"/>
                </a:lnTo>
                <a:lnTo>
                  <a:pt x="5592" y="4071"/>
                </a:lnTo>
                <a:lnTo>
                  <a:pt x="5588" y="4080"/>
                </a:lnTo>
                <a:lnTo>
                  <a:pt x="5587" y="4089"/>
                </a:lnTo>
                <a:lnTo>
                  <a:pt x="5577" y="4093"/>
                </a:lnTo>
                <a:lnTo>
                  <a:pt x="5517" y="4124"/>
                </a:lnTo>
                <a:lnTo>
                  <a:pt x="5477" y="4138"/>
                </a:lnTo>
                <a:lnTo>
                  <a:pt x="5465" y="4140"/>
                </a:lnTo>
                <a:lnTo>
                  <a:pt x="5461" y="4140"/>
                </a:lnTo>
                <a:lnTo>
                  <a:pt x="5455" y="4144"/>
                </a:lnTo>
                <a:lnTo>
                  <a:pt x="5433" y="4151"/>
                </a:lnTo>
                <a:lnTo>
                  <a:pt x="5423" y="4151"/>
                </a:lnTo>
                <a:lnTo>
                  <a:pt x="5420" y="4152"/>
                </a:lnTo>
                <a:lnTo>
                  <a:pt x="5334" y="4165"/>
                </a:lnTo>
                <a:lnTo>
                  <a:pt x="5220" y="4171"/>
                </a:lnTo>
                <a:lnTo>
                  <a:pt x="4852" y="4233"/>
                </a:lnTo>
                <a:lnTo>
                  <a:pt x="4741" y="4182"/>
                </a:lnTo>
                <a:lnTo>
                  <a:pt x="4710" y="4171"/>
                </a:lnTo>
                <a:lnTo>
                  <a:pt x="4704" y="4170"/>
                </a:lnTo>
                <a:lnTo>
                  <a:pt x="4698" y="4170"/>
                </a:lnTo>
                <a:lnTo>
                  <a:pt x="4654" y="4161"/>
                </a:lnTo>
                <a:lnTo>
                  <a:pt x="4596" y="4140"/>
                </a:lnTo>
                <a:lnTo>
                  <a:pt x="4592" y="4139"/>
                </a:lnTo>
                <a:lnTo>
                  <a:pt x="4567" y="4131"/>
                </a:lnTo>
                <a:lnTo>
                  <a:pt x="4240" y="4049"/>
                </a:lnTo>
                <a:lnTo>
                  <a:pt x="3996" y="3927"/>
                </a:lnTo>
                <a:lnTo>
                  <a:pt x="3996" y="3912"/>
                </a:lnTo>
                <a:lnTo>
                  <a:pt x="3994" y="3901"/>
                </a:lnTo>
                <a:lnTo>
                  <a:pt x="3989" y="3891"/>
                </a:lnTo>
                <a:lnTo>
                  <a:pt x="3986" y="3886"/>
                </a:lnTo>
                <a:lnTo>
                  <a:pt x="3979" y="3881"/>
                </a:lnTo>
                <a:lnTo>
                  <a:pt x="3972" y="3880"/>
                </a:lnTo>
                <a:lnTo>
                  <a:pt x="3964" y="3881"/>
                </a:lnTo>
                <a:lnTo>
                  <a:pt x="3956" y="3886"/>
                </a:lnTo>
                <a:lnTo>
                  <a:pt x="3650" y="3559"/>
                </a:lnTo>
                <a:lnTo>
                  <a:pt x="3630" y="3585"/>
                </a:lnTo>
                <a:lnTo>
                  <a:pt x="3609" y="3604"/>
                </a:lnTo>
                <a:lnTo>
                  <a:pt x="3588" y="3616"/>
                </a:lnTo>
                <a:lnTo>
                  <a:pt x="3578" y="3621"/>
                </a:lnTo>
                <a:lnTo>
                  <a:pt x="3569" y="3621"/>
                </a:lnTo>
                <a:lnTo>
                  <a:pt x="3553" y="3629"/>
                </a:lnTo>
                <a:lnTo>
                  <a:pt x="3533" y="3653"/>
                </a:lnTo>
                <a:lnTo>
                  <a:pt x="3522" y="3678"/>
                </a:lnTo>
                <a:lnTo>
                  <a:pt x="3521" y="3693"/>
                </a:lnTo>
                <a:lnTo>
                  <a:pt x="3522" y="3708"/>
                </a:lnTo>
                <a:lnTo>
                  <a:pt x="3528" y="3724"/>
                </a:lnTo>
                <a:lnTo>
                  <a:pt x="3509" y="3741"/>
                </a:lnTo>
                <a:lnTo>
                  <a:pt x="3496" y="3763"/>
                </a:lnTo>
                <a:lnTo>
                  <a:pt x="3489" y="3783"/>
                </a:lnTo>
                <a:lnTo>
                  <a:pt x="3487" y="3805"/>
                </a:lnTo>
                <a:lnTo>
                  <a:pt x="3466" y="3886"/>
                </a:lnTo>
                <a:lnTo>
                  <a:pt x="3459" y="3898"/>
                </a:lnTo>
                <a:lnTo>
                  <a:pt x="3455" y="3911"/>
                </a:lnTo>
                <a:lnTo>
                  <a:pt x="3446" y="3927"/>
                </a:lnTo>
                <a:lnTo>
                  <a:pt x="3426" y="4089"/>
                </a:lnTo>
                <a:lnTo>
                  <a:pt x="3344" y="4213"/>
                </a:lnTo>
                <a:lnTo>
                  <a:pt x="3344" y="4214"/>
                </a:lnTo>
                <a:lnTo>
                  <a:pt x="3351" y="4230"/>
                </a:lnTo>
                <a:lnTo>
                  <a:pt x="3353" y="4238"/>
                </a:lnTo>
                <a:lnTo>
                  <a:pt x="3355" y="4248"/>
                </a:lnTo>
                <a:lnTo>
                  <a:pt x="3353" y="4254"/>
                </a:lnTo>
                <a:lnTo>
                  <a:pt x="3351" y="4261"/>
                </a:lnTo>
                <a:lnTo>
                  <a:pt x="3349" y="4263"/>
                </a:lnTo>
                <a:lnTo>
                  <a:pt x="3348" y="4263"/>
                </a:lnTo>
                <a:lnTo>
                  <a:pt x="3348" y="4266"/>
                </a:lnTo>
                <a:lnTo>
                  <a:pt x="3344" y="4274"/>
                </a:lnTo>
                <a:lnTo>
                  <a:pt x="3334" y="4282"/>
                </a:lnTo>
                <a:lnTo>
                  <a:pt x="3318" y="4299"/>
                </a:lnTo>
                <a:lnTo>
                  <a:pt x="3313" y="4308"/>
                </a:lnTo>
                <a:lnTo>
                  <a:pt x="3307" y="4315"/>
                </a:lnTo>
                <a:lnTo>
                  <a:pt x="3303" y="4329"/>
                </a:lnTo>
                <a:lnTo>
                  <a:pt x="3303" y="4335"/>
                </a:lnTo>
                <a:lnTo>
                  <a:pt x="3284" y="4342"/>
                </a:lnTo>
                <a:lnTo>
                  <a:pt x="3274" y="4346"/>
                </a:lnTo>
                <a:lnTo>
                  <a:pt x="3253" y="4370"/>
                </a:lnTo>
                <a:lnTo>
                  <a:pt x="3233" y="4414"/>
                </a:lnTo>
                <a:lnTo>
                  <a:pt x="3223" y="4478"/>
                </a:lnTo>
                <a:lnTo>
                  <a:pt x="3222" y="4517"/>
                </a:lnTo>
                <a:lnTo>
                  <a:pt x="3211" y="4524"/>
                </a:lnTo>
                <a:lnTo>
                  <a:pt x="3186" y="4541"/>
                </a:lnTo>
                <a:lnTo>
                  <a:pt x="3161" y="4566"/>
                </a:lnTo>
                <a:lnTo>
                  <a:pt x="3133" y="4599"/>
                </a:lnTo>
                <a:lnTo>
                  <a:pt x="3108" y="4638"/>
                </a:lnTo>
                <a:lnTo>
                  <a:pt x="3106" y="4638"/>
                </a:lnTo>
                <a:lnTo>
                  <a:pt x="3098" y="4655"/>
                </a:lnTo>
                <a:lnTo>
                  <a:pt x="3074" y="4682"/>
                </a:lnTo>
                <a:lnTo>
                  <a:pt x="3045" y="4696"/>
                </a:lnTo>
                <a:lnTo>
                  <a:pt x="3037" y="4696"/>
                </a:lnTo>
                <a:lnTo>
                  <a:pt x="3037" y="4697"/>
                </a:lnTo>
                <a:lnTo>
                  <a:pt x="3031" y="4700"/>
                </a:lnTo>
                <a:lnTo>
                  <a:pt x="3018" y="4703"/>
                </a:lnTo>
                <a:lnTo>
                  <a:pt x="2972" y="4687"/>
                </a:lnTo>
                <a:lnTo>
                  <a:pt x="2955" y="4685"/>
                </a:lnTo>
                <a:lnTo>
                  <a:pt x="2941" y="4686"/>
                </a:lnTo>
                <a:lnTo>
                  <a:pt x="2930" y="4689"/>
                </a:lnTo>
                <a:lnTo>
                  <a:pt x="2922" y="4697"/>
                </a:lnTo>
                <a:lnTo>
                  <a:pt x="2917" y="4708"/>
                </a:lnTo>
                <a:lnTo>
                  <a:pt x="2915" y="4723"/>
                </a:lnTo>
                <a:lnTo>
                  <a:pt x="2866" y="4707"/>
                </a:lnTo>
                <a:lnTo>
                  <a:pt x="2819" y="4682"/>
                </a:lnTo>
                <a:lnTo>
                  <a:pt x="2795" y="4664"/>
                </a:lnTo>
                <a:lnTo>
                  <a:pt x="2751" y="4623"/>
                </a:lnTo>
                <a:lnTo>
                  <a:pt x="2609" y="4457"/>
                </a:lnTo>
                <a:lnTo>
                  <a:pt x="2613" y="4445"/>
                </a:lnTo>
                <a:lnTo>
                  <a:pt x="2613" y="4435"/>
                </a:lnTo>
                <a:lnTo>
                  <a:pt x="2614" y="4433"/>
                </a:lnTo>
                <a:lnTo>
                  <a:pt x="2609" y="4420"/>
                </a:lnTo>
                <a:lnTo>
                  <a:pt x="2604" y="4405"/>
                </a:lnTo>
                <a:lnTo>
                  <a:pt x="2583" y="4371"/>
                </a:lnTo>
                <a:lnTo>
                  <a:pt x="2526" y="4306"/>
                </a:lnTo>
                <a:lnTo>
                  <a:pt x="2521" y="4293"/>
                </a:lnTo>
                <a:lnTo>
                  <a:pt x="2523" y="4283"/>
                </a:lnTo>
                <a:lnTo>
                  <a:pt x="2527" y="4273"/>
                </a:lnTo>
                <a:lnTo>
                  <a:pt x="2536" y="4265"/>
                </a:lnTo>
                <a:lnTo>
                  <a:pt x="2550" y="4259"/>
                </a:lnTo>
                <a:lnTo>
                  <a:pt x="2569" y="4253"/>
                </a:lnTo>
                <a:lnTo>
                  <a:pt x="2600" y="4183"/>
                </a:lnTo>
                <a:lnTo>
                  <a:pt x="2609" y="4114"/>
                </a:lnTo>
                <a:lnTo>
                  <a:pt x="2609" y="4098"/>
                </a:lnTo>
                <a:lnTo>
                  <a:pt x="2600" y="4049"/>
                </a:lnTo>
                <a:lnTo>
                  <a:pt x="2569" y="3988"/>
                </a:lnTo>
                <a:lnTo>
                  <a:pt x="2569" y="3500"/>
                </a:lnTo>
                <a:lnTo>
                  <a:pt x="2528" y="3417"/>
                </a:lnTo>
                <a:lnTo>
                  <a:pt x="2523" y="3448"/>
                </a:lnTo>
                <a:lnTo>
                  <a:pt x="2507" y="3483"/>
                </a:lnTo>
                <a:lnTo>
                  <a:pt x="2481" y="3520"/>
                </a:lnTo>
                <a:lnTo>
                  <a:pt x="2431" y="3578"/>
                </a:lnTo>
                <a:lnTo>
                  <a:pt x="2384" y="3645"/>
                </a:lnTo>
                <a:lnTo>
                  <a:pt x="2370" y="3670"/>
                </a:lnTo>
                <a:lnTo>
                  <a:pt x="2365" y="3683"/>
                </a:lnTo>
                <a:lnTo>
                  <a:pt x="2341" y="3693"/>
                </a:lnTo>
                <a:lnTo>
                  <a:pt x="2308" y="3716"/>
                </a:lnTo>
                <a:lnTo>
                  <a:pt x="2298" y="3728"/>
                </a:lnTo>
                <a:lnTo>
                  <a:pt x="2291" y="3741"/>
                </a:lnTo>
                <a:lnTo>
                  <a:pt x="2291" y="3755"/>
                </a:lnTo>
                <a:lnTo>
                  <a:pt x="2294" y="3768"/>
                </a:lnTo>
                <a:lnTo>
                  <a:pt x="2303" y="3785"/>
                </a:lnTo>
                <a:lnTo>
                  <a:pt x="2121" y="4029"/>
                </a:lnTo>
                <a:lnTo>
                  <a:pt x="1794" y="4416"/>
                </a:lnTo>
                <a:lnTo>
                  <a:pt x="1611" y="4477"/>
                </a:lnTo>
                <a:lnTo>
                  <a:pt x="1601" y="4486"/>
                </a:lnTo>
                <a:lnTo>
                  <a:pt x="1594" y="4497"/>
                </a:lnTo>
                <a:lnTo>
                  <a:pt x="1592" y="4506"/>
                </a:lnTo>
                <a:lnTo>
                  <a:pt x="1591" y="4517"/>
                </a:lnTo>
                <a:lnTo>
                  <a:pt x="1625" y="4559"/>
                </a:lnTo>
                <a:lnTo>
                  <a:pt x="1655" y="4606"/>
                </a:lnTo>
                <a:lnTo>
                  <a:pt x="1674" y="4656"/>
                </a:lnTo>
                <a:lnTo>
                  <a:pt x="1687" y="4710"/>
                </a:lnTo>
                <a:lnTo>
                  <a:pt x="1688" y="4799"/>
                </a:lnTo>
                <a:lnTo>
                  <a:pt x="1673" y="4896"/>
                </a:lnTo>
                <a:lnTo>
                  <a:pt x="1645" y="4995"/>
                </a:lnTo>
                <a:lnTo>
                  <a:pt x="1631" y="5017"/>
                </a:lnTo>
                <a:lnTo>
                  <a:pt x="1617" y="5027"/>
                </a:lnTo>
                <a:lnTo>
                  <a:pt x="1611" y="5030"/>
                </a:lnTo>
                <a:lnTo>
                  <a:pt x="1605" y="5035"/>
                </a:lnTo>
                <a:lnTo>
                  <a:pt x="1571" y="5049"/>
                </a:lnTo>
                <a:lnTo>
                  <a:pt x="1532" y="5059"/>
                </a:lnTo>
                <a:lnTo>
                  <a:pt x="1483" y="5081"/>
                </a:lnTo>
                <a:lnTo>
                  <a:pt x="1448" y="5110"/>
                </a:lnTo>
                <a:lnTo>
                  <a:pt x="1305" y="4988"/>
                </a:lnTo>
                <a:lnTo>
                  <a:pt x="1204" y="4866"/>
                </a:lnTo>
                <a:lnTo>
                  <a:pt x="1204" y="4845"/>
                </a:lnTo>
                <a:lnTo>
                  <a:pt x="1208" y="4811"/>
                </a:lnTo>
                <a:lnTo>
                  <a:pt x="1217" y="4786"/>
                </a:lnTo>
                <a:lnTo>
                  <a:pt x="1234" y="4768"/>
                </a:lnTo>
                <a:lnTo>
                  <a:pt x="1245" y="4764"/>
                </a:lnTo>
                <a:lnTo>
                  <a:pt x="1209" y="4734"/>
                </a:lnTo>
                <a:lnTo>
                  <a:pt x="1194" y="4716"/>
                </a:lnTo>
                <a:lnTo>
                  <a:pt x="1164" y="4677"/>
                </a:lnTo>
                <a:lnTo>
                  <a:pt x="1126" y="4608"/>
                </a:lnTo>
                <a:lnTo>
                  <a:pt x="1115" y="4582"/>
                </a:lnTo>
                <a:lnTo>
                  <a:pt x="1072" y="4427"/>
                </a:lnTo>
                <a:lnTo>
                  <a:pt x="1061" y="4355"/>
                </a:lnTo>
                <a:lnTo>
                  <a:pt x="1051" y="4355"/>
                </a:lnTo>
                <a:lnTo>
                  <a:pt x="1042" y="4351"/>
                </a:lnTo>
                <a:lnTo>
                  <a:pt x="1024" y="4339"/>
                </a:lnTo>
                <a:lnTo>
                  <a:pt x="1016" y="4331"/>
                </a:lnTo>
                <a:lnTo>
                  <a:pt x="1010" y="4320"/>
                </a:lnTo>
                <a:lnTo>
                  <a:pt x="998" y="4294"/>
                </a:lnTo>
                <a:lnTo>
                  <a:pt x="1004" y="4266"/>
                </a:lnTo>
                <a:lnTo>
                  <a:pt x="1004" y="4242"/>
                </a:lnTo>
                <a:lnTo>
                  <a:pt x="1000" y="4233"/>
                </a:lnTo>
                <a:lnTo>
                  <a:pt x="995" y="4224"/>
                </a:lnTo>
                <a:lnTo>
                  <a:pt x="987" y="4218"/>
                </a:lnTo>
                <a:lnTo>
                  <a:pt x="980" y="4213"/>
                </a:lnTo>
                <a:lnTo>
                  <a:pt x="856" y="3683"/>
                </a:lnTo>
                <a:lnTo>
                  <a:pt x="592" y="4089"/>
                </a:lnTo>
                <a:lnTo>
                  <a:pt x="490" y="4294"/>
                </a:lnTo>
                <a:lnTo>
                  <a:pt x="484" y="4298"/>
                </a:lnTo>
                <a:lnTo>
                  <a:pt x="471" y="4308"/>
                </a:lnTo>
                <a:lnTo>
                  <a:pt x="448" y="4356"/>
                </a:lnTo>
                <a:lnTo>
                  <a:pt x="408" y="4457"/>
                </a:lnTo>
                <a:lnTo>
                  <a:pt x="326" y="4599"/>
                </a:lnTo>
                <a:lnTo>
                  <a:pt x="286" y="4581"/>
                </a:lnTo>
                <a:lnTo>
                  <a:pt x="199" y="4559"/>
                </a:lnTo>
                <a:lnTo>
                  <a:pt x="114" y="4525"/>
                </a:lnTo>
                <a:lnTo>
                  <a:pt x="108" y="4522"/>
                </a:lnTo>
                <a:lnTo>
                  <a:pt x="92" y="4508"/>
                </a:lnTo>
                <a:lnTo>
                  <a:pt x="77" y="4483"/>
                </a:lnTo>
                <a:lnTo>
                  <a:pt x="67" y="4451"/>
                </a:lnTo>
                <a:lnTo>
                  <a:pt x="63" y="4423"/>
                </a:lnTo>
                <a:lnTo>
                  <a:pt x="61" y="4362"/>
                </a:lnTo>
                <a:lnTo>
                  <a:pt x="58" y="4331"/>
                </a:lnTo>
                <a:lnTo>
                  <a:pt x="45" y="4279"/>
                </a:lnTo>
                <a:lnTo>
                  <a:pt x="37" y="4256"/>
                </a:lnTo>
                <a:lnTo>
                  <a:pt x="27" y="4238"/>
                </a:lnTo>
                <a:lnTo>
                  <a:pt x="13" y="4223"/>
                </a:lnTo>
                <a:lnTo>
                  <a:pt x="0" y="4213"/>
                </a:lnTo>
                <a:lnTo>
                  <a:pt x="4" y="4161"/>
                </a:lnTo>
                <a:lnTo>
                  <a:pt x="11" y="4143"/>
                </a:lnTo>
                <a:lnTo>
                  <a:pt x="20" y="4131"/>
                </a:lnTo>
                <a:lnTo>
                  <a:pt x="55" y="4111"/>
                </a:lnTo>
                <a:lnTo>
                  <a:pt x="82" y="4089"/>
                </a:lnTo>
                <a:lnTo>
                  <a:pt x="97" y="4069"/>
                </a:lnTo>
                <a:lnTo>
                  <a:pt x="102" y="4049"/>
                </a:lnTo>
                <a:lnTo>
                  <a:pt x="205" y="3846"/>
                </a:lnTo>
                <a:lnTo>
                  <a:pt x="347" y="3642"/>
                </a:lnTo>
                <a:lnTo>
                  <a:pt x="490" y="3314"/>
                </a:lnTo>
                <a:lnTo>
                  <a:pt x="551" y="3213"/>
                </a:lnTo>
                <a:lnTo>
                  <a:pt x="555" y="3198"/>
                </a:lnTo>
                <a:lnTo>
                  <a:pt x="556" y="3169"/>
                </a:lnTo>
                <a:lnTo>
                  <a:pt x="555" y="3155"/>
                </a:lnTo>
                <a:lnTo>
                  <a:pt x="551" y="3143"/>
                </a:lnTo>
                <a:lnTo>
                  <a:pt x="538" y="3120"/>
                </a:lnTo>
                <a:lnTo>
                  <a:pt x="530" y="3111"/>
                </a:lnTo>
                <a:lnTo>
                  <a:pt x="568" y="3096"/>
                </a:lnTo>
                <a:lnTo>
                  <a:pt x="576" y="3088"/>
                </a:lnTo>
                <a:lnTo>
                  <a:pt x="585" y="3082"/>
                </a:lnTo>
                <a:lnTo>
                  <a:pt x="601" y="3070"/>
                </a:lnTo>
                <a:lnTo>
                  <a:pt x="628" y="3033"/>
                </a:lnTo>
                <a:lnTo>
                  <a:pt x="633" y="3022"/>
                </a:lnTo>
                <a:lnTo>
                  <a:pt x="641" y="3012"/>
                </a:lnTo>
                <a:lnTo>
                  <a:pt x="652" y="2989"/>
                </a:lnTo>
                <a:lnTo>
                  <a:pt x="652" y="2866"/>
                </a:lnTo>
                <a:lnTo>
                  <a:pt x="713" y="2744"/>
                </a:lnTo>
                <a:lnTo>
                  <a:pt x="734" y="2672"/>
                </a:lnTo>
                <a:lnTo>
                  <a:pt x="787" y="2547"/>
                </a:lnTo>
                <a:lnTo>
                  <a:pt x="794" y="2539"/>
                </a:lnTo>
                <a:lnTo>
                  <a:pt x="799" y="2532"/>
                </a:lnTo>
                <a:lnTo>
                  <a:pt x="804" y="2526"/>
                </a:lnTo>
                <a:lnTo>
                  <a:pt x="817" y="2519"/>
                </a:lnTo>
                <a:lnTo>
                  <a:pt x="830" y="2482"/>
                </a:lnTo>
                <a:lnTo>
                  <a:pt x="840" y="2465"/>
                </a:lnTo>
                <a:lnTo>
                  <a:pt x="844" y="2462"/>
                </a:lnTo>
                <a:lnTo>
                  <a:pt x="856" y="2458"/>
                </a:lnTo>
                <a:lnTo>
                  <a:pt x="861" y="2455"/>
                </a:lnTo>
                <a:lnTo>
                  <a:pt x="868" y="2453"/>
                </a:lnTo>
                <a:lnTo>
                  <a:pt x="901" y="2458"/>
                </a:lnTo>
                <a:lnTo>
                  <a:pt x="960" y="2486"/>
                </a:lnTo>
                <a:lnTo>
                  <a:pt x="1041" y="2539"/>
                </a:lnTo>
                <a:lnTo>
                  <a:pt x="1183" y="2315"/>
                </a:lnTo>
                <a:lnTo>
                  <a:pt x="1286" y="2071"/>
                </a:lnTo>
                <a:lnTo>
                  <a:pt x="1550" y="1643"/>
                </a:lnTo>
                <a:lnTo>
                  <a:pt x="1574" y="1620"/>
                </a:lnTo>
                <a:lnTo>
                  <a:pt x="1591" y="1600"/>
                </a:lnTo>
                <a:lnTo>
                  <a:pt x="1593" y="1588"/>
                </a:lnTo>
                <a:lnTo>
                  <a:pt x="1594" y="1579"/>
                </a:lnTo>
                <a:lnTo>
                  <a:pt x="1593" y="1569"/>
                </a:lnTo>
                <a:lnTo>
                  <a:pt x="1591" y="1562"/>
                </a:lnTo>
                <a:lnTo>
                  <a:pt x="1693" y="1376"/>
                </a:lnTo>
                <a:lnTo>
                  <a:pt x="2100" y="745"/>
                </a:lnTo>
                <a:lnTo>
                  <a:pt x="2121" y="582"/>
                </a:lnTo>
                <a:lnTo>
                  <a:pt x="2136" y="568"/>
                </a:lnTo>
                <a:lnTo>
                  <a:pt x="2153" y="558"/>
                </a:lnTo>
                <a:lnTo>
                  <a:pt x="2170" y="554"/>
                </a:lnTo>
                <a:lnTo>
                  <a:pt x="2191" y="555"/>
                </a:lnTo>
                <a:lnTo>
                  <a:pt x="2212" y="559"/>
                </a:lnTo>
                <a:lnTo>
                  <a:pt x="2235" y="568"/>
                </a:lnTo>
                <a:lnTo>
                  <a:pt x="2284" y="602"/>
                </a:lnTo>
                <a:lnTo>
                  <a:pt x="2406" y="786"/>
                </a:lnTo>
                <a:lnTo>
                  <a:pt x="2406" y="867"/>
                </a:lnTo>
                <a:lnTo>
                  <a:pt x="2400" y="876"/>
                </a:lnTo>
                <a:lnTo>
                  <a:pt x="2396" y="893"/>
                </a:lnTo>
                <a:lnTo>
                  <a:pt x="2396" y="908"/>
                </a:lnTo>
                <a:lnTo>
                  <a:pt x="2400" y="921"/>
                </a:lnTo>
                <a:lnTo>
                  <a:pt x="2406" y="928"/>
                </a:lnTo>
                <a:lnTo>
                  <a:pt x="2079" y="1376"/>
                </a:lnTo>
                <a:lnTo>
                  <a:pt x="1856" y="1724"/>
                </a:lnTo>
                <a:lnTo>
                  <a:pt x="1815" y="1765"/>
                </a:lnTo>
                <a:lnTo>
                  <a:pt x="1347" y="2805"/>
                </a:lnTo>
                <a:lnTo>
                  <a:pt x="1350" y="2835"/>
                </a:lnTo>
                <a:lnTo>
                  <a:pt x="1349" y="2849"/>
                </a:lnTo>
                <a:lnTo>
                  <a:pt x="1345" y="2866"/>
                </a:lnTo>
                <a:lnTo>
                  <a:pt x="1329" y="2896"/>
                </a:lnTo>
                <a:lnTo>
                  <a:pt x="1305" y="2928"/>
                </a:lnTo>
                <a:lnTo>
                  <a:pt x="1305" y="3172"/>
                </a:lnTo>
                <a:lnTo>
                  <a:pt x="1326" y="3724"/>
                </a:lnTo>
                <a:lnTo>
                  <a:pt x="1335" y="3731"/>
                </a:lnTo>
                <a:lnTo>
                  <a:pt x="1347" y="3749"/>
                </a:lnTo>
                <a:lnTo>
                  <a:pt x="1350" y="3758"/>
                </a:lnTo>
                <a:lnTo>
                  <a:pt x="1351" y="3766"/>
                </a:lnTo>
                <a:lnTo>
                  <a:pt x="1351" y="3773"/>
                </a:lnTo>
                <a:lnTo>
                  <a:pt x="1350" y="3774"/>
                </a:lnTo>
                <a:lnTo>
                  <a:pt x="1350" y="3777"/>
                </a:lnTo>
                <a:lnTo>
                  <a:pt x="1347" y="3785"/>
                </a:lnTo>
                <a:lnTo>
                  <a:pt x="1351" y="3845"/>
                </a:lnTo>
                <a:lnTo>
                  <a:pt x="1367" y="3907"/>
                </a:lnTo>
                <a:lnTo>
                  <a:pt x="1469" y="3660"/>
                </a:lnTo>
                <a:lnTo>
                  <a:pt x="1611" y="3417"/>
                </a:lnTo>
                <a:lnTo>
                  <a:pt x="1620" y="3472"/>
                </a:lnTo>
                <a:lnTo>
                  <a:pt x="1622" y="3487"/>
                </a:lnTo>
                <a:lnTo>
                  <a:pt x="1617" y="3515"/>
                </a:lnTo>
                <a:lnTo>
                  <a:pt x="1616" y="3521"/>
                </a:lnTo>
                <a:lnTo>
                  <a:pt x="1615" y="3527"/>
                </a:lnTo>
                <a:lnTo>
                  <a:pt x="1611" y="3539"/>
                </a:lnTo>
                <a:lnTo>
                  <a:pt x="1601" y="3553"/>
                </a:lnTo>
                <a:lnTo>
                  <a:pt x="1588" y="3581"/>
                </a:lnTo>
                <a:lnTo>
                  <a:pt x="1582" y="3606"/>
                </a:lnTo>
                <a:lnTo>
                  <a:pt x="1584" y="3629"/>
                </a:lnTo>
                <a:lnTo>
                  <a:pt x="1591" y="3642"/>
                </a:lnTo>
                <a:lnTo>
                  <a:pt x="1584" y="3655"/>
                </a:lnTo>
                <a:lnTo>
                  <a:pt x="1572" y="3722"/>
                </a:lnTo>
                <a:lnTo>
                  <a:pt x="1571" y="3743"/>
                </a:lnTo>
                <a:lnTo>
                  <a:pt x="1585" y="3780"/>
                </a:lnTo>
                <a:lnTo>
                  <a:pt x="1592" y="3798"/>
                </a:lnTo>
                <a:lnTo>
                  <a:pt x="1592" y="3800"/>
                </a:lnTo>
                <a:lnTo>
                  <a:pt x="1594" y="3814"/>
                </a:lnTo>
                <a:lnTo>
                  <a:pt x="1596" y="3842"/>
                </a:lnTo>
                <a:lnTo>
                  <a:pt x="1591" y="3866"/>
                </a:lnTo>
                <a:lnTo>
                  <a:pt x="1550" y="3907"/>
                </a:lnTo>
                <a:lnTo>
                  <a:pt x="1580" y="3998"/>
                </a:lnTo>
                <a:lnTo>
                  <a:pt x="1590" y="4053"/>
                </a:lnTo>
                <a:lnTo>
                  <a:pt x="1590" y="4061"/>
                </a:lnTo>
                <a:lnTo>
                  <a:pt x="1611" y="4233"/>
                </a:lnTo>
                <a:lnTo>
                  <a:pt x="1656" y="4177"/>
                </a:lnTo>
                <a:lnTo>
                  <a:pt x="1667" y="4152"/>
                </a:lnTo>
                <a:lnTo>
                  <a:pt x="1671" y="4140"/>
                </a:lnTo>
                <a:lnTo>
                  <a:pt x="1673" y="4131"/>
                </a:lnTo>
                <a:lnTo>
                  <a:pt x="1698" y="4073"/>
                </a:lnTo>
                <a:lnTo>
                  <a:pt x="1707" y="4058"/>
                </a:lnTo>
                <a:lnTo>
                  <a:pt x="1726" y="4018"/>
                </a:lnTo>
                <a:lnTo>
                  <a:pt x="1733" y="4009"/>
                </a:lnTo>
                <a:lnTo>
                  <a:pt x="1958" y="3652"/>
                </a:lnTo>
                <a:lnTo>
                  <a:pt x="2004" y="3584"/>
                </a:lnTo>
                <a:lnTo>
                  <a:pt x="2010" y="3571"/>
                </a:lnTo>
                <a:lnTo>
                  <a:pt x="2019" y="3558"/>
                </a:lnTo>
                <a:lnTo>
                  <a:pt x="2025" y="3547"/>
                </a:lnTo>
                <a:lnTo>
                  <a:pt x="2030" y="3539"/>
                </a:lnTo>
                <a:lnTo>
                  <a:pt x="2033" y="3532"/>
                </a:lnTo>
                <a:lnTo>
                  <a:pt x="2037" y="3525"/>
                </a:lnTo>
                <a:lnTo>
                  <a:pt x="2038" y="3521"/>
                </a:lnTo>
                <a:lnTo>
                  <a:pt x="2039" y="3518"/>
                </a:lnTo>
                <a:lnTo>
                  <a:pt x="2202" y="3294"/>
                </a:lnTo>
                <a:lnTo>
                  <a:pt x="2212" y="3265"/>
                </a:lnTo>
                <a:lnTo>
                  <a:pt x="2231" y="3224"/>
                </a:lnTo>
                <a:lnTo>
                  <a:pt x="2243" y="3213"/>
                </a:lnTo>
                <a:lnTo>
                  <a:pt x="2264" y="3169"/>
                </a:lnTo>
                <a:lnTo>
                  <a:pt x="2269" y="3155"/>
                </a:lnTo>
                <a:lnTo>
                  <a:pt x="2270" y="3132"/>
                </a:lnTo>
                <a:lnTo>
                  <a:pt x="2268" y="3120"/>
                </a:lnTo>
                <a:lnTo>
                  <a:pt x="2263" y="3111"/>
                </a:lnTo>
                <a:lnTo>
                  <a:pt x="2351" y="3054"/>
                </a:lnTo>
                <a:lnTo>
                  <a:pt x="2406" y="3008"/>
                </a:lnTo>
                <a:lnTo>
                  <a:pt x="2467" y="2846"/>
                </a:lnTo>
                <a:lnTo>
                  <a:pt x="2569" y="2683"/>
                </a:lnTo>
                <a:lnTo>
                  <a:pt x="2427" y="2643"/>
                </a:lnTo>
                <a:lnTo>
                  <a:pt x="2417" y="2642"/>
                </a:lnTo>
                <a:lnTo>
                  <a:pt x="2410" y="2642"/>
                </a:lnTo>
                <a:lnTo>
                  <a:pt x="2396" y="2637"/>
                </a:lnTo>
                <a:lnTo>
                  <a:pt x="2392" y="2637"/>
                </a:lnTo>
                <a:lnTo>
                  <a:pt x="2367" y="2629"/>
                </a:lnTo>
                <a:lnTo>
                  <a:pt x="2354" y="2626"/>
                </a:lnTo>
                <a:lnTo>
                  <a:pt x="2311" y="2606"/>
                </a:lnTo>
                <a:lnTo>
                  <a:pt x="2263" y="2579"/>
                </a:lnTo>
                <a:lnTo>
                  <a:pt x="2182" y="2553"/>
                </a:lnTo>
                <a:lnTo>
                  <a:pt x="2150" y="2534"/>
                </a:lnTo>
                <a:lnTo>
                  <a:pt x="2126" y="2514"/>
                </a:lnTo>
                <a:lnTo>
                  <a:pt x="2104" y="2488"/>
                </a:lnTo>
                <a:lnTo>
                  <a:pt x="2097" y="2474"/>
                </a:lnTo>
                <a:lnTo>
                  <a:pt x="2085" y="2445"/>
                </a:lnTo>
                <a:lnTo>
                  <a:pt x="2079" y="2413"/>
                </a:lnTo>
                <a:lnTo>
                  <a:pt x="2079" y="2397"/>
                </a:lnTo>
                <a:lnTo>
                  <a:pt x="2076" y="2371"/>
                </a:lnTo>
                <a:lnTo>
                  <a:pt x="2077" y="2347"/>
                </a:lnTo>
                <a:lnTo>
                  <a:pt x="2080" y="2324"/>
                </a:lnTo>
                <a:lnTo>
                  <a:pt x="2101" y="2283"/>
                </a:lnTo>
                <a:lnTo>
                  <a:pt x="2137" y="2248"/>
                </a:lnTo>
                <a:lnTo>
                  <a:pt x="2161" y="2233"/>
                </a:lnTo>
                <a:lnTo>
                  <a:pt x="2691" y="2009"/>
                </a:lnTo>
                <a:lnTo>
                  <a:pt x="2998" y="1826"/>
                </a:lnTo>
                <a:lnTo>
                  <a:pt x="3120" y="1724"/>
                </a:lnTo>
                <a:lnTo>
                  <a:pt x="3263" y="1623"/>
                </a:lnTo>
                <a:lnTo>
                  <a:pt x="3505" y="1512"/>
                </a:lnTo>
                <a:lnTo>
                  <a:pt x="3515" y="1511"/>
                </a:lnTo>
                <a:lnTo>
                  <a:pt x="3524" y="1512"/>
                </a:lnTo>
                <a:lnTo>
                  <a:pt x="3543" y="1516"/>
                </a:lnTo>
                <a:lnTo>
                  <a:pt x="3552" y="1522"/>
                </a:lnTo>
                <a:lnTo>
                  <a:pt x="3562" y="1529"/>
                </a:lnTo>
                <a:lnTo>
                  <a:pt x="3579" y="1546"/>
                </a:lnTo>
                <a:lnTo>
                  <a:pt x="3595" y="1572"/>
                </a:lnTo>
                <a:lnTo>
                  <a:pt x="3630" y="1643"/>
                </a:lnTo>
                <a:lnTo>
                  <a:pt x="3698" y="1850"/>
                </a:lnTo>
                <a:lnTo>
                  <a:pt x="3704" y="1874"/>
                </a:lnTo>
                <a:close/>
                <a:moveTo>
                  <a:pt x="6238" y="2634"/>
                </a:moveTo>
                <a:lnTo>
                  <a:pt x="6268" y="2695"/>
                </a:lnTo>
                <a:lnTo>
                  <a:pt x="6350" y="2800"/>
                </a:lnTo>
                <a:lnTo>
                  <a:pt x="6358" y="2811"/>
                </a:lnTo>
                <a:lnTo>
                  <a:pt x="6379" y="2852"/>
                </a:lnTo>
                <a:lnTo>
                  <a:pt x="6390" y="2889"/>
                </a:lnTo>
                <a:lnTo>
                  <a:pt x="6391" y="2907"/>
                </a:lnTo>
                <a:lnTo>
                  <a:pt x="6390" y="2923"/>
                </a:lnTo>
                <a:lnTo>
                  <a:pt x="6390" y="3053"/>
                </a:lnTo>
                <a:lnTo>
                  <a:pt x="6299" y="3326"/>
                </a:lnTo>
                <a:lnTo>
                  <a:pt x="6301" y="3335"/>
                </a:lnTo>
                <a:lnTo>
                  <a:pt x="6302" y="3345"/>
                </a:lnTo>
                <a:lnTo>
                  <a:pt x="6301" y="3364"/>
                </a:lnTo>
                <a:lnTo>
                  <a:pt x="6295" y="3383"/>
                </a:lnTo>
                <a:lnTo>
                  <a:pt x="6269" y="3438"/>
                </a:lnTo>
                <a:lnTo>
                  <a:pt x="6262" y="3457"/>
                </a:lnTo>
                <a:lnTo>
                  <a:pt x="6260" y="3474"/>
                </a:lnTo>
                <a:lnTo>
                  <a:pt x="6260" y="3703"/>
                </a:lnTo>
                <a:lnTo>
                  <a:pt x="6286" y="3897"/>
                </a:lnTo>
                <a:lnTo>
                  <a:pt x="6293" y="3899"/>
                </a:lnTo>
                <a:lnTo>
                  <a:pt x="6295" y="3899"/>
                </a:lnTo>
                <a:lnTo>
                  <a:pt x="6297" y="3900"/>
                </a:lnTo>
                <a:lnTo>
                  <a:pt x="6308" y="3904"/>
                </a:lnTo>
                <a:lnTo>
                  <a:pt x="6315" y="3904"/>
                </a:lnTo>
                <a:lnTo>
                  <a:pt x="6328" y="3901"/>
                </a:lnTo>
                <a:lnTo>
                  <a:pt x="6339" y="3897"/>
                </a:lnTo>
                <a:lnTo>
                  <a:pt x="6340" y="3897"/>
                </a:lnTo>
                <a:lnTo>
                  <a:pt x="6351" y="3888"/>
                </a:lnTo>
                <a:lnTo>
                  <a:pt x="6360" y="3877"/>
                </a:lnTo>
                <a:lnTo>
                  <a:pt x="6368" y="3862"/>
                </a:lnTo>
                <a:lnTo>
                  <a:pt x="6377" y="3845"/>
                </a:lnTo>
                <a:lnTo>
                  <a:pt x="6506" y="3722"/>
                </a:lnTo>
                <a:lnTo>
                  <a:pt x="6551" y="3665"/>
                </a:lnTo>
                <a:lnTo>
                  <a:pt x="6584" y="3612"/>
                </a:lnTo>
                <a:lnTo>
                  <a:pt x="6602" y="3604"/>
                </a:lnTo>
                <a:lnTo>
                  <a:pt x="6616" y="3595"/>
                </a:lnTo>
                <a:lnTo>
                  <a:pt x="6622" y="3589"/>
                </a:lnTo>
                <a:lnTo>
                  <a:pt x="6624" y="3586"/>
                </a:lnTo>
                <a:lnTo>
                  <a:pt x="6627" y="3584"/>
                </a:lnTo>
                <a:lnTo>
                  <a:pt x="6636" y="3573"/>
                </a:lnTo>
                <a:lnTo>
                  <a:pt x="6671" y="3514"/>
                </a:lnTo>
                <a:lnTo>
                  <a:pt x="6675" y="3508"/>
                </a:lnTo>
                <a:lnTo>
                  <a:pt x="6753" y="3365"/>
                </a:lnTo>
                <a:lnTo>
                  <a:pt x="6761" y="3362"/>
                </a:lnTo>
                <a:lnTo>
                  <a:pt x="6768" y="3359"/>
                </a:lnTo>
                <a:lnTo>
                  <a:pt x="6774" y="3357"/>
                </a:lnTo>
                <a:lnTo>
                  <a:pt x="6779" y="3353"/>
                </a:lnTo>
                <a:lnTo>
                  <a:pt x="6785" y="3349"/>
                </a:lnTo>
                <a:lnTo>
                  <a:pt x="6786" y="3342"/>
                </a:lnTo>
                <a:lnTo>
                  <a:pt x="6786" y="3337"/>
                </a:lnTo>
                <a:lnTo>
                  <a:pt x="6784" y="3331"/>
                </a:lnTo>
                <a:lnTo>
                  <a:pt x="6778" y="3326"/>
                </a:lnTo>
                <a:lnTo>
                  <a:pt x="6790" y="3314"/>
                </a:lnTo>
                <a:lnTo>
                  <a:pt x="6798" y="3310"/>
                </a:lnTo>
                <a:lnTo>
                  <a:pt x="6830" y="3274"/>
                </a:lnTo>
                <a:lnTo>
                  <a:pt x="6935" y="3144"/>
                </a:lnTo>
                <a:lnTo>
                  <a:pt x="6977" y="3082"/>
                </a:lnTo>
                <a:lnTo>
                  <a:pt x="7016" y="3038"/>
                </a:lnTo>
                <a:lnTo>
                  <a:pt x="7022" y="3034"/>
                </a:lnTo>
                <a:lnTo>
                  <a:pt x="7026" y="3031"/>
                </a:lnTo>
                <a:lnTo>
                  <a:pt x="7035" y="3028"/>
                </a:lnTo>
                <a:lnTo>
                  <a:pt x="7039" y="3028"/>
                </a:lnTo>
                <a:lnTo>
                  <a:pt x="7056" y="3033"/>
                </a:lnTo>
                <a:lnTo>
                  <a:pt x="7081" y="3046"/>
                </a:lnTo>
                <a:lnTo>
                  <a:pt x="7090" y="3053"/>
                </a:lnTo>
                <a:lnTo>
                  <a:pt x="7083" y="3066"/>
                </a:lnTo>
                <a:lnTo>
                  <a:pt x="7076" y="3088"/>
                </a:lnTo>
                <a:lnTo>
                  <a:pt x="7072" y="3107"/>
                </a:lnTo>
                <a:lnTo>
                  <a:pt x="7074" y="3123"/>
                </a:lnTo>
                <a:lnTo>
                  <a:pt x="7078" y="3131"/>
                </a:lnTo>
                <a:lnTo>
                  <a:pt x="7078" y="3274"/>
                </a:lnTo>
                <a:lnTo>
                  <a:pt x="7082" y="3283"/>
                </a:lnTo>
                <a:lnTo>
                  <a:pt x="7087" y="3292"/>
                </a:lnTo>
                <a:lnTo>
                  <a:pt x="7090" y="3306"/>
                </a:lnTo>
                <a:lnTo>
                  <a:pt x="7088" y="3312"/>
                </a:lnTo>
                <a:lnTo>
                  <a:pt x="7087" y="3314"/>
                </a:lnTo>
                <a:lnTo>
                  <a:pt x="7087" y="3318"/>
                </a:lnTo>
                <a:lnTo>
                  <a:pt x="7082" y="3322"/>
                </a:lnTo>
                <a:lnTo>
                  <a:pt x="7078" y="3326"/>
                </a:lnTo>
                <a:lnTo>
                  <a:pt x="7088" y="3402"/>
                </a:lnTo>
                <a:lnTo>
                  <a:pt x="7080" y="3475"/>
                </a:lnTo>
                <a:lnTo>
                  <a:pt x="7070" y="3510"/>
                </a:lnTo>
                <a:lnTo>
                  <a:pt x="7068" y="3512"/>
                </a:lnTo>
                <a:lnTo>
                  <a:pt x="7055" y="3545"/>
                </a:lnTo>
                <a:lnTo>
                  <a:pt x="7012" y="3612"/>
                </a:lnTo>
                <a:lnTo>
                  <a:pt x="6960" y="3741"/>
                </a:lnTo>
                <a:lnTo>
                  <a:pt x="6896" y="3858"/>
                </a:lnTo>
                <a:lnTo>
                  <a:pt x="6766" y="4040"/>
                </a:lnTo>
                <a:lnTo>
                  <a:pt x="6636" y="4197"/>
                </a:lnTo>
                <a:lnTo>
                  <a:pt x="6629" y="4200"/>
                </a:lnTo>
                <a:lnTo>
                  <a:pt x="6624" y="4202"/>
                </a:lnTo>
                <a:lnTo>
                  <a:pt x="6621" y="4207"/>
                </a:lnTo>
                <a:lnTo>
                  <a:pt x="6612" y="4217"/>
                </a:lnTo>
                <a:lnTo>
                  <a:pt x="6559" y="4300"/>
                </a:lnTo>
                <a:lnTo>
                  <a:pt x="6551" y="4308"/>
                </a:lnTo>
                <a:lnTo>
                  <a:pt x="6548" y="4311"/>
                </a:lnTo>
                <a:lnTo>
                  <a:pt x="6544" y="4314"/>
                </a:lnTo>
                <a:lnTo>
                  <a:pt x="6530" y="4326"/>
                </a:lnTo>
                <a:lnTo>
                  <a:pt x="6526" y="4328"/>
                </a:lnTo>
                <a:lnTo>
                  <a:pt x="6524" y="4328"/>
                </a:lnTo>
                <a:lnTo>
                  <a:pt x="6522" y="4330"/>
                </a:lnTo>
                <a:lnTo>
                  <a:pt x="6506" y="4336"/>
                </a:lnTo>
                <a:lnTo>
                  <a:pt x="6500" y="4339"/>
                </a:lnTo>
                <a:lnTo>
                  <a:pt x="6484" y="4339"/>
                </a:lnTo>
                <a:lnTo>
                  <a:pt x="6482" y="4340"/>
                </a:lnTo>
                <a:lnTo>
                  <a:pt x="6465" y="4339"/>
                </a:lnTo>
                <a:lnTo>
                  <a:pt x="6460" y="4336"/>
                </a:lnTo>
                <a:lnTo>
                  <a:pt x="6455" y="4336"/>
                </a:lnTo>
                <a:lnTo>
                  <a:pt x="6447" y="4333"/>
                </a:lnTo>
                <a:lnTo>
                  <a:pt x="6442" y="4331"/>
                </a:lnTo>
                <a:lnTo>
                  <a:pt x="6441" y="4331"/>
                </a:lnTo>
                <a:lnTo>
                  <a:pt x="6358" y="4288"/>
                </a:lnTo>
                <a:lnTo>
                  <a:pt x="6295" y="4248"/>
                </a:lnTo>
                <a:lnTo>
                  <a:pt x="6220" y="4184"/>
                </a:lnTo>
                <a:lnTo>
                  <a:pt x="6143" y="4094"/>
                </a:lnTo>
                <a:lnTo>
                  <a:pt x="6094" y="4013"/>
                </a:lnTo>
                <a:lnTo>
                  <a:pt x="6064" y="3946"/>
                </a:lnTo>
                <a:lnTo>
                  <a:pt x="6029" y="3824"/>
                </a:lnTo>
                <a:lnTo>
                  <a:pt x="6013" y="3689"/>
                </a:lnTo>
                <a:lnTo>
                  <a:pt x="5987" y="3598"/>
                </a:lnTo>
                <a:lnTo>
                  <a:pt x="6038" y="3118"/>
                </a:lnTo>
                <a:lnTo>
                  <a:pt x="6104" y="2716"/>
                </a:lnTo>
                <a:lnTo>
                  <a:pt x="6100" y="2706"/>
                </a:lnTo>
                <a:lnTo>
                  <a:pt x="6097" y="2689"/>
                </a:lnTo>
                <a:lnTo>
                  <a:pt x="6097" y="2676"/>
                </a:lnTo>
                <a:lnTo>
                  <a:pt x="6100" y="2667"/>
                </a:lnTo>
                <a:lnTo>
                  <a:pt x="6104" y="2664"/>
                </a:lnTo>
                <a:lnTo>
                  <a:pt x="6107" y="2645"/>
                </a:lnTo>
                <a:lnTo>
                  <a:pt x="6107" y="2628"/>
                </a:lnTo>
                <a:lnTo>
                  <a:pt x="6105" y="2620"/>
                </a:lnTo>
                <a:lnTo>
                  <a:pt x="6102" y="2613"/>
                </a:lnTo>
                <a:lnTo>
                  <a:pt x="6090" y="2599"/>
                </a:lnTo>
                <a:lnTo>
                  <a:pt x="6095" y="2593"/>
                </a:lnTo>
                <a:lnTo>
                  <a:pt x="6102" y="2588"/>
                </a:lnTo>
                <a:lnTo>
                  <a:pt x="6120" y="2576"/>
                </a:lnTo>
                <a:lnTo>
                  <a:pt x="6136" y="2573"/>
                </a:lnTo>
                <a:lnTo>
                  <a:pt x="6164" y="2574"/>
                </a:lnTo>
                <a:lnTo>
                  <a:pt x="6208" y="2588"/>
                </a:lnTo>
                <a:lnTo>
                  <a:pt x="6234" y="2599"/>
                </a:lnTo>
                <a:lnTo>
                  <a:pt x="6235" y="2616"/>
                </a:lnTo>
                <a:lnTo>
                  <a:pt x="6238" y="2634"/>
                </a:lnTo>
                <a:close/>
              </a:path>
            </a:pathLst>
          </a:custGeom>
          <a:solidFill>
            <a:srgbClr val="92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60774"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160775"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
        <p:nvSpPr>
          <p:cNvPr id="11272" name="日期占位符 4"/>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11273" name="页脚占位符 5"/>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11274" name="灯片编号占位符 6"/>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E4944960-2C9D-4E72-9E5B-655E7981F8CB}"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173058"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5363" name="TextBox 10">
            <a:hlinkClick r:id="" action="ppaction://hlinkshowjump?jump=nextslide"/>
          </p:cNvPr>
          <p:cNvSpPr txBox="1"/>
          <p:nvPr/>
        </p:nvSpPr>
        <p:spPr>
          <a:xfrm>
            <a:off x="882650" y="650875"/>
            <a:ext cx="235426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认真学习贯彻党的十八届四中全会精神 </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15364"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sp>
        <p:nvSpPr>
          <p:cNvPr id="15365" name="Freeform 8"/>
          <p:cNvSpPr>
            <a:spLocks noEditPoints="1"/>
          </p:cNvSpPr>
          <p:nvPr/>
        </p:nvSpPr>
        <p:spPr>
          <a:xfrm>
            <a:off x="971550" y="247650"/>
            <a:ext cx="1223963" cy="422275"/>
          </a:xfrm>
          <a:custGeom>
            <a:avLst/>
            <a:gdLst/>
            <a:ahLst/>
            <a:cxnLst>
              <a:cxn ang="0">
                <a:pos x="11672" y="3582"/>
              </a:cxn>
              <a:cxn ang="0">
                <a:pos x="3581" y="360"/>
              </a:cxn>
              <a:cxn ang="0">
                <a:pos x="3344" y="888"/>
              </a:cxn>
              <a:cxn ang="0">
                <a:pos x="16809" y="38"/>
              </a:cxn>
              <a:cxn ang="0">
                <a:pos x="17716" y="875"/>
              </a:cxn>
              <a:cxn ang="0">
                <a:pos x="17216" y="1776"/>
              </a:cxn>
              <a:cxn ang="0">
                <a:pos x="17387" y="4568"/>
              </a:cxn>
              <a:cxn ang="0">
                <a:pos x="15887" y="4244"/>
              </a:cxn>
              <a:cxn ang="0">
                <a:pos x="16835" y="1946"/>
              </a:cxn>
              <a:cxn ang="0">
                <a:pos x="16303" y="482"/>
              </a:cxn>
              <a:cxn ang="0">
                <a:pos x="14209" y="1161"/>
              </a:cxn>
              <a:cxn ang="0">
                <a:pos x="15126" y="250"/>
              </a:cxn>
              <a:cxn ang="0">
                <a:pos x="15822" y="1690"/>
              </a:cxn>
              <a:cxn ang="0">
                <a:pos x="16258" y="2099"/>
              </a:cxn>
              <a:cxn ang="0">
                <a:pos x="15651" y="2869"/>
              </a:cxn>
              <a:cxn ang="0">
                <a:pos x="14460" y="3239"/>
              </a:cxn>
              <a:cxn ang="0">
                <a:pos x="14995" y="2139"/>
              </a:cxn>
              <a:cxn ang="0">
                <a:pos x="15354" y="1380"/>
              </a:cxn>
              <a:cxn ang="0">
                <a:pos x="15214" y="1113"/>
              </a:cxn>
              <a:cxn ang="0">
                <a:pos x="14034" y="1757"/>
              </a:cxn>
              <a:cxn ang="0">
                <a:pos x="14015" y="3747"/>
              </a:cxn>
              <a:cxn ang="0">
                <a:pos x="13319" y="4051"/>
              </a:cxn>
              <a:cxn ang="0">
                <a:pos x="13863" y="1942"/>
              </a:cxn>
              <a:cxn ang="0">
                <a:pos x="15959" y="2003"/>
              </a:cxn>
              <a:cxn ang="0">
                <a:pos x="15713" y="2293"/>
              </a:cxn>
              <a:cxn ang="0">
                <a:pos x="15283" y="2337"/>
              </a:cxn>
              <a:cxn ang="0">
                <a:pos x="16495" y="2868"/>
              </a:cxn>
              <a:cxn ang="0">
                <a:pos x="12230" y="1741"/>
              </a:cxn>
              <a:cxn ang="0">
                <a:pos x="12879" y="2402"/>
              </a:cxn>
              <a:cxn ang="0">
                <a:pos x="12010" y="961"/>
              </a:cxn>
              <a:cxn ang="0">
                <a:pos x="10591" y="1754"/>
              </a:cxn>
              <a:cxn ang="0">
                <a:pos x="10782" y="3325"/>
              </a:cxn>
              <a:cxn ang="0">
                <a:pos x="10245" y="3275"/>
              </a:cxn>
              <a:cxn ang="0">
                <a:pos x="12494" y="4207"/>
              </a:cxn>
              <a:cxn ang="0">
                <a:pos x="9556" y="3885"/>
              </a:cxn>
              <a:cxn ang="0">
                <a:pos x="9013" y="3603"/>
              </a:cxn>
              <a:cxn ang="0">
                <a:pos x="8401" y="2456"/>
              </a:cxn>
              <a:cxn ang="0">
                <a:pos x="7852" y="4303"/>
              </a:cxn>
              <a:cxn ang="0">
                <a:pos x="8371" y="2748"/>
              </a:cxn>
              <a:cxn ang="0">
                <a:pos x="7912" y="2395"/>
              </a:cxn>
              <a:cxn ang="0">
                <a:pos x="7787" y="1822"/>
              </a:cxn>
              <a:cxn ang="0">
                <a:pos x="7498" y="1522"/>
              </a:cxn>
              <a:cxn ang="0">
                <a:pos x="8608" y="1128"/>
              </a:cxn>
              <a:cxn ang="0">
                <a:pos x="6844" y="1509"/>
              </a:cxn>
              <a:cxn ang="0">
                <a:pos x="3709" y="1906"/>
              </a:cxn>
              <a:cxn ang="0">
                <a:pos x="3344" y="2683"/>
              </a:cxn>
              <a:cxn ang="0">
                <a:pos x="4118" y="3294"/>
              </a:cxn>
              <a:cxn ang="0">
                <a:pos x="4887" y="3645"/>
              </a:cxn>
              <a:cxn ang="0">
                <a:pos x="5477" y="4138"/>
              </a:cxn>
              <a:cxn ang="0">
                <a:pos x="3522" y="3678"/>
              </a:cxn>
              <a:cxn ang="0">
                <a:pos x="3211" y="4524"/>
              </a:cxn>
              <a:cxn ang="0">
                <a:pos x="2550" y="4259"/>
              </a:cxn>
              <a:cxn ang="0">
                <a:pos x="1645" y="4995"/>
              </a:cxn>
              <a:cxn ang="0">
                <a:pos x="592" y="4089"/>
              </a:cxn>
              <a:cxn ang="0">
                <a:pos x="551" y="3143"/>
              </a:cxn>
              <a:cxn ang="0">
                <a:pos x="1591" y="1562"/>
              </a:cxn>
              <a:cxn ang="0">
                <a:pos x="1347" y="3785"/>
              </a:cxn>
              <a:cxn ang="0">
                <a:pos x="1726" y="4018"/>
              </a:cxn>
              <a:cxn ang="0">
                <a:pos x="2126" y="2514"/>
              </a:cxn>
              <a:cxn ang="0">
                <a:pos x="6299" y="3326"/>
              </a:cxn>
              <a:cxn ang="0">
                <a:pos x="6774" y="3357"/>
              </a:cxn>
              <a:cxn ang="0">
                <a:pos x="7070" y="3510"/>
              </a:cxn>
              <a:cxn ang="0">
                <a:pos x="6029" y="3824"/>
              </a:cxn>
            </a:cxnLst>
            <a:rect l="0" t="0" r="0" b="0"/>
            <a:pathLst>
              <a:path w="17750" h="5110">
                <a:moveTo>
                  <a:pt x="3004" y="3107"/>
                </a:moveTo>
                <a:lnTo>
                  <a:pt x="2992" y="3110"/>
                </a:lnTo>
                <a:lnTo>
                  <a:pt x="2980" y="3116"/>
                </a:lnTo>
                <a:lnTo>
                  <a:pt x="2971" y="3124"/>
                </a:lnTo>
                <a:lnTo>
                  <a:pt x="2962" y="3135"/>
                </a:lnTo>
                <a:lnTo>
                  <a:pt x="2955" y="3152"/>
                </a:lnTo>
                <a:lnTo>
                  <a:pt x="2937" y="3294"/>
                </a:lnTo>
                <a:lnTo>
                  <a:pt x="2998" y="3907"/>
                </a:lnTo>
                <a:lnTo>
                  <a:pt x="3160" y="3825"/>
                </a:lnTo>
                <a:lnTo>
                  <a:pt x="3384" y="3660"/>
                </a:lnTo>
                <a:lnTo>
                  <a:pt x="3609" y="3539"/>
                </a:lnTo>
                <a:lnTo>
                  <a:pt x="3242" y="3233"/>
                </a:lnTo>
                <a:lnTo>
                  <a:pt x="3231" y="3232"/>
                </a:lnTo>
                <a:lnTo>
                  <a:pt x="3222" y="3229"/>
                </a:lnTo>
                <a:lnTo>
                  <a:pt x="3201" y="3217"/>
                </a:lnTo>
                <a:lnTo>
                  <a:pt x="3189" y="3208"/>
                </a:lnTo>
                <a:lnTo>
                  <a:pt x="3138" y="3144"/>
                </a:lnTo>
                <a:lnTo>
                  <a:pt x="3114" y="3127"/>
                </a:lnTo>
                <a:lnTo>
                  <a:pt x="3101" y="3118"/>
                </a:lnTo>
                <a:lnTo>
                  <a:pt x="3073" y="3111"/>
                </a:lnTo>
                <a:lnTo>
                  <a:pt x="3059" y="3111"/>
                </a:lnTo>
                <a:lnTo>
                  <a:pt x="3037" y="3107"/>
                </a:lnTo>
                <a:lnTo>
                  <a:pt x="3020" y="3104"/>
                </a:lnTo>
                <a:lnTo>
                  <a:pt x="3004" y="3107"/>
                </a:lnTo>
                <a:close/>
                <a:moveTo>
                  <a:pt x="12604" y="3337"/>
                </a:moveTo>
                <a:lnTo>
                  <a:pt x="12593" y="3322"/>
                </a:lnTo>
                <a:lnTo>
                  <a:pt x="12580" y="3310"/>
                </a:lnTo>
                <a:lnTo>
                  <a:pt x="12570" y="3304"/>
                </a:lnTo>
                <a:lnTo>
                  <a:pt x="12219" y="3447"/>
                </a:lnTo>
                <a:lnTo>
                  <a:pt x="12185" y="3481"/>
                </a:lnTo>
                <a:lnTo>
                  <a:pt x="11900" y="3602"/>
                </a:lnTo>
                <a:lnTo>
                  <a:pt x="11802" y="3591"/>
                </a:lnTo>
                <a:lnTo>
                  <a:pt x="11724" y="3602"/>
                </a:lnTo>
                <a:lnTo>
                  <a:pt x="11691" y="3579"/>
                </a:lnTo>
                <a:lnTo>
                  <a:pt x="11680" y="3581"/>
                </a:lnTo>
                <a:lnTo>
                  <a:pt x="11672" y="3582"/>
                </a:lnTo>
                <a:lnTo>
                  <a:pt x="11663" y="3585"/>
                </a:lnTo>
                <a:lnTo>
                  <a:pt x="11657" y="3591"/>
                </a:lnTo>
                <a:lnTo>
                  <a:pt x="11672" y="3644"/>
                </a:lnTo>
                <a:lnTo>
                  <a:pt x="11774" y="3857"/>
                </a:lnTo>
                <a:lnTo>
                  <a:pt x="11802" y="3899"/>
                </a:lnTo>
                <a:lnTo>
                  <a:pt x="11834" y="3888"/>
                </a:lnTo>
                <a:lnTo>
                  <a:pt x="12131" y="3810"/>
                </a:lnTo>
                <a:lnTo>
                  <a:pt x="12165" y="3787"/>
                </a:lnTo>
                <a:lnTo>
                  <a:pt x="12200" y="3764"/>
                </a:lnTo>
                <a:lnTo>
                  <a:pt x="12234" y="3740"/>
                </a:lnTo>
                <a:lnTo>
                  <a:pt x="12269" y="3717"/>
                </a:lnTo>
                <a:lnTo>
                  <a:pt x="12303" y="3694"/>
                </a:lnTo>
                <a:lnTo>
                  <a:pt x="12337" y="3670"/>
                </a:lnTo>
                <a:lnTo>
                  <a:pt x="12372" y="3647"/>
                </a:lnTo>
                <a:lnTo>
                  <a:pt x="12405" y="3624"/>
                </a:lnTo>
                <a:lnTo>
                  <a:pt x="12446" y="3591"/>
                </a:lnTo>
                <a:lnTo>
                  <a:pt x="12455" y="3582"/>
                </a:lnTo>
                <a:lnTo>
                  <a:pt x="12457" y="3578"/>
                </a:lnTo>
                <a:lnTo>
                  <a:pt x="12465" y="3573"/>
                </a:lnTo>
                <a:lnTo>
                  <a:pt x="12483" y="3557"/>
                </a:lnTo>
                <a:lnTo>
                  <a:pt x="12604" y="3337"/>
                </a:lnTo>
                <a:close/>
                <a:moveTo>
                  <a:pt x="3242" y="521"/>
                </a:moveTo>
                <a:lnTo>
                  <a:pt x="3243" y="501"/>
                </a:lnTo>
                <a:lnTo>
                  <a:pt x="3246" y="485"/>
                </a:lnTo>
                <a:lnTo>
                  <a:pt x="3253" y="469"/>
                </a:lnTo>
                <a:lnTo>
                  <a:pt x="3263" y="460"/>
                </a:lnTo>
                <a:lnTo>
                  <a:pt x="3508" y="398"/>
                </a:lnTo>
                <a:lnTo>
                  <a:pt x="3528" y="357"/>
                </a:lnTo>
                <a:lnTo>
                  <a:pt x="3553" y="366"/>
                </a:lnTo>
                <a:lnTo>
                  <a:pt x="3562" y="367"/>
                </a:lnTo>
                <a:lnTo>
                  <a:pt x="3566" y="366"/>
                </a:lnTo>
                <a:lnTo>
                  <a:pt x="3569" y="366"/>
                </a:lnTo>
                <a:lnTo>
                  <a:pt x="3576" y="364"/>
                </a:lnTo>
                <a:lnTo>
                  <a:pt x="3578" y="361"/>
                </a:lnTo>
                <a:lnTo>
                  <a:pt x="3578" y="360"/>
                </a:lnTo>
                <a:lnTo>
                  <a:pt x="3581" y="360"/>
                </a:lnTo>
                <a:lnTo>
                  <a:pt x="3588" y="357"/>
                </a:lnTo>
                <a:lnTo>
                  <a:pt x="3612" y="349"/>
                </a:lnTo>
                <a:lnTo>
                  <a:pt x="3659" y="342"/>
                </a:lnTo>
                <a:lnTo>
                  <a:pt x="3704" y="344"/>
                </a:lnTo>
                <a:lnTo>
                  <a:pt x="3746" y="356"/>
                </a:lnTo>
                <a:lnTo>
                  <a:pt x="3784" y="376"/>
                </a:lnTo>
                <a:lnTo>
                  <a:pt x="3818" y="405"/>
                </a:lnTo>
                <a:lnTo>
                  <a:pt x="3851" y="444"/>
                </a:lnTo>
                <a:lnTo>
                  <a:pt x="3881" y="492"/>
                </a:lnTo>
                <a:lnTo>
                  <a:pt x="3998" y="709"/>
                </a:lnTo>
                <a:lnTo>
                  <a:pt x="4028" y="756"/>
                </a:lnTo>
                <a:lnTo>
                  <a:pt x="4033" y="761"/>
                </a:lnTo>
                <a:lnTo>
                  <a:pt x="4036" y="766"/>
                </a:lnTo>
                <a:lnTo>
                  <a:pt x="4038" y="772"/>
                </a:lnTo>
                <a:lnTo>
                  <a:pt x="4040" y="802"/>
                </a:lnTo>
                <a:lnTo>
                  <a:pt x="4031" y="857"/>
                </a:lnTo>
                <a:lnTo>
                  <a:pt x="3976" y="1010"/>
                </a:lnTo>
                <a:lnTo>
                  <a:pt x="3959" y="1004"/>
                </a:lnTo>
                <a:lnTo>
                  <a:pt x="3944" y="1004"/>
                </a:lnTo>
                <a:lnTo>
                  <a:pt x="3927" y="1007"/>
                </a:lnTo>
                <a:lnTo>
                  <a:pt x="3898" y="1023"/>
                </a:lnTo>
                <a:lnTo>
                  <a:pt x="3867" y="1051"/>
                </a:lnTo>
                <a:lnTo>
                  <a:pt x="3854" y="1070"/>
                </a:lnTo>
                <a:lnTo>
                  <a:pt x="3772" y="1070"/>
                </a:lnTo>
                <a:lnTo>
                  <a:pt x="3742" y="1077"/>
                </a:lnTo>
                <a:lnTo>
                  <a:pt x="3715" y="1075"/>
                </a:lnTo>
                <a:lnTo>
                  <a:pt x="3703" y="1072"/>
                </a:lnTo>
                <a:lnTo>
                  <a:pt x="3691" y="1067"/>
                </a:lnTo>
                <a:lnTo>
                  <a:pt x="3670" y="1051"/>
                </a:lnTo>
                <a:lnTo>
                  <a:pt x="3569" y="1030"/>
                </a:lnTo>
                <a:lnTo>
                  <a:pt x="3528" y="1011"/>
                </a:lnTo>
                <a:lnTo>
                  <a:pt x="3517" y="1004"/>
                </a:lnTo>
                <a:lnTo>
                  <a:pt x="3498" y="987"/>
                </a:lnTo>
                <a:lnTo>
                  <a:pt x="3491" y="978"/>
                </a:lnTo>
                <a:lnTo>
                  <a:pt x="3487" y="969"/>
                </a:lnTo>
                <a:lnTo>
                  <a:pt x="3344" y="888"/>
                </a:lnTo>
                <a:lnTo>
                  <a:pt x="3222" y="786"/>
                </a:lnTo>
                <a:lnTo>
                  <a:pt x="3206" y="782"/>
                </a:lnTo>
                <a:lnTo>
                  <a:pt x="3189" y="779"/>
                </a:lnTo>
                <a:lnTo>
                  <a:pt x="3174" y="770"/>
                </a:lnTo>
                <a:lnTo>
                  <a:pt x="3144" y="745"/>
                </a:lnTo>
                <a:lnTo>
                  <a:pt x="3128" y="728"/>
                </a:lnTo>
                <a:lnTo>
                  <a:pt x="3100" y="684"/>
                </a:lnTo>
                <a:lnTo>
                  <a:pt x="3108" y="685"/>
                </a:lnTo>
                <a:lnTo>
                  <a:pt x="3117" y="685"/>
                </a:lnTo>
                <a:lnTo>
                  <a:pt x="3137" y="680"/>
                </a:lnTo>
                <a:lnTo>
                  <a:pt x="3156" y="669"/>
                </a:lnTo>
                <a:lnTo>
                  <a:pt x="3175" y="652"/>
                </a:lnTo>
                <a:lnTo>
                  <a:pt x="3191" y="627"/>
                </a:lnTo>
                <a:lnTo>
                  <a:pt x="3192" y="623"/>
                </a:lnTo>
                <a:lnTo>
                  <a:pt x="3208" y="597"/>
                </a:lnTo>
                <a:lnTo>
                  <a:pt x="3242" y="521"/>
                </a:lnTo>
                <a:close/>
                <a:moveTo>
                  <a:pt x="16023" y="29"/>
                </a:moveTo>
                <a:lnTo>
                  <a:pt x="16066" y="22"/>
                </a:lnTo>
                <a:lnTo>
                  <a:pt x="16109" y="17"/>
                </a:lnTo>
                <a:lnTo>
                  <a:pt x="16153" y="12"/>
                </a:lnTo>
                <a:lnTo>
                  <a:pt x="16195" y="9"/>
                </a:lnTo>
                <a:lnTo>
                  <a:pt x="16238" y="6"/>
                </a:lnTo>
                <a:lnTo>
                  <a:pt x="16280" y="3"/>
                </a:lnTo>
                <a:lnTo>
                  <a:pt x="16322" y="1"/>
                </a:lnTo>
                <a:lnTo>
                  <a:pt x="16364" y="0"/>
                </a:lnTo>
                <a:lnTo>
                  <a:pt x="16405" y="0"/>
                </a:lnTo>
                <a:lnTo>
                  <a:pt x="16448" y="0"/>
                </a:lnTo>
                <a:lnTo>
                  <a:pt x="16489" y="1"/>
                </a:lnTo>
                <a:lnTo>
                  <a:pt x="16529" y="3"/>
                </a:lnTo>
                <a:lnTo>
                  <a:pt x="16570" y="7"/>
                </a:lnTo>
                <a:lnTo>
                  <a:pt x="16611" y="10"/>
                </a:lnTo>
                <a:lnTo>
                  <a:pt x="16651" y="13"/>
                </a:lnTo>
                <a:lnTo>
                  <a:pt x="16691" y="19"/>
                </a:lnTo>
                <a:lnTo>
                  <a:pt x="16730" y="24"/>
                </a:lnTo>
                <a:lnTo>
                  <a:pt x="16769" y="30"/>
                </a:lnTo>
                <a:lnTo>
                  <a:pt x="16809" y="38"/>
                </a:lnTo>
                <a:lnTo>
                  <a:pt x="16848" y="44"/>
                </a:lnTo>
                <a:lnTo>
                  <a:pt x="16887" y="53"/>
                </a:lnTo>
                <a:lnTo>
                  <a:pt x="16925" y="62"/>
                </a:lnTo>
                <a:lnTo>
                  <a:pt x="16963" y="72"/>
                </a:lnTo>
                <a:lnTo>
                  <a:pt x="17001" y="83"/>
                </a:lnTo>
                <a:lnTo>
                  <a:pt x="17039" y="94"/>
                </a:lnTo>
                <a:lnTo>
                  <a:pt x="17077" y="107"/>
                </a:lnTo>
                <a:lnTo>
                  <a:pt x="17114" y="119"/>
                </a:lnTo>
                <a:lnTo>
                  <a:pt x="17151" y="132"/>
                </a:lnTo>
                <a:lnTo>
                  <a:pt x="17188" y="147"/>
                </a:lnTo>
                <a:lnTo>
                  <a:pt x="17224" y="162"/>
                </a:lnTo>
                <a:lnTo>
                  <a:pt x="17261" y="178"/>
                </a:lnTo>
                <a:lnTo>
                  <a:pt x="17297" y="193"/>
                </a:lnTo>
                <a:lnTo>
                  <a:pt x="17298" y="203"/>
                </a:lnTo>
                <a:lnTo>
                  <a:pt x="17302" y="212"/>
                </a:lnTo>
                <a:lnTo>
                  <a:pt x="17305" y="222"/>
                </a:lnTo>
                <a:lnTo>
                  <a:pt x="17308" y="232"/>
                </a:lnTo>
                <a:lnTo>
                  <a:pt x="17320" y="254"/>
                </a:lnTo>
                <a:lnTo>
                  <a:pt x="17333" y="277"/>
                </a:lnTo>
                <a:lnTo>
                  <a:pt x="17351" y="302"/>
                </a:lnTo>
                <a:lnTo>
                  <a:pt x="17371" y="327"/>
                </a:lnTo>
                <a:lnTo>
                  <a:pt x="17394" y="355"/>
                </a:lnTo>
                <a:lnTo>
                  <a:pt x="17421" y="384"/>
                </a:lnTo>
                <a:lnTo>
                  <a:pt x="17450" y="414"/>
                </a:lnTo>
                <a:lnTo>
                  <a:pt x="17484" y="446"/>
                </a:lnTo>
                <a:lnTo>
                  <a:pt x="17520" y="479"/>
                </a:lnTo>
                <a:lnTo>
                  <a:pt x="17559" y="514"/>
                </a:lnTo>
                <a:lnTo>
                  <a:pt x="17602" y="549"/>
                </a:lnTo>
                <a:lnTo>
                  <a:pt x="17648" y="587"/>
                </a:lnTo>
                <a:lnTo>
                  <a:pt x="17698" y="626"/>
                </a:lnTo>
                <a:lnTo>
                  <a:pt x="17750" y="667"/>
                </a:lnTo>
                <a:lnTo>
                  <a:pt x="17744" y="714"/>
                </a:lnTo>
                <a:lnTo>
                  <a:pt x="17738" y="759"/>
                </a:lnTo>
                <a:lnTo>
                  <a:pt x="17731" y="800"/>
                </a:lnTo>
                <a:lnTo>
                  <a:pt x="17724" y="839"/>
                </a:lnTo>
                <a:lnTo>
                  <a:pt x="17716" y="875"/>
                </a:lnTo>
                <a:lnTo>
                  <a:pt x="17707" y="908"/>
                </a:lnTo>
                <a:lnTo>
                  <a:pt x="17698" y="938"/>
                </a:lnTo>
                <a:lnTo>
                  <a:pt x="17688" y="966"/>
                </a:lnTo>
                <a:lnTo>
                  <a:pt x="17677" y="989"/>
                </a:lnTo>
                <a:lnTo>
                  <a:pt x="17666" y="1011"/>
                </a:lnTo>
                <a:lnTo>
                  <a:pt x="17655" y="1029"/>
                </a:lnTo>
                <a:lnTo>
                  <a:pt x="17641" y="1044"/>
                </a:lnTo>
                <a:lnTo>
                  <a:pt x="17635" y="1051"/>
                </a:lnTo>
                <a:lnTo>
                  <a:pt x="17628" y="1058"/>
                </a:lnTo>
                <a:lnTo>
                  <a:pt x="17621" y="1063"/>
                </a:lnTo>
                <a:lnTo>
                  <a:pt x="17615" y="1068"/>
                </a:lnTo>
                <a:lnTo>
                  <a:pt x="17608" y="1071"/>
                </a:lnTo>
                <a:lnTo>
                  <a:pt x="17600" y="1074"/>
                </a:lnTo>
                <a:lnTo>
                  <a:pt x="17592" y="1077"/>
                </a:lnTo>
                <a:lnTo>
                  <a:pt x="17585" y="1079"/>
                </a:lnTo>
                <a:lnTo>
                  <a:pt x="17503" y="1058"/>
                </a:lnTo>
                <a:lnTo>
                  <a:pt x="17480" y="1062"/>
                </a:lnTo>
                <a:lnTo>
                  <a:pt x="17458" y="1069"/>
                </a:lnTo>
                <a:lnTo>
                  <a:pt x="17437" y="1080"/>
                </a:lnTo>
                <a:lnTo>
                  <a:pt x="17417" y="1094"/>
                </a:lnTo>
                <a:lnTo>
                  <a:pt x="17398" y="1112"/>
                </a:lnTo>
                <a:lnTo>
                  <a:pt x="17379" y="1133"/>
                </a:lnTo>
                <a:lnTo>
                  <a:pt x="17363" y="1158"/>
                </a:lnTo>
                <a:lnTo>
                  <a:pt x="17346" y="1185"/>
                </a:lnTo>
                <a:lnTo>
                  <a:pt x="17331" y="1215"/>
                </a:lnTo>
                <a:lnTo>
                  <a:pt x="17315" y="1250"/>
                </a:lnTo>
                <a:lnTo>
                  <a:pt x="17302" y="1287"/>
                </a:lnTo>
                <a:lnTo>
                  <a:pt x="17289" y="1329"/>
                </a:lnTo>
                <a:lnTo>
                  <a:pt x="17276" y="1373"/>
                </a:lnTo>
                <a:lnTo>
                  <a:pt x="17265" y="1421"/>
                </a:lnTo>
                <a:lnTo>
                  <a:pt x="17255" y="1472"/>
                </a:lnTo>
                <a:lnTo>
                  <a:pt x="17246" y="1526"/>
                </a:lnTo>
                <a:lnTo>
                  <a:pt x="17237" y="1584"/>
                </a:lnTo>
                <a:lnTo>
                  <a:pt x="17230" y="1644"/>
                </a:lnTo>
                <a:lnTo>
                  <a:pt x="17223" y="1708"/>
                </a:lnTo>
                <a:lnTo>
                  <a:pt x="17216" y="1776"/>
                </a:lnTo>
                <a:lnTo>
                  <a:pt x="17212" y="1847"/>
                </a:lnTo>
                <a:lnTo>
                  <a:pt x="17208" y="1921"/>
                </a:lnTo>
                <a:lnTo>
                  <a:pt x="17204" y="1999"/>
                </a:lnTo>
                <a:lnTo>
                  <a:pt x="17202" y="2080"/>
                </a:lnTo>
                <a:lnTo>
                  <a:pt x="17201" y="2164"/>
                </a:lnTo>
                <a:lnTo>
                  <a:pt x="17200" y="2252"/>
                </a:lnTo>
                <a:lnTo>
                  <a:pt x="17200" y="2343"/>
                </a:lnTo>
                <a:lnTo>
                  <a:pt x="17201" y="2437"/>
                </a:lnTo>
                <a:lnTo>
                  <a:pt x="17203" y="2535"/>
                </a:lnTo>
                <a:lnTo>
                  <a:pt x="17206" y="2636"/>
                </a:lnTo>
                <a:lnTo>
                  <a:pt x="17210" y="2740"/>
                </a:lnTo>
                <a:lnTo>
                  <a:pt x="17215" y="2848"/>
                </a:lnTo>
                <a:lnTo>
                  <a:pt x="17211" y="2848"/>
                </a:lnTo>
                <a:lnTo>
                  <a:pt x="17208" y="2849"/>
                </a:lnTo>
                <a:lnTo>
                  <a:pt x="17204" y="2850"/>
                </a:lnTo>
                <a:lnTo>
                  <a:pt x="17201" y="2852"/>
                </a:lnTo>
                <a:lnTo>
                  <a:pt x="17195" y="2859"/>
                </a:lnTo>
                <a:lnTo>
                  <a:pt x="17190" y="2868"/>
                </a:lnTo>
                <a:lnTo>
                  <a:pt x="17186" y="2879"/>
                </a:lnTo>
                <a:lnTo>
                  <a:pt x="17183" y="2894"/>
                </a:lnTo>
                <a:lnTo>
                  <a:pt x="17181" y="2910"/>
                </a:lnTo>
                <a:lnTo>
                  <a:pt x="17179" y="2930"/>
                </a:lnTo>
                <a:lnTo>
                  <a:pt x="17178" y="2951"/>
                </a:lnTo>
                <a:lnTo>
                  <a:pt x="17178" y="2976"/>
                </a:lnTo>
                <a:lnTo>
                  <a:pt x="17179" y="3003"/>
                </a:lnTo>
                <a:lnTo>
                  <a:pt x="17180" y="3032"/>
                </a:lnTo>
                <a:lnTo>
                  <a:pt x="17182" y="3064"/>
                </a:lnTo>
                <a:lnTo>
                  <a:pt x="17185" y="3100"/>
                </a:lnTo>
                <a:lnTo>
                  <a:pt x="17190" y="3137"/>
                </a:lnTo>
                <a:lnTo>
                  <a:pt x="17194" y="3177"/>
                </a:lnTo>
                <a:lnTo>
                  <a:pt x="17215" y="3301"/>
                </a:lnTo>
                <a:lnTo>
                  <a:pt x="17462" y="4432"/>
                </a:lnTo>
                <a:lnTo>
                  <a:pt x="17443" y="4470"/>
                </a:lnTo>
                <a:lnTo>
                  <a:pt x="17425" y="4505"/>
                </a:lnTo>
                <a:lnTo>
                  <a:pt x="17406" y="4537"/>
                </a:lnTo>
                <a:lnTo>
                  <a:pt x="17387" y="4568"/>
                </a:lnTo>
                <a:lnTo>
                  <a:pt x="17367" y="4597"/>
                </a:lnTo>
                <a:lnTo>
                  <a:pt x="17347" y="4623"/>
                </a:lnTo>
                <a:lnTo>
                  <a:pt x="17327" y="4647"/>
                </a:lnTo>
                <a:lnTo>
                  <a:pt x="17307" y="4668"/>
                </a:lnTo>
                <a:lnTo>
                  <a:pt x="17286" y="4688"/>
                </a:lnTo>
                <a:lnTo>
                  <a:pt x="17265" y="4705"/>
                </a:lnTo>
                <a:lnTo>
                  <a:pt x="17244" y="4720"/>
                </a:lnTo>
                <a:lnTo>
                  <a:pt x="17222" y="4733"/>
                </a:lnTo>
                <a:lnTo>
                  <a:pt x="17201" y="4744"/>
                </a:lnTo>
                <a:lnTo>
                  <a:pt x="17178" y="4752"/>
                </a:lnTo>
                <a:lnTo>
                  <a:pt x="17166" y="4755"/>
                </a:lnTo>
                <a:lnTo>
                  <a:pt x="17155" y="4758"/>
                </a:lnTo>
                <a:lnTo>
                  <a:pt x="17144" y="4759"/>
                </a:lnTo>
                <a:lnTo>
                  <a:pt x="17132" y="4761"/>
                </a:lnTo>
                <a:lnTo>
                  <a:pt x="17050" y="4736"/>
                </a:lnTo>
                <a:lnTo>
                  <a:pt x="16970" y="4710"/>
                </a:lnTo>
                <a:lnTo>
                  <a:pt x="16892" y="4685"/>
                </a:lnTo>
                <a:lnTo>
                  <a:pt x="16818" y="4660"/>
                </a:lnTo>
                <a:lnTo>
                  <a:pt x="16745" y="4635"/>
                </a:lnTo>
                <a:lnTo>
                  <a:pt x="16675" y="4611"/>
                </a:lnTo>
                <a:lnTo>
                  <a:pt x="16607" y="4586"/>
                </a:lnTo>
                <a:lnTo>
                  <a:pt x="16543" y="4562"/>
                </a:lnTo>
                <a:lnTo>
                  <a:pt x="16480" y="4538"/>
                </a:lnTo>
                <a:lnTo>
                  <a:pt x="16420" y="4514"/>
                </a:lnTo>
                <a:lnTo>
                  <a:pt x="16362" y="4491"/>
                </a:lnTo>
                <a:lnTo>
                  <a:pt x="16307" y="4467"/>
                </a:lnTo>
                <a:lnTo>
                  <a:pt x="16253" y="4444"/>
                </a:lnTo>
                <a:lnTo>
                  <a:pt x="16204" y="4421"/>
                </a:lnTo>
                <a:lnTo>
                  <a:pt x="16155" y="4399"/>
                </a:lnTo>
                <a:lnTo>
                  <a:pt x="16109" y="4375"/>
                </a:lnTo>
                <a:lnTo>
                  <a:pt x="16066" y="4353"/>
                </a:lnTo>
                <a:lnTo>
                  <a:pt x="16026" y="4331"/>
                </a:lnTo>
                <a:lnTo>
                  <a:pt x="15987" y="4309"/>
                </a:lnTo>
                <a:lnTo>
                  <a:pt x="15952" y="4288"/>
                </a:lnTo>
                <a:lnTo>
                  <a:pt x="15918" y="4265"/>
                </a:lnTo>
                <a:lnTo>
                  <a:pt x="15887" y="4244"/>
                </a:lnTo>
                <a:lnTo>
                  <a:pt x="15860" y="4223"/>
                </a:lnTo>
                <a:lnTo>
                  <a:pt x="15833" y="4202"/>
                </a:lnTo>
                <a:lnTo>
                  <a:pt x="15810" y="4181"/>
                </a:lnTo>
                <a:lnTo>
                  <a:pt x="15789" y="4161"/>
                </a:lnTo>
                <a:lnTo>
                  <a:pt x="15770" y="4140"/>
                </a:lnTo>
                <a:lnTo>
                  <a:pt x="15754" y="4120"/>
                </a:lnTo>
                <a:lnTo>
                  <a:pt x="15740" y="4100"/>
                </a:lnTo>
                <a:lnTo>
                  <a:pt x="15729" y="4080"/>
                </a:lnTo>
                <a:lnTo>
                  <a:pt x="15720" y="4061"/>
                </a:lnTo>
                <a:lnTo>
                  <a:pt x="15713" y="4041"/>
                </a:lnTo>
                <a:lnTo>
                  <a:pt x="15734" y="4000"/>
                </a:lnTo>
                <a:lnTo>
                  <a:pt x="15811" y="4025"/>
                </a:lnTo>
                <a:lnTo>
                  <a:pt x="15886" y="4048"/>
                </a:lnTo>
                <a:lnTo>
                  <a:pt x="15961" y="4068"/>
                </a:lnTo>
                <a:lnTo>
                  <a:pt x="16034" y="4087"/>
                </a:lnTo>
                <a:lnTo>
                  <a:pt x="16106" y="4102"/>
                </a:lnTo>
                <a:lnTo>
                  <a:pt x="16177" y="4117"/>
                </a:lnTo>
                <a:lnTo>
                  <a:pt x="16247" y="4129"/>
                </a:lnTo>
                <a:lnTo>
                  <a:pt x="16314" y="4139"/>
                </a:lnTo>
                <a:lnTo>
                  <a:pt x="16382" y="4147"/>
                </a:lnTo>
                <a:lnTo>
                  <a:pt x="16449" y="4153"/>
                </a:lnTo>
                <a:lnTo>
                  <a:pt x="16514" y="4157"/>
                </a:lnTo>
                <a:lnTo>
                  <a:pt x="16579" y="4159"/>
                </a:lnTo>
                <a:lnTo>
                  <a:pt x="16642" y="4158"/>
                </a:lnTo>
                <a:lnTo>
                  <a:pt x="16704" y="4155"/>
                </a:lnTo>
                <a:lnTo>
                  <a:pt x="16765" y="4151"/>
                </a:lnTo>
                <a:lnTo>
                  <a:pt x="16825" y="4144"/>
                </a:lnTo>
                <a:lnTo>
                  <a:pt x="17071" y="4124"/>
                </a:lnTo>
                <a:lnTo>
                  <a:pt x="16988" y="3795"/>
                </a:lnTo>
                <a:lnTo>
                  <a:pt x="16927" y="3465"/>
                </a:lnTo>
                <a:lnTo>
                  <a:pt x="16905" y="3164"/>
                </a:lnTo>
                <a:lnTo>
                  <a:pt x="16886" y="2881"/>
                </a:lnTo>
                <a:lnTo>
                  <a:pt x="16869" y="2618"/>
                </a:lnTo>
                <a:lnTo>
                  <a:pt x="16855" y="2375"/>
                </a:lnTo>
                <a:lnTo>
                  <a:pt x="16844" y="2150"/>
                </a:lnTo>
                <a:lnTo>
                  <a:pt x="16835" y="1946"/>
                </a:lnTo>
                <a:lnTo>
                  <a:pt x="16828" y="1759"/>
                </a:lnTo>
                <a:lnTo>
                  <a:pt x="16824" y="1593"/>
                </a:lnTo>
                <a:lnTo>
                  <a:pt x="16823" y="1517"/>
                </a:lnTo>
                <a:lnTo>
                  <a:pt x="16823" y="1445"/>
                </a:lnTo>
                <a:lnTo>
                  <a:pt x="16824" y="1380"/>
                </a:lnTo>
                <a:lnTo>
                  <a:pt x="16824" y="1317"/>
                </a:lnTo>
                <a:lnTo>
                  <a:pt x="16826" y="1261"/>
                </a:lnTo>
                <a:lnTo>
                  <a:pt x="16828" y="1209"/>
                </a:lnTo>
                <a:lnTo>
                  <a:pt x="16830" y="1162"/>
                </a:lnTo>
                <a:lnTo>
                  <a:pt x="16835" y="1120"/>
                </a:lnTo>
                <a:lnTo>
                  <a:pt x="16838" y="1082"/>
                </a:lnTo>
                <a:lnTo>
                  <a:pt x="16844" y="1049"/>
                </a:lnTo>
                <a:lnTo>
                  <a:pt x="16849" y="1021"/>
                </a:lnTo>
                <a:lnTo>
                  <a:pt x="16855" y="999"/>
                </a:lnTo>
                <a:lnTo>
                  <a:pt x="16861" y="980"/>
                </a:lnTo>
                <a:lnTo>
                  <a:pt x="16869" y="967"/>
                </a:lnTo>
                <a:lnTo>
                  <a:pt x="16877" y="958"/>
                </a:lnTo>
                <a:lnTo>
                  <a:pt x="16886" y="955"/>
                </a:lnTo>
                <a:lnTo>
                  <a:pt x="17030" y="605"/>
                </a:lnTo>
                <a:lnTo>
                  <a:pt x="17018" y="597"/>
                </a:lnTo>
                <a:lnTo>
                  <a:pt x="17005" y="590"/>
                </a:lnTo>
                <a:lnTo>
                  <a:pt x="16991" y="583"/>
                </a:lnTo>
                <a:lnTo>
                  <a:pt x="16977" y="576"/>
                </a:lnTo>
                <a:lnTo>
                  <a:pt x="16946" y="563"/>
                </a:lnTo>
                <a:lnTo>
                  <a:pt x="16910" y="552"/>
                </a:lnTo>
                <a:lnTo>
                  <a:pt x="16872" y="539"/>
                </a:lnTo>
                <a:lnTo>
                  <a:pt x="16830" y="529"/>
                </a:lnTo>
                <a:lnTo>
                  <a:pt x="16785" y="521"/>
                </a:lnTo>
                <a:lnTo>
                  <a:pt x="16737" y="513"/>
                </a:lnTo>
                <a:lnTo>
                  <a:pt x="16685" y="505"/>
                </a:lnTo>
                <a:lnTo>
                  <a:pt x="16630" y="498"/>
                </a:lnTo>
                <a:lnTo>
                  <a:pt x="16571" y="494"/>
                </a:lnTo>
                <a:lnTo>
                  <a:pt x="16510" y="489"/>
                </a:lnTo>
                <a:lnTo>
                  <a:pt x="16444" y="486"/>
                </a:lnTo>
                <a:lnTo>
                  <a:pt x="16375" y="484"/>
                </a:lnTo>
                <a:lnTo>
                  <a:pt x="16303" y="482"/>
                </a:lnTo>
                <a:lnTo>
                  <a:pt x="16228" y="482"/>
                </a:lnTo>
                <a:lnTo>
                  <a:pt x="16171" y="488"/>
                </a:lnTo>
                <a:lnTo>
                  <a:pt x="16115" y="496"/>
                </a:lnTo>
                <a:lnTo>
                  <a:pt x="16059" y="505"/>
                </a:lnTo>
                <a:lnTo>
                  <a:pt x="16004" y="514"/>
                </a:lnTo>
                <a:lnTo>
                  <a:pt x="15948" y="525"/>
                </a:lnTo>
                <a:lnTo>
                  <a:pt x="15893" y="536"/>
                </a:lnTo>
                <a:lnTo>
                  <a:pt x="15837" y="548"/>
                </a:lnTo>
                <a:lnTo>
                  <a:pt x="15783" y="562"/>
                </a:lnTo>
                <a:lnTo>
                  <a:pt x="15729" y="575"/>
                </a:lnTo>
                <a:lnTo>
                  <a:pt x="15674" y="589"/>
                </a:lnTo>
                <a:lnTo>
                  <a:pt x="15620" y="606"/>
                </a:lnTo>
                <a:lnTo>
                  <a:pt x="15567" y="623"/>
                </a:lnTo>
                <a:lnTo>
                  <a:pt x="15514" y="639"/>
                </a:lnTo>
                <a:lnTo>
                  <a:pt x="15459" y="658"/>
                </a:lnTo>
                <a:lnTo>
                  <a:pt x="15407" y="677"/>
                </a:lnTo>
                <a:lnTo>
                  <a:pt x="15354" y="697"/>
                </a:lnTo>
                <a:lnTo>
                  <a:pt x="15302" y="718"/>
                </a:lnTo>
                <a:lnTo>
                  <a:pt x="15248" y="740"/>
                </a:lnTo>
                <a:lnTo>
                  <a:pt x="15196" y="764"/>
                </a:lnTo>
                <a:lnTo>
                  <a:pt x="15145" y="787"/>
                </a:lnTo>
                <a:lnTo>
                  <a:pt x="15093" y="811"/>
                </a:lnTo>
                <a:lnTo>
                  <a:pt x="15042" y="837"/>
                </a:lnTo>
                <a:lnTo>
                  <a:pt x="14991" y="864"/>
                </a:lnTo>
                <a:lnTo>
                  <a:pt x="14940" y="890"/>
                </a:lnTo>
                <a:lnTo>
                  <a:pt x="14889" y="918"/>
                </a:lnTo>
                <a:lnTo>
                  <a:pt x="14839" y="948"/>
                </a:lnTo>
                <a:lnTo>
                  <a:pt x="14788" y="978"/>
                </a:lnTo>
                <a:lnTo>
                  <a:pt x="14738" y="1008"/>
                </a:lnTo>
                <a:lnTo>
                  <a:pt x="14689" y="1040"/>
                </a:lnTo>
                <a:lnTo>
                  <a:pt x="14639" y="1072"/>
                </a:lnTo>
                <a:lnTo>
                  <a:pt x="14591" y="1105"/>
                </a:lnTo>
                <a:lnTo>
                  <a:pt x="14542" y="1140"/>
                </a:lnTo>
                <a:lnTo>
                  <a:pt x="14212" y="1201"/>
                </a:lnTo>
                <a:lnTo>
                  <a:pt x="14212" y="1181"/>
                </a:lnTo>
                <a:lnTo>
                  <a:pt x="14209" y="1161"/>
                </a:lnTo>
                <a:lnTo>
                  <a:pt x="14207" y="1140"/>
                </a:lnTo>
                <a:lnTo>
                  <a:pt x="14206" y="1119"/>
                </a:lnTo>
                <a:lnTo>
                  <a:pt x="14207" y="1098"/>
                </a:lnTo>
                <a:lnTo>
                  <a:pt x="14208" y="1077"/>
                </a:lnTo>
                <a:lnTo>
                  <a:pt x="14211" y="1054"/>
                </a:lnTo>
                <a:lnTo>
                  <a:pt x="14214" y="1033"/>
                </a:lnTo>
                <a:lnTo>
                  <a:pt x="14220" y="1011"/>
                </a:lnTo>
                <a:lnTo>
                  <a:pt x="14227" y="990"/>
                </a:lnTo>
                <a:lnTo>
                  <a:pt x="14234" y="968"/>
                </a:lnTo>
                <a:lnTo>
                  <a:pt x="14242" y="946"/>
                </a:lnTo>
                <a:lnTo>
                  <a:pt x="14252" y="922"/>
                </a:lnTo>
                <a:lnTo>
                  <a:pt x="14264" y="900"/>
                </a:lnTo>
                <a:lnTo>
                  <a:pt x="14277" y="878"/>
                </a:lnTo>
                <a:lnTo>
                  <a:pt x="14290" y="855"/>
                </a:lnTo>
                <a:lnTo>
                  <a:pt x="14304" y="831"/>
                </a:lnTo>
                <a:lnTo>
                  <a:pt x="14321" y="808"/>
                </a:lnTo>
                <a:lnTo>
                  <a:pt x="14338" y="785"/>
                </a:lnTo>
                <a:lnTo>
                  <a:pt x="14356" y="761"/>
                </a:lnTo>
                <a:lnTo>
                  <a:pt x="14376" y="737"/>
                </a:lnTo>
                <a:lnTo>
                  <a:pt x="14397" y="714"/>
                </a:lnTo>
                <a:lnTo>
                  <a:pt x="14420" y="689"/>
                </a:lnTo>
                <a:lnTo>
                  <a:pt x="14443" y="665"/>
                </a:lnTo>
                <a:lnTo>
                  <a:pt x="14467" y="642"/>
                </a:lnTo>
                <a:lnTo>
                  <a:pt x="14493" y="616"/>
                </a:lnTo>
                <a:lnTo>
                  <a:pt x="14520" y="592"/>
                </a:lnTo>
                <a:lnTo>
                  <a:pt x="14547" y="567"/>
                </a:lnTo>
                <a:lnTo>
                  <a:pt x="14577" y="542"/>
                </a:lnTo>
                <a:lnTo>
                  <a:pt x="14607" y="517"/>
                </a:lnTo>
                <a:lnTo>
                  <a:pt x="14639" y="492"/>
                </a:lnTo>
                <a:lnTo>
                  <a:pt x="14671" y="466"/>
                </a:lnTo>
                <a:lnTo>
                  <a:pt x="14706" y="441"/>
                </a:lnTo>
                <a:lnTo>
                  <a:pt x="14790" y="397"/>
                </a:lnTo>
                <a:lnTo>
                  <a:pt x="14875" y="357"/>
                </a:lnTo>
                <a:lnTo>
                  <a:pt x="14959" y="320"/>
                </a:lnTo>
                <a:lnTo>
                  <a:pt x="15043" y="283"/>
                </a:lnTo>
                <a:lnTo>
                  <a:pt x="15126" y="250"/>
                </a:lnTo>
                <a:lnTo>
                  <a:pt x="15208" y="219"/>
                </a:lnTo>
                <a:lnTo>
                  <a:pt x="15292" y="190"/>
                </a:lnTo>
                <a:lnTo>
                  <a:pt x="15374" y="162"/>
                </a:lnTo>
                <a:lnTo>
                  <a:pt x="15456" y="138"/>
                </a:lnTo>
                <a:lnTo>
                  <a:pt x="15538" y="115"/>
                </a:lnTo>
                <a:lnTo>
                  <a:pt x="15620" y="95"/>
                </a:lnTo>
                <a:lnTo>
                  <a:pt x="15701" y="78"/>
                </a:lnTo>
                <a:lnTo>
                  <a:pt x="15782" y="62"/>
                </a:lnTo>
                <a:lnTo>
                  <a:pt x="15862" y="49"/>
                </a:lnTo>
                <a:lnTo>
                  <a:pt x="15943" y="38"/>
                </a:lnTo>
                <a:lnTo>
                  <a:pt x="16023" y="29"/>
                </a:lnTo>
                <a:close/>
                <a:moveTo>
                  <a:pt x="15816" y="872"/>
                </a:moveTo>
                <a:lnTo>
                  <a:pt x="15844" y="882"/>
                </a:lnTo>
                <a:lnTo>
                  <a:pt x="15872" y="893"/>
                </a:lnTo>
                <a:lnTo>
                  <a:pt x="15900" y="906"/>
                </a:lnTo>
                <a:lnTo>
                  <a:pt x="15927" y="918"/>
                </a:lnTo>
                <a:lnTo>
                  <a:pt x="15954" y="930"/>
                </a:lnTo>
                <a:lnTo>
                  <a:pt x="15981" y="942"/>
                </a:lnTo>
                <a:lnTo>
                  <a:pt x="16006" y="957"/>
                </a:lnTo>
                <a:lnTo>
                  <a:pt x="16033" y="970"/>
                </a:lnTo>
                <a:lnTo>
                  <a:pt x="16058" y="984"/>
                </a:lnTo>
                <a:lnTo>
                  <a:pt x="16084" y="1000"/>
                </a:lnTo>
                <a:lnTo>
                  <a:pt x="16108" y="1014"/>
                </a:lnTo>
                <a:lnTo>
                  <a:pt x="16133" y="1031"/>
                </a:lnTo>
                <a:lnTo>
                  <a:pt x="16157" y="1047"/>
                </a:lnTo>
                <a:lnTo>
                  <a:pt x="16181" y="1063"/>
                </a:lnTo>
                <a:lnTo>
                  <a:pt x="16205" y="1081"/>
                </a:lnTo>
                <a:lnTo>
                  <a:pt x="16228" y="1099"/>
                </a:lnTo>
                <a:lnTo>
                  <a:pt x="16145" y="1222"/>
                </a:lnTo>
                <a:lnTo>
                  <a:pt x="15959" y="1222"/>
                </a:lnTo>
                <a:lnTo>
                  <a:pt x="15652" y="1305"/>
                </a:lnTo>
                <a:lnTo>
                  <a:pt x="15713" y="1491"/>
                </a:lnTo>
                <a:lnTo>
                  <a:pt x="15754" y="1696"/>
                </a:lnTo>
                <a:lnTo>
                  <a:pt x="15778" y="1694"/>
                </a:lnTo>
                <a:lnTo>
                  <a:pt x="15800" y="1691"/>
                </a:lnTo>
                <a:lnTo>
                  <a:pt x="15822" y="1690"/>
                </a:lnTo>
                <a:lnTo>
                  <a:pt x="15843" y="1690"/>
                </a:lnTo>
                <a:lnTo>
                  <a:pt x="15864" y="1690"/>
                </a:lnTo>
                <a:lnTo>
                  <a:pt x="15885" y="1691"/>
                </a:lnTo>
                <a:lnTo>
                  <a:pt x="15905" y="1693"/>
                </a:lnTo>
                <a:lnTo>
                  <a:pt x="15924" y="1695"/>
                </a:lnTo>
                <a:lnTo>
                  <a:pt x="15943" y="1697"/>
                </a:lnTo>
                <a:lnTo>
                  <a:pt x="15962" y="1700"/>
                </a:lnTo>
                <a:lnTo>
                  <a:pt x="15979" y="1704"/>
                </a:lnTo>
                <a:lnTo>
                  <a:pt x="15997" y="1708"/>
                </a:lnTo>
                <a:lnTo>
                  <a:pt x="16015" y="1714"/>
                </a:lnTo>
                <a:lnTo>
                  <a:pt x="16032" y="1719"/>
                </a:lnTo>
                <a:lnTo>
                  <a:pt x="16047" y="1725"/>
                </a:lnTo>
                <a:lnTo>
                  <a:pt x="16064" y="1731"/>
                </a:lnTo>
                <a:lnTo>
                  <a:pt x="16078" y="1739"/>
                </a:lnTo>
                <a:lnTo>
                  <a:pt x="16093" y="1747"/>
                </a:lnTo>
                <a:lnTo>
                  <a:pt x="16107" y="1756"/>
                </a:lnTo>
                <a:lnTo>
                  <a:pt x="16121" y="1765"/>
                </a:lnTo>
                <a:lnTo>
                  <a:pt x="16135" y="1775"/>
                </a:lnTo>
                <a:lnTo>
                  <a:pt x="16147" y="1785"/>
                </a:lnTo>
                <a:lnTo>
                  <a:pt x="16159" y="1796"/>
                </a:lnTo>
                <a:lnTo>
                  <a:pt x="16171" y="1808"/>
                </a:lnTo>
                <a:lnTo>
                  <a:pt x="16182" y="1820"/>
                </a:lnTo>
                <a:lnTo>
                  <a:pt x="16194" y="1832"/>
                </a:lnTo>
                <a:lnTo>
                  <a:pt x="16204" y="1846"/>
                </a:lnTo>
                <a:lnTo>
                  <a:pt x="16214" y="1860"/>
                </a:lnTo>
                <a:lnTo>
                  <a:pt x="16224" y="1875"/>
                </a:lnTo>
                <a:lnTo>
                  <a:pt x="16232" y="1890"/>
                </a:lnTo>
                <a:lnTo>
                  <a:pt x="16241" y="1906"/>
                </a:lnTo>
                <a:lnTo>
                  <a:pt x="16249" y="1922"/>
                </a:lnTo>
                <a:lnTo>
                  <a:pt x="16269" y="1942"/>
                </a:lnTo>
                <a:lnTo>
                  <a:pt x="16272" y="1968"/>
                </a:lnTo>
                <a:lnTo>
                  <a:pt x="16272" y="1994"/>
                </a:lnTo>
                <a:lnTo>
                  <a:pt x="16272" y="2020"/>
                </a:lnTo>
                <a:lnTo>
                  <a:pt x="16269" y="2047"/>
                </a:lnTo>
                <a:lnTo>
                  <a:pt x="16265" y="2072"/>
                </a:lnTo>
                <a:lnTo>
                  <a:pt x="16258" y="2099"/>
                </a:lnTo>
                <a:lnTo>
                  <a:pt x="16250" y="2125"/>
                </a:lnTo>
                <a:lnTo>
                  <a:pt x="16239" y="2152"/>
                </a:lnTo>
                <a:lnTo>
                  <a:pt x="16227" y="2179"/>
                </a:lnTo>
                <a:lnTo>
                  <a:pt x="16214" y="2205"/>
                </a:lnTo>
                <a:lnTo>
                  <a:pt x="16197" y="2233"/>
                </a:lnTo>
                <a:lnTo>
                  <a:pt x="16179" y="2260"/>
                </a:lnTo>
                <a:lnTo>
                  <a:pt x="16159" y="2288"/>
                </a:lnTo>
                <a:lnTo>
                  <a:pt x="16138" y="2314"/>
                </a:lnTo>
                <a:lnTo>
                  <a:pt x="16115" y="2342"/>
                </a:lnTo>
                <a:lnTo>
                  <a:pt x="16089" y="2370"/>
                </a:lnTo>
                <a:lnTo>
                  <a:pt x="16062" y="2397"/>
                </a:lnTo>
                <a:lnTo>
                  <a:pt x="16033" y="2425"/>
                </a:lnTo>
                <a:lnTo>
                  <a:pt x="16002" y="2453"/>
                </a:lnTo>
                <a:lnTo>
                  <a:pt x="15968" y="2482"/>
                </a:lnTo>
                <a:lnTo>
                  <a:pt x="15934" y="2509"/>
                </a:lnTo>
                <a:lnTo>
                  <a:pt x="15897" y="2537"/>
                </a:lnTo>
                <a:lnTo>
                  <a:pt x="15859" y="2566"/>
                </a:lnTo>
                <a:lnTo>
                  <a:pt x="15817" y="2595"/>
                </a:lnTo>
                <a:lnTo>
                  <a:pt x="15775" y="2624"/>
                </a:lnTo>
                <a:lnTo>
                  <a:pt x="15731" y="2653"/>
                </a:lnTo>
                <a:lnTo>
                  <a:pt x="15685" y="2682"/>
                </a:lnTo>
                <a:lnTo>
                  <a:pt x="15637" y="2710"/>
                </a:lnTo>
                <a:lnTo>
                  <a:pt x="15587" y="2739"/>
                </a:lnTo>
                <a:lnTo>
                  <a:pt x="15535" y="2768"/>
                </a:lnTo>
                <a:lnTo>
                  <a:pt x="15481" y="2798"/>
                </a:lnTo>
                <a:lnTo>
                  <a:pt x="15426" y="2827"/>
                </a:lnTo>
                <a:lnTo>
                  <a:pt x="15302" y="2991"/>
                </a:lnTo>
                <a:lnTo>
                  <a:pt x="15349" y="2979"/>
                </a:lnTo>
                <a:lnTo>
                  <a:pt x="15395" y="2966"/>
                </a:lnTo>
                <a:lnTo>
                  <a:pt x="15438" y="2952"/>
                </a:lnTo>
                <a:lnTo>
                  <a:pt x="15479" y="2939"/>
                </a:lnTo>
                <a:lnTo>
                  <a:pt x="15518" y="2926"/>
                </a:lnTo>
                <a:lnTo>
                  <a:pt x="15555" y="2911"/>
                </a:lnTo>
                <a:lnTo>
                  <a:pt x="15589" y="2898"/>
                </a:lnTo>
                <a:lnTo>
                  <a:pt x="15621" y="2884"/>
                </a:lnTo>
                <a:lnTo>
                  <a:pt x="15651" y="2869"/>
                </a:lnTo>
                <a:lnTo>
                  <a:pt x="15679" y="2855"/>
                </a:lnTo>
                <a:lnTo>
                  <a:pt x="15703" y="2840"/>
                </a:lnTo>
                <a:lnTo>
                  <a:pt x="15727" y="2826"/>
                </a:lnTo>
                <a:lnTo>
                  <a:pt x="15748" y="2811"/>
                </a:lnTo>
                <a:lnTo>
                  <a:pt x="15765" y="2796"/>
                </a:lnTo>
                <a:lnTo>
                  <a:pt x="15782" y="2781"/>
                </a:lnTo>
                <a:lnTo>
                  <a:pt x="15796" y="2766"/>
                </a:lnTo>
                <a:lnTo>
                  <a:pt x="15816" y="2766"/>
                </a:lnTo>
                <a:lnTo>
                  <a:pt x="16187" y="2930"/>
                </a:lnTo>
                <a:lnTo>
                  <a:pt x="16208" y="3074"/>
                </a:lnTo>
                <a:lnTo>
                  <a:pt x="16105" y="3198"/>
                </a:lnTo>
                <a:lnTo>
                  <a:pt x="16043" y="3198"/>
                </a:lnTo>
                <a:lnTo>
                  <a:pt x="15994" y="3207"/>
                </a:lnTo>
                <a:lnTo>
                  <a:pt x="15941" y="3218"/>
                </a:lnTo>
                <a:lnTo>
                  <a:pt x="15884" y="3230"/>
                </a:lnTo>
                <a:lnTo>
                  <a:pt x="15822" y="3244"/>
                </a:lnTo>
                <a:lnTo>
                  <a:pt x="15755" y="3261"/>
                </a:lnTo>
                <a:lnTo>
                  <a:pt x="15684" y="3279"/>
                </a:lnTo>
                <a:lnTo>
                  <a:pt x="15609" y="3299"/>
                </a:lnTo>
                <a:lnTo>
                  <a:pt x="15529" y="3321"/>
                </a:lnTo>
                <a:lnTo>
                  <a:pt x="15444" y="3345"/>
                </a:lnTo>
                <a:lnTo>
                  <a:pt x="15355" y="3371"/>
                </a:lnTo>
                <a:lnTo>
                  <a:pt x="15262" y="3400"/>
                </a:lnTo>
                <a:lnTo>
                  <a:pt x="15163" y="3430"/>
                </a:lnTo>
                <a:lnTo>
                  <a:pt x="15061" y="3461"/>
                </a:lnTo>
                <a:lnTo>
                  <a:pt x="14954" y="3495"/>
                </a:lnTo>
                <a:lnTo>
                  <a:pt x="14842" y="3531"/>
                </a:lnTo>
                <a:lnTo>
                  <a:pt x="14726" y="3568"/>
                </a:lnTo>
                <a:lnTo>
                  <a:pt x="14726" y="3506"/>
                </a:lnTo>
                <a:lnTo>
                  <a:pt x="14870" y="3465"/>
                </a:lnTo>
                <a:lnTo>
                  <a:pt x="14829" y="3444"/>
                </a:lnTo>
                <a:lnTo>
                  <a:pt x="14829" y="3403"/>
                </a:lnTo>
                <a:lnTo>
                  <a:pt x="14685" y="3465"/>
                </a:lnTo>
                <a:lnTo>
                  <a:pt x="14563" y="3465"/>
                </a:lnTo>
                <a:lnTo>
                  <a:pt x="14480" y="3424"/>
                </a:lnTo>
                <a:lnTo>
                  <a:pt x="14460" y="3239"/>
                </a:lnTo>
                <a:lnTo>
                  <a:pt x="14468" y="3217"/>
                </a:lnTo>
                <a:lnTo>
                  <a:pt x="14478" y="3193"/>
                </a:lnTo>
                <a:lnTo>
                  <a:pt x="14491" y="3171"/>
                </a:lnTo>
                <a:lnTo>
                  <a:pt x="14504" y="3149"/>
                </a:lnTo>
                <a:lnTo>
                  <a:pt x="14520" y="3127"/>
                </a:lnTo>
                <a:lnTo>
                  <a:pt x="14537" y="3106"/>
                </a:lnTo>
                <a:lnTo>
                  <a:pt x="14556" y="3084"/>
                </a:lnTo>
                <a:lnTo>
                  <a:pt x="14577" y="3063"/>
                </a:lnTo>
                <a:lnTo>
                  <a:pt x="14600" y="3043"/>
                </a:lnTo>
                <a:lnTo>
                  <a:pt x="14625" y="3023"/>
                </a:lnTo>
                <a:lnTo>
                  <a:pt x="14650" y="3003"/>
                </a:lnTo>
                <a:lnTo>
                  <a:pt x="14679" y="2985"/>
                </a:lnTo>
                <a:lnTo>
                  <a:pt x="14709" y="2965"/>
                </a:lnTo>
                <a:lnTo>
                  <a:pt x="14740" y="2947"/>
                </a:lnTo>
                <a:lnTo>
                  <a:pt x="14774" y="2928"/>
                </a:lnTo>
                <a:lnTo>
                  <a:pt x="14809" y="2910"/>
                </a:lnTo>
                <a:lnTo>
                  <a:pt x="14789" y="2704"/>
                </a:lnTo>
                <a:lnTo>
                  <a:pt x="14785" y="2673"/>
                </a:lnTo>
                <a:lnTo>
                  <a:pt x="14781" y="2642"/>
                </a:lnTo>
                <a:lnTo>
                  <a:pt x="14780" y="2612"/>
                </a:lnTo>
                <a:lnTo>
                  <a:pt x="14781" y="2581"/>
                </a:lnTo>
                <a:lnTo>
                  <a:pt x="14784" y="2551"/>
                </a:lnTo>
                <a:lnTo>
                  <a:pt x="14788" y="2521"/>
                </a:lnTo>
                <a:lnTo>
                  <a:pt x="14794" y="2491"/>
                </a:lnTo>
                <a:lnTo>
                  <a:pt x="14801" y="2461"/>
                </a:lnTo>
                <a:lnTo>
                  <a:pt x="14810" y="2431"/>
                </a:lnTo>
                <a:lnTo>
                  <a:pt x="14821" y="2401"/>
                </a:lnTo>
                <a:lnTo>
                  <a:pt x="14833" y="2372"/>
                </a:lnTo>
                <a:lnTo>
                  <a:pt x="14848" y="2342"/>
                </a:lnTo>
                <a:lnTo>
                  <a:pt x="14865" y="2313"/>
                </a:lnTo>
                <a:lnTo>
                  <a:pt x="14881" y="2283"/>
                </a:lnTo>
                <a:lnTo>
                  <a:pt x="14901" y="2254"/>
                </a:lnTo>
                <a:lnTo>
                  <a:pt x="14922" y="2225"/>
                </a:lnTo>
                <a:lnTo>
                  <a:pt x="14944" y="2197"/>
                </a:lnTo>
                <a:lnTo>
                  <a:pt x="14969" y="2168"/>
                </a:lnTo>
                <a:lnTo>
                  <a:pt x="14995" y="2139"/>
                </a:lnTo>
                <a:lnTo>
                  <a:pt x="15023" y="2111"/>
                </a:lnTo>
                <a:lnTo>
                  <a:pt x="15052" y="2082"/>
                </a:lnTo>
                <a:lnTo>
                  <a:pt x="15083" y="2054"/>
                </a:lnTo>
                <a:lnTo>
                  <a:pt x="15116" y="2026"/>
                </a:lnTo>
                <a:lnTo>
                  <a:pt x="15151" y="1998"/>
                </a:lnTo>
                <a:lnTo>
                  <a:pt x="15187" y="1970"/>
                </a:lnTo>
                <a:lnTo>
                  <a:pt x="15225" y="1942"/>
                </a:lnTo>
                <a:lnTo>
                  <a:pt x="15264" y="1915"/>
                </a:lnTo>
                <a:lnTo>
                  <a:pt x="15305" y="1887"/>
                </a:lnTo>
                <a:lnTo>
                  <a:pt x="15348" y="1860"/>
                </a:lnTo>
                <a:lnTo>
                  <a:pt x="15393" y="1832"/>
                </a:lnTo>
                <a:lnTo>
                  <a:pt x="15439" y="1805"/>
                </a:lnTo>
                <a:lnTo>
                  <a:pt x="15487" y="1778"/>
                </a:lnTo>
                <a:lnTo>
                  <a:pt x="15492" y="1778"/>
                </a:lnTo>
                <a:lnTo>
                  <a:pt x="15497" y="1777"/>
                </a:lnTo>
                <a:lnTo>
                  <a:pt x="15502" y="1775"/>
                </a:lnTo>
                <a:lnTo>
                  <a:pt x="15507" y="1771"/>
                </a:lnTo>
                <a:lnTo>
                  <a:pt x="15511" y="1768"/>
                </a:lnTo>
                <a:lnTo>
                  <a:pt x="15516" y="1763"/>
                </a:lnTo>
                <a:lnTo>
                  <a:pt x="15519" y="1757"/>
                </a:lnTo>
                <a:lnTo>
                  <a:pt x="15523" y="1751"/>
                </a:lnTo>
                <a:lnTo>
                  <a:pt x="15530" y="1736"/>
                </a:lnTo>
                <a:lnTo>
                  <a:pt x="15538" y="1717"/>
                </a:lnTo>
                <a:lnTo>
                  <a:pt x="15543" y="1696"/>
                </a:lnTo>
                <a:lnTo>
                  <a:pt x="15549" y="1670"/>
                </a:lnTo>
                <a:lnTo>
                  <a:pt x="15553" y="1642"/>
                </a:lnTo>
                <a:lnTo>
                  <a:pt x="15558" y="1609"/>
                </a:lnTo>
                <a:lnTo>
                  <a:pt x="15561" y="1574"/>
                </a:lnTo>
                <a:lnTo>
                  <a:pt x="15565" y="1535"/>
                </a:lnTo>
                <a:lnTo>
                  <a:pt x="15567" y="1493"/>
                </a:lnTo>
                <a:lnTo>
                  <a:pt x="15568" y="1447"/>
                </a:lnTo>
                <a:lnTo>
                  <a:pt x="15569" y="1397"/>
                </a:lnTo>
                <a:lnTo>
                  <a:pt x="15570" y="1345"/>
                </a:lnTo>
                <a:lnTo>
                  <a:pt x="15492" y="1356"/>
                </a:lnTo>
                <a:lnTo>
                  <a:pt x="15420" y="1367"/>
                </a:lnTo>
                <a:lnTo>
                  <a:pt x="15354" y="1380"/>
                </a:lnTo>
                <a:lnTo>
                  <a:pt x="15292" y="1392"/>
                </a:lnTo>
                <a:lnTo>
                  <a:pt x="15235" y="1405"/>
                </a:lnTo>
                <a:lnTo>
                  <a:pt x="15184" y="1420"/>
                </a:lnTo>
                <a:lnTo>
                  <a:pt x="15161" y="1426"/>
                </a:lnTo>
                <a:lnTo>
                  <a:pt x="15137" y="1434"/>
                </a:lnTo>
                <a:lnTo>
                  <a:pt x="15116" y="1441"/>
                </a:lnTo>
                <a:lnTo>
                  <a:pt x="15096" y="1448"/>
                </a:lnTo>
                <a:lnTo>
                  <a:pt x="15078" y="1456"/>
                </a:lnTo>
                <a:lnTo>
                  <a:pt x="15061" y="1464"/>
                </a:lnTo>
                <a:lnTo>
                  <a:pt x="15044" y="1473"/>
                </a:lnTo>
                <a:lnTo>
                  <a:pt x="15030" y="1481"/>
                </a:lnTo>
                <a:lnTo>
                  <a:pt x="15017" y="1489"/>
                </a:lnTo>
                <a:lnTo>
                  <a:pt x="15004" y="1498"/>
                </a:lnTo>
                <a:lnTo>
                  <a:pt x="14993" y="1507"/>
                </a:lnTo>
                <a:lnTo>
                  <a:pt x="14983" y="1516"/>
                </a:lnTo>
                <a:lnTo>
                  <a:pt x="14975" y="1525"/>
                </a:lnTo>
                <a:lnTo>
                  <a:pt x="14968" y="1534"/>
                </a:lnTo>
                <a:lnTo>
                  <a:pt x="14962" y="1544"/>
                </a:lnTo>
                <a:lnTo>
                  <a:pt x="14958" y="1553"/>
                </a:lnTo>
                <a:lnTo>
                  <a:pt x="14954" y="1563"/>
                </a:lnTo>
                <a:lnTo>
                  <a:pt x="14952" y="1573"/>
                </a:lnTo>
                <a:lnTo>
                  <a:pt x="14952" y="1583"/>
                </a:lnTo>
                <a:lnTo>
                  <a:pt x="14952" y="1593"/>
                </a:lnTo>
                <a:lnTo>
                  <a:pt x="14932" y="1593"/>
                </a:lnTo>
                <a:lnTo>
                  <a:pt x="14829" y="1531"/>
                </a:lnTo>
                <a:lnTo>
                  <a:pt x="14809" y="1407"/>
                </a:lnTo>
                <a:lnTo>
                  <a:pt x="14863" y="1360"/>
                </a:lnTo>
                <a:lnTo>
                  <a:pt x="14919" y="1314"/>
                </a:lnTo>
                <a:lnTo>
                  <a:pt x="14975" y="1270"/>
                </a:lnTo>
                <a:lnTo>
                  <a:pt x="15033" y="1228"/>
                </a:lnTo>
                <a:lnTo>
                  <a:pt x="15063" y="1208"/>
                </a:lnTo>
                <a:lnTo>
                  <a:pt x="15093" y="1188"/>
                </a:lnTo>
                <a:lnTo>
                  <a:pt x="15123" y="1168"/>
                </a:lnTo>
                <a:lnTo>
                  <a:pt x="15153" y="1149"/>
                </a:lnTo>
                <a:lnTo>
                  <a:pt x="15183" y="1131"/>
                </a:lnTo>
                <a:lnTo>
                  <a:pt x="15214" y="1113"/>
                </a:lnTo>
                <a:lnTo>
                  <a:pt x="15245" y="1095"/>
                </a:lnTo>
                <a:lnTo>
                  <a:pt x="15276" y="1079"/>
                </a:lnTo>
                <a:lnTo>
                  <a:pt x="15340" y="1046"/>
                </a:lnTo>
                <a:lnTo>
                  <a:pt x="15405" y="1016"/>
                </a:lnTo>
                <a:lnTo>
                  <a:pt x="15470" y="987"/>
                </a:lnTo>
                <a:lnTo>
                  <a:pt x="15538" y="960"/>
                </a:lnTo>
                <a:lnTo>
                  <a:pt x="15606" y="935"/>
                </a:lnTo>
                <a:lnTo>
                  <a:pt x="15674" y="912"/>
                </a:lnTo>
                <a:lnTo>
                  <a:pt x="15744" y="891"/>
                </a:lnTo>
                <a:lnTo>
                  <a:pt x="15816" y="872"/>
                </a:lnTo>
                <a:close/>
                <a:moveTo>
                  <a:pt x="13513" y="1407"/>
                </a:moveTo>
                <a:lnTo>
                  <a:pt x="13534" y="1406"/>
                </a:lnTo>
                <a:lnTo>
                  <a:pt x="13557" y="1405"/>
                </a:lnTo>
                <a:lnTo>
                  <a:pt x="13578" y="1406"/>
                </a:lnTo>
                <a:lnTo>
                  <a:pt x="13600" y="1408"/>
                </a:lnTo>
                <a:lnTo>
                  <a:pt x="13621" y="1412"/>
                </a:lnTo>
                <a:lnTo>
                  <a:pt x="13643" y="1416"/>
                </a:lnTo>
                <a:lnTo>
                  <a:pt x="13664" y="1422"/>
                </a:lnTo>
                <a:lnTo>
                  <a:pt x="13685" y="1430"/>
                </a:lnTo>
                <a:lnTo>
                  <a:pt x="13706" y="1438"/>
                </a:lnTo>
                <a:lnTo>
                  <a:pt x="13727" y="1448"/>
                </a:lnTo>
                <a:lnTo>
                  <a:pt x="13748" y="1460"/>
                </a:lnTo>
                <a:lnTo>
                  <a:pt x="13770" y="1472"/>
                </a:lnTo>
                <a:lnTo>
                  <a:pt x="13791" y="1486"/>
                </a:lnTo>
                <a:lnTo>
                  <a:pt x="13811" y="1502"/>
                </a:lnTo>
                <a:lnTo>
                  <a:pt x="13832" y="1518"/>
                </a:lnTo>
                <a:lnTo>
                  <a:pt x="13853" y="1536"/>
                </a:lnTo>
                <a:lnTo>
                  <a:pt x="13873" y="1555"/>
                </a:lnTo>
                <a:lnTo>
                  <a:pt x="13894" y="1576"/>
                </a:lnTo>
                <a:lnTo>
                  <a:pt x="13914" y="1598"/>
                </a:lnTo>
                <a:lnTo>
                  <a:pt x="13934" y="1622"/>
                </a:lnTo>
                <a:lnTo>
                  <a:pt x="13954" y="1646"/>
                </a:lnTo>
                <a:lnTo>
                  <a:pt x="13975" y="1672"/>
                </a:lnTo>
                <a:lnTo>
                  <a:pt x="13995" y="1699"/>
                </a:lnTo>
                <a:lnTo>
                  <a:pt x="14015" y="1727"/>
                </a:lnTo>
                <a:lnTo>
                  <a:pt x="14034" y="1757"/>
                </a:lnTo>
                <a:lnTo>
                  <a:pt x="14054" y="1789"/>
                </a:lnTo>
                <a:lnTo>
                  <a:pt x="14074" y="1821"/>
                </a:lnTo>
                <a:lnTo>
                  <a:pt x="14094" y="1855"/>
                </a:lnTo>
                <a:lnTo>
                  <a:pt x="14112" y="1890"/>
                </a:lnTo>
                <a:lnTo>
                  <a:pt x="14132" y="1927"/>
                </a:lnTo>
                <a:lnTo>
                  <a:pt x="14151" y="1965"/>
                </a:lnTo>
                <a:lnTo>
                  <a:pt x="14171" y="2003"/>
                </a:lnTo>
                <a:lnTo>
                  <a:pt x="14212" y="2210"/>
                </a:lnTo>
                <a:lnTo>
                  <a:pt x="14218" y="2258"/>
                </a:lnTo>
                <a:lnTo>
                  <a:pt x="14223" y="2306"/>
                </a:lnTo>
                <a:lnTo>
                  <a:pt x="14227" y="2355"/>
                </a:lnTo>
                <a:lnTo>
                  <a:pt x="14230" y="2404"/>
                </a:lnTo>
                <a:lnTo>
                  <a:pt x="14232" y="2454"/>
                </a:lnTo>
                <a:lnTo>
                  <a:pt x="14233" y="2505"/>
                </a:lnTo>
                <a:lnTo>
                  <a:pt x="14233" y="2556"/>
                </a:lnTo>
                <a:lnTo>
                  <a:pt x="14232" y="2607"/>
                </a:lnTo>
                <a:lnTo>
                  <a:pt x="14231" y="2659"/>
                </a:lnTo>
                <a:lnTo>
                  <a:pt x="14228" y="2711"/>
                </a:lnTo>
                <a:lnTo>
                  <a:pt x="14224" y="2765"/>
                </a:lnTo>
                <a:lnTo>
                  <a:pt x="14220" y="2819"/>
                </a:lnTo>
                <a:lnTo>
                  <a:pt x="14214" y="2872"/>
                </a:lnTo>
                <a:lnTo>
                  <a:pt x="14208" y="2928"/>
                </a:lnTo>
                <a:lnTo>
                  <a:pt x="14200" y="2982"/>
                </a:lnTo>
                <a:lnTo>
                  <a:pt x="14191" y="3038"/>
                </a:lnTo>
                <a:lnTo>
                  <a:pt x="14182" y="3094"/>
                </a:lnTo>
                <a:lnTo>
                  <a:pt x="14171" y="3151"/>
                </a:lnTo>
                <a:lnTo>
                  <a:pt x="14160" y="3209"/>
                </a:lnTo>
                <a:lnTo>
                  <a:pt x="14148" y="3266"/>
                </a:lnTo>
                <a:lnTo>
                  <a:pt x="14135" y="3324"/>
                </a:lnTo>
                <a:lnTo>
                  <a:pt x="14120" y="3383"/>
                </a:lnTo>
                <a:lnTo>
                  <a:pt x="14105" y="3443"/>
                </a:lnTo>
                <a:lnTo>
                  <a:pt x="14089" y="3503"/>
                </a:lnTo>
                <a:lnTo>
                  <a:pt x="14071" y="3563"/>
                </a:lnTo>
                <a:lnTo>
                  <a:pt x="14054" y="3624"/>
                </a:lnTo>
                <a:lnTo>
                  <a:pt x="14035" y="3685"/>
                </a:lnTo>
                <a:lnTo>
                  <a:pt x="14015" y="3747"/>
                </a:lnTo>
                <a:lnTo>
                  <a:pt x="13994" y="3809"/>
                </a:lnTo>
                <a:lnTo>
                  <a:pt x="13971" y="3872"/>
                </a:lnTo>
                <a:lnTo>
                  <a:pt x="13948" y="3936"/>
                </a:lnTo>
                <a:lnTo>
                  <a:pt x="13924" y="4000"/>
                </a:lnTo>
                <a:lnTo>
                  <a:pt x="13924" y="4061"/>
                </a:lnTo>
                <a:lnTo>
                  <a:pt x="14542" y="3939"/>
                </a:lnTo>
                <a:lnTo>
                  <a:pt x="15055" y="3856"/>
                </a:lnTo>
                <a:lnTo>
                  <a:pt x="15055" y="3918"/>
                </a:lnTo>
                <a:lnTo>
                  <a:pt x="14899" y="3980"/>
                </a:lnTo>
                <a:lnTo>
                  <a:pt x="14750" y="4039"/>
                </a:lnTo>
                <a:lnTo>
                  <a:pt x="14607" y="4094"/>
                </a:lnTo>
                <a:lnTo>
                  <a:pt x="14472" y="4147"/>
                </a:lnTo>
                <a:lnTo>
                  <a:pt x="14343" y="4195"/>
                </a:lnTo>
                <a:lnTo>
                  <a:pt x="14220" y="4240"/>
                </a:lnTo>
                <a:lnTo>
                  <a:pt x="14105" y="4281"/>
                </a:lnTo>
                <a:lnTo>
                  <a:pt x="13996" y="4320"/>
                </a:lnTo>
                <a:lnTo>
                  <a:pt x="13894" y="4353"/>
                </a:lnTo>
                <a:lnTo>
                  <a:pt x="13800" y="4384"/>
                </a:lnTo>
                <a:lnTo>
                  <a:pt x="13711" y="4411"/>
                </a:lnTo>
                <a:lnTo>
                  <a:pt x="13629" y="4435"/>
                </a:lnTo>
                <a:lnTo>
                  <a:pt x="13553" y="4455"/>
                </a:lnTo>
                <a:lnTo>
                  <a:pt x="13486" y="4472"/>
                </a:lnTo>
                <a:lnTo>
                  <a:pt x="13453" y="4478"/>
                </a:lnTo>
                <a:lnTo>
                  <a:pt x="13423" y="4484"/>
                </a:lnTo>
                <a:lnTo>
                  <a:pt x="13396" y="4490"/>
                </a:lnTo>
                <a:lnTo>
                  <a:pt x="13369" y="4494"/>
                </a:lnTo>
                <a:lnTo>
                  <a:pt x="13328" y="4453"/>
                </a:lnTo>
                <a:lnTo>
                  <a:pt x="13307" y="4330"/>
                </a:lnTo>
                <a:lnTo>
                  <a:pt x="13306" y="4298"/>
                </a:lnTo>
                <a:lnTo>
                  <a:pt x="13305" y="4265"/>
                </a:lnTo>
                <a:lnTo>
                  <a:pt x="13305" y="4232"/>
                </a:lnTo>
                <a:lnTo>
                  <a:pt x="13305" y="4198"/>
                </a:lnTo>
                <a:lnTo>
                  <a:pt x="13307" y="4163"/>
                </a:lnTo>
                <a:lnTo>
                  <a:pt x="13310" y="4127"/>
                </a:lnTo>
                <a:lnTo>
                  <a:pt x="13315" y="4090"/>
                </a:lnTo>
                <a:lnTo>
                  <a:pt x="13319" y="4051"/>
                </a:lnTo>
                <a:lnTo>
                  <a:pt x="13325" y="4012"/>
                </a:lnTo>
                <a:lnTo>
                  <a:pt x="13332" y="3972"/>
                </a:lnTo>
                <a:lnTo>
                  <a:pt x="13340" y="3931"/>
                </a:lnTo>
                <a:lnTo>
                  <a:pt x="13349" y="3889"/>
                </a:lnTo>
                <a:lnTo>
                  <a:pt x="13359" y="3847"/>
                </a:lnTo>
                <a:lnTo>
                  <a:pt x="13370" y="3803"/>
                </a:lnTo>
                <a:lnTo>
                  <a:pt x="13382" y="3758"/>
                </a:lnTo>
                <a:lnTo>
                  <a:pt x="13395" y="3712"/>
                </a:lnTo>
                <a:lnTo>
                  <a:pt x="13409" y="3665"/>
                </a:lnTo>
                <a:lnTo>
                  <a:pt x="13423" y="3617"/>
                </a:lnTo>
                <a:lnTo>
                  <a:pt x="13440" y="3568"/>
                </a:lnTo>
                <a:lnTo>
                  <a:pt x="13457" y="3518"/>
                </a:lnTo>
                <a:lnTo>
                  <a:pt x="13474" y="3468"/>
                </a:lnTo>
                <a:lnTo>
                  <a:pt x="13494" y="3416"/>
                </a:lnTo>
                <a:lnTo>
                  <a:pt x="13514" y="3364"/>
                </a:lnTo>
                <a:lnTo>
                  <a:pt x="13535" y="3311"/>
                </a:lnTo>
                <a:lnTo>
                  <a:pt x="13580" y="3201"/>
                </a:lnTo>
                <a:lnTo>
                  <a:pt x="13629" y="3087"/>
                </a:lnTo>
                <a:lnTo>
                  <a:pt x="13682" y="2969"/>
                </a:lnTo>
                <a:lnTo>
                  <a:pt x="13740" y="2848"/>
                </a:lnTo>
                <a:lnTo>
                  <a:pt x="13752" y="2798"/>
                </a:lnTo>
                <a:lnTo>
                  <a:pt x="13764" y="2748"/>
                </a:lnTo>
                <a:lnTo>
                  <a:pt x="13775" y="2697"/>
                </a:lnTo>
                <a:lnTo>
                  <a:pt x="13785" y="2645"/>
                </a:lnTo>
                <a:lnTo>
                  <a:pt x="13795" y="2592"/>
                </a:lnTo>
                <a:lnTo>
                  <a:pt x="13805" y="2537"/>
                </a:lnTo>
                <a:lnTo>
                  <a:pt x="13814" y="2482"/>
                </a:lnTo>
                <a:lnTo>
                  <a:pt x="13822" y="2426"/>
                </a:lnTo>
                <a:lnTo>
                  <a:pt x="13828" y="2370"/>
                </a:lnTo>
                <a:lnTo>
                  <a:pt x="13836" y="2311"/>
                </a:lnTo>
                <a:lnTo>
                  <a:pt x="13842" y="2252"/>
                </a:lnTo>
                <a:lnTo>
                  <a:pt x="13847" y="2192"/>
                </a:lnTo>
                <a:lnTo>
                  <a:pt x="13852" y="2131"/>
                </a:lnTo>
                <a:lnTo>
                  <a:pt x="13856" y="2069"/>
                </a:lnTo>
                <a:lnTo>
                  <a:pt x="13859" y="2007"/>
                </a:lnTo>
                <a:lnTo>
                  <a:pt x="13863" y="1942"/>
                </a:lnTo>
                <a:lnTo>
                  <a:pt x="13854" y="1901"/>
                </a:lnTo>
                <a:lnTo>
                  <a:pt x="13844" y="1862"/>
                </a:lnTo>
                <a:lnTo>
                  <a:pt x="13833" y="1824"/>
                </a:lnTo>
                <a:lnTo>
                  <a:pt x="13819" y="1787"/>
                </a:lnTo>
                <a:lnTo>
                  <a:pt x="13804" y="1750"/>
                </a:lnTo>
                <a:lnTo>
                  <a:pt x="13787" y="1716"/>
                </a:lnTo>
                <a:lnTo>
                  <a:pt x="13770" y="1682"/>
                </a:lnTo>
                <a:lnTo>
                  <a:pt x="13750" y="1649"/>
                </a:lnTo>
                <a:lnTo>
                  <a:pt x="13729" y="1617"/>
                </a:lnTo>
                <a:lnTo>
                  <a:pt x="13705" y="1587"/>
                </a:lnTo>
                <a:lnTo>
                  <a:pt x="13681" y="1558"/>
                </a:lnTo>
                <a:lnTo>
                  <a:pt x="13654" y="1529"/>
                </a:lnTo>
                <a:lnTo>
                  <a:pt x="13626" y="1503"/>
                </a:lnTo>
                <a:lnTo>
                  <a:pt x="13598" y="1476"/>
                </a:lnTo>
                <a:lnTo>
                  <a:pt x="13567" y="1452"/>
                </a:lnTo>
                <a:lnTo>
                  <a:pt x="13534" y="1427"/>
                </a:lnTo>
                <a:lnTo>
                  <a:pt x="13513" y="1407"/>
                </a:lnTo>
                <a:close/>
                <a:moveTo>
                  <a:pt x="15713" y="2293"/>
                </a:moveTo>
                <a:lnTo>
                  <a:pt x="15775" y="2272"/>
                </a:lnTo>
                <a:lnTo>
                  <a:pt x="15793" y="2263"/>
                </a:lnTo>
                <a:lnTo>
                  <a:pt x="15810" y="2255"/>
                </a:lnTo>
                <a:lnTo>
                  <a:pt x="15826" y="2245"/>
                </a:lnTo>
                <a:lnTo>
                  <a:pt x="15841" y="2235"/>
                </a:lnTo>
                <a:lnTo>
                  <a:pt x="15855" y="2225"/>
                </a:lnTo>
                <a:lnTo>
                  <a:pt x="15869" y="2213"/>
                </a:lnTo>
                <a:lnTo>
                  <a:pt x="15882" y="2202"/>
                </a:lnTo>
                <a:lnTo>
                  <a:pt x="15894" y="2189"/>
                </a:lnTo>
                <a:lnTo>
                  <a:pt x="15905" y="2177"/>
                </a:lnTo>
                <a:lnTo>
                  <a:pt x="15915" y="2162"/>
                </a:lnTo>
                <a:lnTo>
                  <a:pt x="15924" y="2148"/>
                </a:lnTo>
                <a:lnTo>
                  <a:pt x="15933" y="2133"/>
                </a:lnTo>
                <a:lnTo>
                  <a:pt x="15941" y="2117"/>
                </a:lnTo>
                <a:lnTo>
                  <a:pt x="15948" y="2101"/>
                </a:lnTo>
                <a:lnTo>
                  <a:pt x="15955" y="2083"/>
                </a:lnTo>
                <a:lnTo>
                  <a:pt x="15959" y="2067"/>
                </a:lnTo>
                <a:lnTo>
                  <a:pt x="15959" y="2003"/>
                </a:lnTo>
                <a:lnTo>
                  <a:pt x="15957" y="1997"/>
                </a:lnTo>
                <a:lnTo>
                  <a:pt x="15954" y="1990"/>
                </a:lnTo>
                <a:lnTo>
                  <a:pt x="15951" y="1983"/>
                </a:lnTo>
                <a:lnTo>
                  <a:pt x="15946" y="1979"/>
                </a:lnTo>
                <a:lnTo>
                  <a:pt x="15942" y="1973"/>
                </a:lnTo>
                <a:lnTo>
                  <a:pt x="15936" y="1970"/>
                </a:lnTo>
                <a:lnTo>
                  <a:pt x="15931" y="1966"/>
                </a:lnTo>
                <a:lnTo>
                  <a:pt x="15924" y="1963"/>
                </a:lnTo>
                <a:lnTo>
                  <a:pt x="15917" y="1961"/>
                </a:lnTo>
                <a:lnTo>
                  <a:pt x="15911" y="1959"/>
                </a:lnTo>
                <a:lnTo>
                  <a:pt x="15903" y="1958"/>
                </a:lnTo>
                <a:lnTo>
                  <a:pt x="15895" y="1958"/>
                </a:lnTo>
                <a:lnTo>
                  <a:pt x="15886" y="1959"/>
                </a:lnTo>
                <a:lnTo>
                  <a:pt x="15877" y="1959"/>
                </a:lnTo>
                <a:lnTo>
                  <a:pt x="15867" y="1961"/>
                </a:lnTo>
                <a:lnTo>
                  <a:pt x="15857" y="1963"/>
                </a:lnTo>
                <a:lnTo>
                  <a:pt x="15850" y="1965"/>
                </a:lnTo>
                <a:lnTo>
                  <a:pt x="15842" y="1967"/>
                </a:lnTo>
                <a:lnTo>
                  <a:pt x="15835" y="1970"/>
                </a:lnTo>
                <a:lnTo>
                  <a:pt x="15829" y="1972"/>
                </a:lnTo>
                <a:lnTo>
                  <a:pt x="15822" y="1977"/>
                </a:lnTo>
                <a:lnTo>
                  <a:pt x="15815" y="1981"/>
                </a:lnTo>
                <a:lnTo>
                  <a:pt x="15809" y="1986"/>
                </a:lnTo>
                <a:lnTo>
                  <a:pt x="15802" y="1991"/>
                </a:lnTo>
                <a:lnTo>
                  <a:pt x="15791" y="2004"/>
                </a:lnTo>
                <a:lnTo>
                  <a:pt x="15780" y="2019"/>
                </a:lnTo>
                <a:lnTo>
                  <a:pt x="15770" y="2037"/>
                </a:lnTo>
                <a:lnTo>
                  <a:pt x="15760" y="2056"/>
                </a:lnTo>
                <a:lnTo>
                  <a:pt x="15751" y="2078"/>
                </a:lnTo>
                <a:lnTo>
                  <a:pt x="15743" y="2101"/>
                </a:lnTo>
                <a:lnTo>
                  <a:pt x="15736" y="2128"/>
                </a:lnTo>
                <a:lnTo>
                  <a:pt x="15730" y="2155"/>
                </a:lnTo>
                <a:lnTo>
                  <a:pt x="15725" y="2187"/>
                </a:lnTo>
                <a:lnTo>
                  <a:pt x="15720" y="2220"/>
                </a:lnTo>
                <a:lnTo>
                  <a:pt x="15717" y="2255"/>
                </a:lnTo>
                <a:lnTo>
                  <a:pt x="15713" y="2293"/>
                </a:lnTo>
                <a:close/>
                <a:moveTo>
                  <a:pt x="15282" y="2477"/>
                </a:moveTo>
                <a:lnTo>
                  <a:pt x="15302" y="2477"/>
                </a:lnTo>
                <a:lnTo>
                  <a:pt x="15327" y="2455"/>
                </a:lnTo>
                <a:lnTo>
                  <a:pt x="15349" y="2432"/>
                </a:lnTo>
                <a:lnTo>
                  <a:pt x="15370" y="2408"/>
                </a:lnTo>
                <a:lnTo>
                  <a:pt x="15389" y="2386"/>
                </a:lnTo>
                <a:lnTo>
                  <a:pt x="15407" y="2364"/>
                </a:lnTo>
                <a:lnTo>
                  <a:pt x="15421" y="2342"/>
                </a:lnTo>
                <a:lnTo>
                  <a:pt x="15435" y="2320"/>
                </a:lnTo>
                <a:lnTo>
                  <a:pt x="15446" y="2298"/>
                </a:lnTo>
                <a:lnTo>
                  <a:pt x="15456" y="2275"/>
                </a:lnTo>
                <a:lnTo>
                  <a:pt x="15462" y="2254"/>
                </a:lnTo>
                <a:lnTo>
                  <a:pt x="15468" y="2232"/>
                </a:lnTo>
                <a:lnTo>
                  <a:pt x="15472" y="2211"/>
                </a:lnTo>
                <a:lnTo>
                  <a:pt x="15474" y="2190"/>
                </a:lnTo>
                <a:lnTo>
                  <a:pt x="15474" y="2169"/>
                </a:lnTo>
                <a:lnTo>
                  <a:pt x="15471" y="2148"/>
                </a:lnTo>
                <a:lnTo>
                  <a:pt x="15467" y="2128"/>
                </a:lnTo>
                <a:lnTo>
                  <a:pt x="15439" y="2141"/>
                </a:lnTo>
                <a:lnTo>
                  <a:pt x="15415" y="2155"/>
                </a:lnTo>
                <a:lnTo>
                  <a:pt x="15391" y="2171"/>
                </a:lnTo>
                <a:lnTo>
                  <a:pt x="15370" y="2188"/>
                </a:lnTo>
                <a:lnTo>
                  <a:pt x="15360" y="2197"/>
                </a:lnTo>
                <a:lnTo>
                  <a:pt x="15352" y="2205"/>
                </a:lnTo>
                <a:lnTo>
                  <a:pt x="15343" y="2215"/>
                </a:lnTo>
                <a:lnTo>
                  <a:pt x="15335" y="2225"/>
                </a:lnTo>
                <a:lnTo>
                  <a:pt x="15327" y="2235"/>
                </a:lnTo>
                <a:lnTo>
                  <a:pt x="15320" y="2245"/>
                </a:lnTo>
                <a:lnTo>
                  <a:pt x="15314" y="2255"/>
                </a:lnTo>
                <a:lnTo>
                  <a:pt x="15307" y="2266"/>
                </a:lnTo>
                <a:lnTo>
                  <a:pt x="15302" y="2278"/>
                </a:lnTo>
                <a:lnTo>
                  <a:pt x="15297" y="2289"/>
                </a:lnTo>
                <a:lnTo>
                  <a:pt x="15293" y="2301"/>
                </a:lnTo>
                <a:lnTo>
                  <a:pt x="15288" y="2313"/>
                </a:lnTo>
                <a:lnTo>
                  <a:pt x="15285" y="2325"/>
                </a:lnTo>
                <a:lnTo>
                  <a:pt x="15283" y="2337"/>
                </a:lnTo>
                <a:lnTo>
                  <a:pt x="15279" y="2350"/>
                </a:lnTo>
                <a:lnTo>
                  <a:pt x="15278" y="2363"/>
                </a:lnTo>
                <a:lnTo>
                  <a:pt x="15276" y="2390"/>
                </a:lnTo>
                <a:lnTo>
                  <a:pt x="15276" y="2418"/>
                </a:lnTo>
                <a:lnTo>
                  <a:pt x="15277" y="2447"/>
                </a:lnTo>
                <a:lnTo>
                  <a:pt x="15282" y="2477"/>
                </a:lnTo>
                <a:close/>
                <a:moveTo>
                  <a:pt x="16310" y="2293"/>
                </a:moveTo>
                <a:lnTo>
                  <a:pt x="16314" y="2301"/>
                </a:lnTo>
                <a:lnTo>
                  <a:pt x="16320" y="2310"/>
                </a:lnTo>
                <a:lnTo>
                  <a:pt x="16329" y="2320"/>
                </a:lnTo>
                <a:lnTo>
                  <a:pt x="16340" y="2331"/>
                </a:lnTo>
                <a:lnTo>
                  <a:pt x="16353" y="2343"/>
                </a:lnTo>
                <a:lnTo>
                  <a:pt x="16369" y="2356"/>
                </a:lnTo>
                <a:lnTo>
                  <a:pt x="16387" y="2370"/>
                </a:lnTo>
                <a:lnTo>
                  <a:pt x="16408" y="2385"/>
                </a:lnTo>
                <a:lnTo>
                  <a:pt x="16456" y="2417"/>
                </a:lnTo>
                <a:lnTo>
                  <a:pt x="16514" y="2454"/>
                </a:lnTo>
                <a:lnTo>
                  <a:pt x="16582" y="2495"/>
                </a:lnTo>
                <a:lnTo>
                  <a:pt x="16659" y="2539"/>
                </a:lnTo>
                <a:lnTo>
                  <a:pt x="16722" y="2704"/>
                </a:lnTo>
                <a:lnTo>
                  <a:pt x="16708" y="2721"/>
                </a:lnTo>
                <a:lnTo>
                  <a:pt x="16696" y="2738"/>
                </a:lnTo>
                <a:lnTo>
                  <a:pt x="16683" y="2754"/>
                </a:lnTo>
                <a:lnTo>
                  <a:pt x="16669" y="2768"/>
                </a:lnTo>
                <a:lnTo>
                  <a:pt x="16655" y="2781"/>
                </a:lnTo>
                <a:lnTo>
                  <a:pt x="16642" y="2795"/>
                </a:lnTo>
                <a:lnTo>
                  <a:pt x="16627" y="2806"/>
                </a:lnTo>
                <a:lnTo>
                  <a:pt x="16614" y="2817"/>
                </a:lnTo>
                <a:lnTo>
                  <a:pt x="16600" y="2827"/>
                </a:lnTo>
                <a:lnTo>
                  <a:pt x="16585" y="2836"/>
                </a:lnTo>
                <a:lnTo>
                  <a:pt x="16571" y="2844"/>
                </a:lnTo>
                <a:lnTo>
                  <a:pt x="16556" y="2850"/>
                </a:lnTo>
                <a:lnTo>
                  <a:pt x="16541" y="2857"/>
                </a:lnTo>
                <a:lnTo>
                  <a:pt x="16526" y="2861"/>
                </a:lnTo>
                <a:lnTo>
                  <a:pt x="16511" y="2866"/>
                </a:lnTo>
                <a:lnTo>
                  <a:pt x="16495" y="2868"/>
                </a:lnTo>
                <a:lnTo>
                  <a:pt x="16470" y="2831"/>
                </a:lnTo>
                <a:lnTo>
                  <a:pt x="16444" y="2795"/>
                </a:lnTo>
                <a:lnTo>
                  <a:pt x="16419" y="2761"/>
                </a:lnTo>
                <a:lnTo>
                  <a:pt x="16393" y="2729"/>
                </a:lnTo>
                <a:lnTo>
                  <a:pt x="16369" y="2699"/>
                </a:lnTo>
                <a:lnTo>
                  <a:pt x="16344" y="2672"/>
                </a:lnTo>
                <a:lnTo>
                  <a:pt x="16319" y="2646"/>
                </a:lnTo>
                <a:lnTo>
                  <a:pt x="16295" y="2622"/>
                </a:lnTo>
                <a:lnTo>
                  <a:pt x="16270" y="2599"/>
                </a:lnTo>
                <a:lnTo>
                  <a:pt x="16246" y="2579"/>
                </a:lnTo>
                <a:lnTo>
                  <a:pt x="16222" y="2561"/>
                </a:lnTo>
                <a:lnTo>
                  <a:pt x="16198" y="2544"/>
                </a:lnTo>
                <a:lnTo>
                  <a:pt x="16175" y="2529"/>
                </a:lnTo>
                <a:lnTo>
                  <a:pt x="16151" y="2517"/>
                </a:lnTo>
                <a:lnTo>
                  <a:pt x="16128" y="2507"/>
                </a:lnTo>
                <a:lnTo>
                  <a:pt x="16105" y="2498"/>
                </a:lnTo>
                <a:lnTo>
                  <a:pt x="16108" y="2475"/>
                </a:lnTo>
                <a:lnTo>
                  <a:pt x="16113" y="2454"/>
                </a:lnTo>
                <a:lnTo>
                  <a:pt x="16118" y="2434"/>
                </a:lnTo>
                <a:lnTo>
                  <a:pt x="16125" y="2415"/>
                </a:lnTo>
                <a:lnTo>
                  <a:pt x="16134" y="2399"/>
                </a:lnTo>
                <a:lnTo>
                  <a:pt x="16143" y="2382"/>
                </a:lnTo>
                <a:lnTo>
                  <a:pt x="16154" y="2367"/>
                </a:lnTo>
                <a:lnTo>
                  <a:pt x="16166" y="2354"/>
                </a:lnTo>
                <a:lnTo>
                  <a:pt x="16179" y="2342"/>
                </a:lnTo>
                <a:lnTo>
                  <a:pt x="16195" y="2331"/>
                </a:lnTo>
                <a:lnTo>
                  <a:pt x="16210" y="2321"/>
                </a:lnTo>
                <a:lnTo>
                  <a:pt x="16228" y="2313"/>
                </a:lnTo>
                <a:lnTo>
                  <a:pt x="16247" y="2306"/>
                </a:lnTo>
                <a:lnTo>
                  <a:pt x="16267" y="2300"/>
                </a:lnTo>
                <a:lnTo>
                  <a:pt x="16288" y="2295"/>
                </a:lnTo>
                <a:lnTo>
                  <a:pt x="16310" y="2293"/>
                </a:lnTo>
                <a:close/>
                <a:moveTo>
                  <a:pt x="12427" y="1170"/>
                </a:moveTo>
                <a:lnTo>
                  <a:pt x="12461" y="1269"/>
                </a:lnTo>
                <a:lnTo>
                  <a:pt x="12284" y="1676"/>
                </a:lnTo>
                <a:lnTo>
                  <a:pt x="12230" y="1741"/>
                </a:lnTo>
                <a:lnTo>
                  <a:pt x="12241" y="1765"/>
                </a:lnTo>
                <a:lnTo>
                  <a:pt x="12021" y="2083"/>
                </a:lnTo>
                <a:lnTo>
                  <a:pt x="11964" y="2171"/>
                </a:lnTo>
                <a:lnTo>
                  <a:pt x="11929" y="2236"/>
                </a:lnTo>
                <a:lnTo>
                  <a:pt x="11921" y="2260"/>
                </a:lnTo>
                <a:lnTo>
                  <a:pt x="11900" y="2359"/>
                </a:lnTo>
                <a:lnTo>
                  <a:pt x="12284" y="2248"/>
                </a:lnTo>
                <a:lnTo>
                  <a:pt x="12360" y="2221"/>
                </a:lnTo>
                <a:lnTo>
                  <a:pt x="12363" y="2221"/>
                </a:lnTo>
                <a:lnTo>
                  <a:pt x="12388" y="2212"/>
                </a:lnTo>
                <a:lnTo>
                  <a:pt x="12392" y="2210"/>
                </a:lnTo>
                <a:lnTo>
                  <a:pt x="12483" y="2171"/>
                </a:lnTo>
                <a:lnTo>
                  <a:pt x="12508" y="2158"/>
                </a:lnTo>
                <a:lnTo>
                  <a:pt x="12535" y="2143"/>
                </a:lnTo>
                <a:lnTo>
                  <a:pt x="12561" y="2130"/>
                </a:lnTo>
                <a:lnTo>
                  <a:pt x="12587" y="2117"/>
                </a:lnTo>
                <a:lnTo>
                  <a:pt x="12614" y="2102"/>
                </a:lnTo>
                <a:lnTo>
                  <a:pt x="12639" y="2089"/>
                </a:lnTo>
                <a:lnTo>
                  <a:pt x="12666" y="2074"/>
                </a:lnTo>
                <a:lnTo>
                  <a:pt x="12691" y="2061"/>
                </a:lnTo>
                <a:lnTo>
                  <a:pt x="12659" y="2017"/>
                </a:lnTo>
                <a:lnTo>
                  <a:pt x="12405" y="1797"/>
                </a:lnTo>
                <a:lnTo>
                  <a:pt x="12417" y="1765"/>
                </a:lnTo>
                <a:lnTo>
                  <a:pt x="12779" y="1765"/>
                </a:lnTo>
                <a:lnTo>
                  <a:pt x="12900" y="1852"/>
                </a:lnTo>
                <a:lnTo>
                  <a:pt x="13000" y="1907"/>
                </a:lnTo>
                <a:lnTo>
                  <a:pt x="13065" y="2006"/>
                </a:lnTo>
                <a:lnTo>
                  <a:pt x="13090" y="2164"/>
                </a:lnTo>
                <a:lnTo>
                  <a:pt x="13106" y="2239"/>
                </a:lnTo>
                <a:lnTo>
                  <a:pt x="13109" y="2248"/>
                </a:lnTo>
                <a:lnTo>
                  <a:pt x="13054" y="2325"/>
                </a:lnTo>
                <a:lnTo>
                  <a:pt x="13021" y="2391"/>
                </a:lnTo>
                <a:lnTo>
                  <a:pt x="12966" y="2413"/>
                </a:lnTo>
                <a:lnTo>
                  <a:pt x="12935" y="2422"/>
                </a:lnTo>
                <a:lnTo>
                  <a:pt x="12911" y="2424"/>
                </a:lnTo>
                <a:lnTo>
                  <a:pt x="12879" y="2402"/>
                </a:lnTo>
                <a:lnTo>
                  <a:pt x="12834" y="2325"/>
                </a:lnTo>
                <a:lnTo>
                  <a:pt x="12790" y="2226"/>
                </a:lnTo>
                <a:lnTo>
                  <a:pt x="12263" y="2644"/>
                </a:lnTo>
                <a:lnTo>
                  <a:pt x="12241" y="2677"/>
                </a:lnTo>
                <a:lnTo>
                  <a:pt x="11845" y="2941"/>
                </a:lnTo>
                <a:lnTo>
                  <a:pt x="11757" y="3008"/>
                </a:lnTo>
                <a:lnTo>
                  <a:pt x="11668" y="3029"/>
                </a:lnTo>
                <a:lnTo>
                  <a:pt x="11515" y="3040"/>
                </a:lnTo>
                <a:lnTo>
                  <a:pt x="11510" y="3040"/>
                </a:lnTo>
                <a:lnTo>
                  <a:pt x="11504" y="3041"/>
                </a:lnTo>
                <a:lnTo>
                  <a:pt x="11472" y="3038"/>
                </a:lnTo>
                <a:lnTo>
                  <a:pt x="11448" y="3029"/>
                </a:lnTo>
                <a:lnTo>
                  <a:pt x="11421" y="3018"/>
                </a:lnTo>
                <a:lnTo>
                  <a:pt x="11392" y="3002"/>
                </a:lnTo>
                <a:lnTo>
                  <a:pt x="11312" y="2945"/>
                </a:lnTo>
                <a:lnTo>
                  <a:pt x="11248" y="2886"/>
                </a:lnTo>
                <a:lnTo>
                  <a:pt x="11225" y="2856"/>
                </a:lnTo>
                <a:lnTo>
                  <a:pt x="11209" y="2828"/>
                </a:lnTo>
                <a:lnTo>
                  <a:pt x="11199" y="2800"/>
                </a:lnTo>
                <a:lnTo>
                  <a:pt x="11197" y="2787"/>
                </a:lnTo>
                <a:lnTo>
                  <a:pt x="11197" y="2774"/>
                </a:lnTo>
                <a:lnTo>
                  <a:pt x="11200" y="2747"/>
                </a:lnTo>
                <a:lnTo>
                  <a:pt x="11210" y="2723"/>
                </a:lnTo>
                <a:lnTo>
                  <a:pt x="11296" y="2578"/>
                </a:lnTo>
                <a:lnTo>
                  <a:pt x="11460" y="2193"/>
                </a:lnTo>
                <a:lnTo>
                  <a:pt x="11581" y="1841"/>
                </a:lnTo>
                <a:lnTo>
                  <a:pt x="11614" y="1775"/>
                </a:lnTo>
                <a:lnTo>
                  <a:pt x="11778" y="1555"/>
                </a:lnTo>
                <a:lnTo>
                  <a:pt x="11824" y="1463"/>
                </a:lnTo>
                <a:lnTo>
                  <a:pt x="11826" y="1457"/>
                </a:lnTo>
                <a:lnTo>
                  <a:pt x="11827" y="1456"/>
                </a:lnTo>
                <a:lnTo>
                  <a:pt x="11830" y="1451"/>
                </a:lnTo>
                <a:lnTo>
                  <a:pt x="11835" y="1437"/>
                </a:lnTo>
                <a:lnTo>
                  <a:pt x="11836" y="1436"/>
                </a:lnTo>
                <a:lnTo>
                  <a:pt x="11855" y="1394"/>
                </a:lnTo>
                <a:lnTo>
                  <a:pt x="12010" y="961"/>
                </a:lnTo>
                <a:lnTo>
                  <a:pt x="12032" y="883"/>
                </a:lnTo>
                <a:lnTo>
                  <a:pt x="11977" y="840"/>
                </a:lnTo>
                <a:lnTo>
                  <a:pt x="11971" y="829"/>
                </a:lnTo>
                <a:lnTo>
                  <a:pt x="11966" y="812"/>
                </a:lnTo>
                <a:lnTo>
                  <a:pt x="11966" y="807"/>
                </a:lnTo>
                <a:lnTo>
                  <a:pt x="11966" y="800"/>
                </a:lnTo>
                <a:lnTo>
                  <a:pt x="11971" y="784"/>
                </a:lnTo>
                <a:lnTo>
                  <a:pt x="11977" y="774"/>
                </a:lnTo>
                <a:lnTo>
                  <a:pt x="12042" y="753"/>
                </a:lnTo>
                <a:lnTo>
                  <a:pt x="12083" y="755"/>
                </a:lnTo>
                <a:lnTo>
                  <a:pt x="12110" y="759"/>
                </a:lnTo>
                <a:lnTo>
                  <a:pt x="12135" y="768"/>
                </a:lnTo>
                <a:lnTo>
                  <a:pt x="12149" y="776"/>
                </a:lnTo>
                <a:lnTo>
                  <a:pt x="12174" y="796"/>
                </a:lnTo>
                <a:lnTo>
                  <a:pt x="12219" y="822"/>
                </a:lnTo>
                <a:lnTo>
                  <a:pt x="12263" y="862"/>
                </a:lnTo>
                <a:lnTo>
                  <a:pt x="12427" y="1170"/>
                </a:lnTo>
                <a:close/>
                <a:moveTo>
                  <a:pt x="10800" y="1369"/>
                </a:moveTo>
                <a:lnTo>
                  <a:pt x="10853" y="1381"/>
                </a:lnTo>
                <a:lnTo>
                  <a:pt x="10883" y="1394"/>
                </a:lnTo>
                <a:lnTo>
                  <a:pt x="10910" y="1412"/>
                </a:lnTo>
                <a:lnTo>
                  <a:pt x="10921" y="1423"/>
                </a:lnTo>
                <a:lnTo>
                  <a:pt x="10866" y="1511"/>
                </a:lnTo>
                <a:lnTo>
                  <a:pt x="10877" y="1555"/>
                </a:lnTo>
                <a:lnTo>
                  <a:pt x="10811" y="1654"/>
                </a:lnTo>
                <a:lnTo>
                  <a:pt x="10844" y="1730"/>
                </a:lnTo>
                <a:lnTo>
                  <a:pt x="10822" y="1797"/>
                </a:lnTo>
                <a:lnTo>
                  <a:pt x="10790" y="1875"/>
                </a:lnTo>
                <a:lnTo>
                  <a:pt x="10779" y="1879"/>
                </a:lnTo>
                <a:lnTo>
                  <a:pt x="10755" y="1885"/>
                </a:lnTo>
                <a:lnTo>
                  <a:pt x="10721" y="1871"/>
                </a:lnTo>
                <a:lnTo>
                  <a:pt x="10709" y="1861"/>
                </a:lnTo>
                <a:lnTo>
                  <a:pt x="10704" y="1857"/>
                </a:lnTo>
                <a:lnTo>
                  <a:pt x="10701" y="1852"/>
                </a:lnTo>
                <a:lnTo>
                  <a:pt x="10624" y="1765"/>
                </a:lnTo>
                <a:lnTo>
                  <a:pt x="10591" y="1754"/>
                </a:lnTo>
                <a:lnTo>
                  <a:pt x="10591" y="1720"/>
                </a:lnTo>
                <a:lnTo>
                  <a:pt x="10547" y="1676"/>
                </a:lnTo>
                <a:lnTo>
                  <a:pt x="10504" y="1687"/>
                </a:lnTo>
                <a:lnTo>
                  <a:pt x="10184" y="1412"/>
                </a:lnTo>
                <a:lnTo>
                  <a:pt x="10108" y="1357"/>
                </a:lnTo>
                <a:lnTo>
                  <a:pt x="10102" y="1346"/>
                </a:lnTo>
                <a:lnTo>
                  <a:pt x="10096" y="1323"/>
                </a:lnTo>
                <a:lnTo>
                  <a:pt x="10096" y="1313"/>
                </a:lnTo>
                <a:lnTo>
                  <a:pt x="10102" y="1291"/>
                </a:lnTo>
                <a:lnTo>
                  <a:pt x="10119" y="1253"/>
                </a:lnTo>
                <a:lnTo>
                  <a:pt x="10130" y="1235"/>
                </a:lnTo>
                <a:lnTo>
                  <a:pt x="10405" y="1313"/>
                </a:lnTo>
                <a:lnTo>
                  <a:pt x="10800" y="1369"/>
                </a:lnTo>
                <a:close/>
                <a:moveTo>
                  <a:pt x="10052" y="2371"/>
                </a:moveTo>
                <a:lnTo>
                  <a:pt x="10065" y="2361"/>
                </a:lnTo>
                <a:lnTo>
                  <a:pt x="10074" y="2359"/>
                </a:lnTo>
                <a:lnTo>
                  <a:pt x="10174" y="2381"/>
                </a:lnTo>
                <a:lnTo>
                  <a:pt x="10338" y="2402"/>
                </a:lnTo>
                <a:lnTo>
                  <a:pt x="10492" y="2502"/>
                </a:lnTo>
                <a:lnTo>
                  <a:pt x="10580" y="2512"/>
                </a:lnTo>
                <a:lnTo>
                  <a:pt x="10592" y="2521"/>
                </a:lnTo>
                <a:lnTo>
                  <a:pt x="10603" y="2529"/>
                </a:lnTo>
                <a:lnTo>
                  <a:pt x="10613" y="2541"/>
                </a:lnTo>
                <a:lnTo>
                  <a:pt x="10621" y="2553"/>
                </a:lnTo>
                <a:lnTo>
                  <a:pt x="10632" y="2579"/>
                </a:lnTo>
                <a:lnTo>
                  <a:pt x="10636" y="2612"/>
                </a:lnTo>
                <a:lnTo>
                  <a:pt x="10624" y="2622"/>
                </a:lnTo>
                <a:lnTo>
                  <a:pt x="10591" y="2777"/>
                </a:lnTo>
                <a:lnTo>
                  <a:pt x="10597" y="2933"/>
                </a:lnTo>
                <a:lnTo>
                  <a:pt x="10613" y="3118"/>
                </a:lnTo>
                <a:lnTo>
                  <a:pt x="10624" y="3447"/>
                </a:lnTo>
                <a:lnTo>
                  <a:pt x="10712" y="3414"/>
                </a:lnTo>
                <a:lnTo>
                  <a:pt x="10750" y="3370"/>
                </a:lnTo>
                <a:lnTo>
                  <a:pt x="10753" y="3367"/>
                </a:lnTo>
                <a:lnTo>
                  <a:pt x="10780" y="3329"/>
                </a:lnTo>
                <a:lnTo>
                  <a:pt x="10782" y="3325"/>
                </a:lnTo>
                <a:lnTo>
                  <a:pt x="10790" y="3315"/>
                </a:lnTo>
                <a:lnTo>
                  <a:pt x="11119" y="2986"/>
                </a:lnTo>
                <a:lnTo>
                  <a:pt x="11125" y="2975"/>
                </a:lnTo>
                <a:lnTo>
                  <a:pt x="11138" y="2956"/>
                </a:lnTo>
                <a:lnTo>
                  <a:pt x="11155" y="2942"/>
                </a:lnTo>
                <a:lnTo>
                  <a:pt x="11174" y="2933"/>
                </a:lnTo>
                <a:lnTo>
                  <a:pt x="11185" y="2930"/>
                </a:lnTo>
                <a:lnTo>
                  <a:pt x="11186" y="2931"/>
                </a:lnTo>
                <a:lnTo>
                  <a:pt x="11198" y="2940"/>
                </a:lnTo>
                <a:lnTo>
                  <a:pt x="11207" y="2949"/>
                </a:lnTo>
                <a:lnTo>
                  <a:pt x="11209" y="2952"/>
                </a:lnTo>
                <a:lnTo>
                  <a:pt x="11209" y="2957"/>
                </a:lnTo>
                <a:lnTo>
                  <a:pt x="11209" y="2958"/>
                </a:lnTo>
                <a:lnTo>
                  <a:pt x="11209" y="2960"/>
                </a:lnTo>
                <a:lnTo>
                  <a:pt x="11207" y="2963"/>
                </a:lnTo>
                <a:lnTo>
                  <a:pt x="11163" y="3118"/>
                </a:lnTo>
                <a:lnTo>
                  <a:pt x="11141" y="3150"/>
                </a:lnTo>
                <a:lnTo>
                  <a:pt x="11019" y="3377"/>
                </a:lnTo>
                <a:lnTo>
                  <a:pt x="10998" y="3425"/>
                </a:lnTo>
                <a:lnTo>
                  <a:pt x="10679" y="4030"/>
                </a:lnTo>
                <a:lnTo>
                  <a:pt x="10602" y="4097"/>
                </a:lnTo>
                <a:lnTo>
                  <a:pt x="10470" y="4272"/>
                </a:lnTo>
                <a:lnTo>
                  <a:pt x="10316" y="4284"/>
                </a:lnTo>
                <a:lnTo>
                  <a:pt x="10262" y="4305"/>
                </a:lnTo>
                <a:lnTo>
                  <a:pt x="10140" y="4218"/>
                </a:lnTo>
                <a:lnTo>
                  <a:pt x="10019" y="4162"/>
                </a:lnTo>
                <a:lnTo>
                  <a:pt x="10053" y="3810"/>
                </a:lnTo>
                <a:lnTo>
                  <a:pt x="10108" y="3712"/>
                </a:lnTo>
                <a:lnTo>
                  <a:pt x="10152" y="3645"/>
                </a:lnTo>
                <a:lnTo>
                  <a:pt x="10163" y="3546"/>
                </a:lnTo>
                <a:lnTo>
                  <a:pt x="10170" y="3522"/>
                </a:lnTo>
                <a:lnTo>
                  <a:pt x="10189" y="3478"/>
                </a:lnTo>
                <a:lnTo>
                  <a:pt x="10217" y="3425"/>
                </a:lnTo>
                <a:lnTo>
                  <a:pt x="10235" y="3353"/>
                </a:lnTo>
                <a:lnTo>
                  <a:pt x="10245" y="3279"/>
                </a:lnTo>
                <a:lnTo>
                  <a:pt x="10245" y="3275"/>
                </a:lnTo>
                <a:lnTo>
                  <a:pt x="10247" y="3269"/>
                </a:lnTo>
                <a:lnTo>
                  <a:pt x="10252" y="3118"/>
                </a:lnTo>
                <a:lnTo>
                  <a:pt x="10251" y="3062"/>
                </a:lnTo>
                <a:lnTo>
                  <a:pt x="10228" y="2809"/>
                </a:lnTo>
                <a:lnTo>
                  <a:pt x="10217" y="2733"/>
                </a:lnTo>
                <a:lnTo>
                  <a:pt x="10206" y="2578"/>
                </a:lnTo>
                <a:lnTo>
                  <a:pt x="10041" y="2468"/>
                </a:lnTo>
                <a:lnTo>
                  <a:pt x="10032" y="2452"/>
                </a:lnTo>
                <a:lnTo>
                  <a:pt x="10029" y="2444"/>
                </a:lnTo>
                <a:lnTo>
                  <a:pt x="10028" y="2437"/>
                </a:lnTo>
                <a:lnTo>
                  <a:pt x="10027" y="2424"/>
                </a:lnTo>
                <a:lnTo>
                  <a:pt x="10028" y="2418"/>
                </a:lnTo>
                <a:lnTo>
                  <a:pt x="10030" y="2413"/>
                </a:lnTo>
                <a:lnTo>
                  <a:pt x="10033" y="2402"/>
                </a:lnTo>
                <a:lnTo>
                  <a:pt x="10041" y="2384"/>
                </a:lnTo>
                <a:lnTo>
                  <a:pt x="10052" y="2371"/>
                </a:lnTo>
                <a:close/>
                <a:moveTo>
                  <a:pt x="13065" y="2941"/>
                </a:moveTo>
                <a:lnTo>
                  <a:pt x="13136" y="2988"/>
                </a:lnTo>
                <a:lnTo>
                  <a:pt x="13197" y="3040"/>
                </a:lnTo>
                <a:lnTo>
                  <a:pt x="13219" y="3128"/>
                </a:lnTo>
                <a:lnTo>
                  <a:pt x="13242" y="3161"/>
                </a:lnTo>
                <a:lnTo>
                  <a:pt x="13250" y="3226"/>
                </a:lnTo>
                <a:lnTo>
                  <a:pt x="13253" y="3249"/>
                </a:lnTo>
                <a:lnTo>
                  <a:pt x="13244" y="3282"/>
                </a:lnTo>
                <a:lnTo>
                  <a:pt x="13242" y="3315"/>
                </a:lnTo>
                <a:lnTo>
                  <a:pt x="13098" y="3613"/>
                </a:lnTo>
                <a:lnTo>
                  <a:pt x="13054" y="3656"/>
                </a:lnTo>
                <a:lnTo>
                  <a:pt x="12702" y="3931"/>
                </a:lnTo>
                <a:lnTo>
                  <a:pt x="12725" y="4140"/>
                </a:lnTo>
                <a:lnTo>
                  <a:pt x="12680" y="4140"/>
                </a:lnTo>
                <a:lnTo>
                  <a:pt x="12659" y="4173"/>
                </a:lnTo>
                <a:lnTo>
                  <a:pt x="12631" y="4181"/>
                </a:lnTo>
                <a:lnTo>
                  <a:pt x="12621" y="4181"/>
                </a:lnTo>
                <a:lnTo>
                  <a:pt x="12621" y="4182"/>
                </a:lnTo>
                <a:lnTo>
                  <a:pt x="12593" y="4184"/>
                </a:lnTo>
                <a:lnTo>
                  <a:pt x="12494" y="4207"/>
                </a:lnTo>
                <a:lnTo>
                  <a:pt x="12185" y="4240"/>
                </a:lnTo>
                <a:lnTo>
                  <a:pt x="12053" y="4284"/>
                </a:lnTo>
                <a:lnTo>
                  <a:pt x="11955" y="4305"/>
                </a:lnTo>
                <a:lnTo>
                  <a:pt x="11888" y="4294"/>
                </a:lnTo>
                <a:lnTo>
                  <a:pt x="11802" y="4328"/>
                </a:lnTo>
                <a:lnTo>
                  <a:pt x="11767" y="4305"/>
                </a:lnTo>
                <a:lnTo>
                  <a:pt x="11680" y="4272"/>
                </a:lnTo>
                <a:lnTo>
                  <a:pt x="11614" y="4207"/>
                </a:lnTo>
                <a:lnTo>
                  <a:pt x="11592" y="4207"/>
                </a:lnTo>
                <a:lnTo>
                  <a:pt x="11586" y="4195"/>
                </a:lnTo>
                <a:lnTo>
                  <a:pt x="11582" y="4173"/>
                </a:lnTo>
                <a:lnTo>
                  <a:pt x="11581" y="4162"/>
                </a:lnTo>
                <a:lnTo>
                  <a:pt x="11526" y="4074"/>
                </a:lnTo>
                <a:lnTo>
                  <a:pt x="11405" y="3667"/>
                </a:lnTo>
                <a:lnTo>
                  <a:pt x="11417" y="3613"/>
                </a:lnTo>
                <a:lnTo>
                  <a:pt x="11432" y="3262"/>
                </a:lnTo>
                <a:lnTo>
                  <a:pt x="11444" y="3189"/>
                </a:lnTo>
                <a:lnTo>
                  <a:pt x="11452" y="3162"/>
                </a:lnTo>
                <a:lnTo>
                  <a:pt x="11462" y="3143"/>
                </a:lnTo>
                <a:lnTo>
                  <a:pt x="11473" y="3131"/>
                </a:lnTo>
                <a:lnTo>
                  <a:pt x="11480" y="3128"/>
                </a:lnTo>
                <a:lnTo>
                  <a:pt x="11485" y="3127"/>
                </a:lnTo>
                <a:lnTo>
                  <a:pt x="11493" y="3128"/>
                </a:lnTo>
                <a:lnTo>
                  <a:pt x="11529" y="3148"/>
                </a:lnTo>
                <a:lnTo>
                  <a:pt x="11544" y="3158"/>
                </a:lnTo>
                <a:lnTo>
                  <a:pt x="11547" y="3161"/>
                </a:lnTo>
                <a:lnTo>
                  <a:pt x="11559" y="3293"/>
                </a:lnTo>
                <a:lnTo>
                  <a:pt x="11614" y="3403"/>
                </a:lnTo>
                <a:lnTo>
                  <a:pt x="11932" y="3217"/>
                </a:lnTo>
                <a:lnTo>
                  <a:pt x="12615" y="2908"/>
                </a:lnTo>
                <a:lnTo>
                  <a:pt x="12758" y="2887"/>
                </a:lnTo>
                <a:lnTo>
                  <a:pt x="13065" y="2941"/>
                </a:lnTo>
                <a:close/>
                <a:moveTo>
                  <a:pt x="9550" y="3643"/>
                </a:moveTo>
                <a:lnTo>
                  <a:pt x="9562" y="3713"/>
                </a:lnTo>
                <a:lnTo>
                  <a:pt x="9563" y="3793"/>
                </a:lnTo>
                <a:lnTo>
                  <a:pt x="9556" y="3885"/>
                </a:lnTo>
                <a:lnTo>
                  <a:pt x="9556" y="3888"/>
                </a:lnTo>
                <a:lnTo>
                  <a:pt x="9557" y="3892"/>
                </a:lnTo>
                <a:lnTo>
                  <a:pt x="9557" y="3907"/>
                </a:lnTo>
                <a:lnTo>
                  <a:pt x="9555" y="3952"/>
                </a:lnTo>
                <a:lnTo>
                  <a:pt x="9530" y="4104"/>
                </a:lnTo>
                <a:lnTo>
                  <a:pt x="9412" y="4212"/>
                </a:lnTo>
                <a:lnTo>
                  <a:pt x="9373" y="4239"/>
                </a:lnTo>
                <a:lnTo>
                  <a:pt x="9352" y="4248"/>
                </a:lnTo>
                <a:lnTo>
                  <a:pt x="9332" y="4250"/>
                </a:lnTo>
                <a:lnTo>
                  <a:pt x="9317" y="4249"/>
                </a:lnTo>
                <a:lnTo>
                  <a:pt x="9301" y="4245"/>
                </a:lnTo>
                <a:lnTo>
                  <a:pt x="9285" y="4241"/>
                </a:lnTo>
                <a:lnTo>
                  <a:pt x="9258" y="4223"/>
                </a:lnTo>
                <a:lnTo>
                  <a:pt x="9243" y="4210"/>
                </a:lnTo>
                <a:lnTo>
                  <a:pt x="9231" y="4197"/>
                </a:lnTo>
                <a:lnTo>
                  <a:pt x="9127" y="4104"/>
                </a:lnTo>
                <a:lnTo>
                  <a:pt x="9110" y="4082"/>
                </a:lnTo>
                <a:lnTo>
                  <a:pt x="9106" y="4076"/>
                </a:lnTo>
                <a:lnTo>
                  <a:pt x="9087" y="4060"/>
                </a:lnTo>
                <a:lnTo>
                  <a:pt x="9074" y="4051"/>
                </a:lnTo>
                <a:lnTo>
                  <a:pt x="9054" y="4043"/>
                </a:lnTo>
                <a:lnTo>
                  <a:pt x="9039" y="4041"/>
                </a:lnTo>
                <a:lnTo>
                  <a:pt x="9024" y="4040"/>
                </a:lnTo>
                <a:lnTo>
                  <a:pt x="8918" y="3907"/>
                </a:lnTo>
                <a:lnTo>
                  <a:pt x="8908" y="3891"/>
                </a:lnTo>
                <a:lnTo>
                  <a:pt x="8902" y="3876"/>
                </a:lnTo>
                <a:lnTo>
                  <a:pt x="8901" y="3861"/>
                </a:lnTo>
                <a:lnTo>
                  <a:pt x="8902" y="3847"/>
                </a:lnTo>
                <a:lnTo>
                  <a:pt x="8908" y="3833"/>
                </a:lnTo>
                <a:lnTo>
                  <a:pt x="8918" y="3818"/>
                </a:lnTo>
                <a:lnTo>
                  <a:pt x="8933" y="3806"/>
                </a:lnTo>
                <a:lnTo>
                  <a:pt x="9004" y="3670"/>
                </a:lnTo>
                <a:lnTo>
                  <a:pt x="9011" y="3646"/>
                </a:lnTo>
                <a:lnTo>
                  <a:pt x="9015" y="3626"/>
                </a:lnTo>
                <a:lnTo>
                  <a:pt x="9014" y="3609"/>
                </a:lnTo>
                <a:lnTo>
                  <a:pt x="9013" y="3603"/>
                </a:lnTo>
                <a:lnTo>
                  <a:pt x="9010" y="3598"/>
                </a:lnTo>
                <a:lnTo>
                  <a:pt x="8959" y="3391"/>
                </a:lnTo>
                <a:lnTo>
                  <a:pt x="9061" y="3352"/>
                </a:lnTo>
                <a:lnTo>
                  <a:pt x="9179" y="3352"/>
                </a:lnTo>
                <a:lnTo>
                  <a:pt x="9202" y="3355"/>
                </a:lnTo>
                <a:lnTo>
                  <a:pt x="9249" y="3372"/>
                </a:lnTo>
                <a:lnTo>
                  <a:pt x="9322" y="3415"/>
                </a:lnTo>
                <a:lnTo>
                  <a:pt x="9530" y="3586"/>
                </a:lnTo>
                <a:lnTo>
                  <a:pt x="9550" y="3643"/>
                </a:lnTo>
                <a:close/>
                <a:moveTo>
                  <a:pt x="8887" y="1407"/>
                </a:moveTo>
                <a:lnTo>
                  <a:pt x="8888" y="1420"/>
                </a:lnTo>
                <a:lnTo>
                  <a:pt x="8888" y="1432"/>
                </a:lnTo>
                <a:lnTo>
                  <a:pt x="8886" y="1444"/>
                </a:lnTo>
                <a:lnTo>
                  <a:pt x="8881" y="1457"/>
                </a:lnTo>
                <a:lnTo>
                  <a:pt x="8751" y="1495"/>
                </a:lnTo>
                <a:lnTo>
                  <a:pt x="8634" y="1561"/>
                </a:lnTo>
                <a:lnTo>
                  <a:pt x="8639" y="1568"/>
                </a:lnTo>
                <a:lnTo>
                  <a:pt x="8645" y="1588"/>
                </a:lnTo>
                <a:lnTo>
                  <a:pt x="8646" y="1599"/>
                </a:lnTo>
                <a:lnTo>
                  <a:pt x="8643" y="1618"/>
                </a:lnTo>
                <a:lnTo>
                  <a:pt x="8634" y="1639"/>
                </a:lnTo>
                <a:lnTo>
                  <a:pt x="8631" y="1650"/>
                </a:lnTo>
                <a:lnTo>
                  <a:pt x="8628" y="1673"/>
                </a:lnTo>
                <a:lnTo>
                  <a:pt x="8628" y="1693"/>
                </a:lnTo>
                <a:lnTo>
                  <a:pt x="8631" y="1709"/>
                </a:lnTo>
                <a:lnTo>
                  <a:pt x="8634" y="1717"/>
                </a:lnTo>
                <a:lnTo>
                  <a:pt x="8634" y="1846"/>
                </a:lnTo>
                <a:lnTo>
                  <a:pt x="8481" y="2199"/>
                </a:lnTo>
                <a:lnTo>
                  <a:pt x="8398" y="2336"/>
                </a:lnTo>
                <a:lnTo>
                  <a:pt x="8388" y="2352"/>
                </a:lnTo>
                <a:lnTo>
                  <a:pt x="8375" y="2417"/>
                </a:lnTo>
                <a:lnTo>
                  <a:pt x="8375" y="2423"/>
                </a:lnTo>
                <a:lnTo>
                  <a:pt x="8377" y="2434"/>
                </a:lnTo>
                <a:lnTo>
                  <a:pt x="8385" y="2444"/>
                </a:lnTo>
                <a:lnTo>
                  <a:pt x="8389" y="2448"/>
                </a:lnTo>
                <a:lnTo>
                  <a:pt x="8401" y="2456"/>
                </a:lnTo>
                <a:lnTo>
                  <a:pt x="8608" y="2482"/>
                </a:lnTo>
                <a:lnTo>
                  <a:pt x="8830" y="2670"/>
                </a:lnTo>
                <a:lnTo>
                  <a:pt x="8857" y="2703"/>
                </a:lnTo>
                <a:lnTo>
                  <a:pt x="8874" y="2735"/>
                </a:lnTo>
                <a:lnTo>
                  <a:pt x="8878" y="2751"/>
                </a:lnTo>
                <a:lnTo>
                  <a:pt x="8881" y="2768"/>
                </a:lnTo>
                <a:lnTo>
                  <a:pt x="8764" y="2898"/>
                </a:lnTo>
                <a:lnTo>
                  <a:pt x="8712" y="2988"/>
                </a:lnTo>
                <a:lnTo>
                  <a:pt x="8673" y="3079"/>
                </a:lnTo>
                <a:lnTo>
                  <a:pt x="8556" y="3197"/>
                </a:lnTo>
                <a:lnTo>
                  <a:pt x="8446" y="3390"/>
                </a:lnTo>
                <a:lnTo>
                  <a:pt x="8440" y="3409"/>
                </a:lnTo>
                <a:lnTo>
                  <a:pt x="8439" y="3416"/>
                </a:lnTo>
                <a:lnTo>
                  <a:pt x="8258" y="3612"/>
                </a:lnTo>
                <a:lnTo>
                  <a:pt x="8128" y="3819"/>
                </a:lnTo>
                <a:lnTo>
                  <a:pt x="8122" y="3831"/>
                </a:lnTo>
                <a:lnTo>
                  <a:pt x="8121" y="3842"/>
                </a:lnTo>
                <a:lnTo>
                  <a:pt x="8121" y="3848"/>
                </a:lnTo>
                <a:lnTo>
                  <a:pt x="8122" y="3854"/>
                </a:lnTo>
                <a:lnTo>
                  <a:pt x="8127" y="3864"/>
                </a:lnTo>
                <a:lnTo>
                  <a:pt x="8136" y="3872"/>
                </a:lnTo>
                <a:lnTo>
                  <a:pt x="8147" y="3882"/>
                </a:lnTo>
                <a:lnTo>
                  <a:pt x="8162" y="3890"/>
                </a:lnTo>
                <a:lnTo>
                  <a:pt x="8181" y="3897"/>
                </a:lnTo>
                <a:lnTo>
                  <a:pt x="8543" y="3754"/>
                </a:lnTo>
                <a:lnTo>
                  <a:pt x="8599" y="3746"/>
                </a:lnTo>
                <a:lnTo>
                  <a:pt x="8663" y="3745"/>
                </a:lnTo>
                <a:lnTo>
                  <a:pt x="8706" y="3751"/>
                </a:lnTo>
                <a:lnTo>
                  <a:pt x="8720" y="3754"/>
                </a:lnTo>
                <a:lnTo>
                  <a:pt x="8756" y="3768"/>
                </a:lnTo>
                <a:lnTo>
                  <a:pt x="8777" y="3780"/>
                </a:lnTo>
                <a:lnTo>
                  <a:pt x="8842" y="3910"/>
                </a:lnTo>
                <a:lnTo>
                  <a:pt x="8621" y="4040"/>
                </a:lnTo>
                <a:lnTo>
                  <a:pt x="8309" y="4183"/>
                </a:lnTo>
                <a:lnTo>
                  <a:pt x="7921" y="4300"/>
                </a:lnTo>
                <a:lnTo>
                  <a:pt x="7852" y="4303"/>
                </a:lnTo>
                <a:lnTo>
                  <a:pt x="7821" y="4300"/>
                </a:lnTo>
                <a:lnTo>
                  <a:pt x="7793" y="4293"/>
                </a:lnTo>
                <a:lnTo>
                  <a:pt x="7767" y="4280"/>
                </a:lnTo>
                <a:lnTo>
                  <a:pt x="7742" y="4265"/>
                </a:lnTo>
                <a:lnTo>
                  <a:pt x="7719" y="4245"/>
                </a:lnTo>
                <a:lnTo>
                  <a:pt x="7697" y="4218"/>
                </a:lnTo>
                <a:lnTo>
                  <a:pt x="7692" y="4205"/>
                </a:lnTo>
                <a:lnTo>
                  <a:pt x="7687" y="4178"/>
                </a:lnTo>
                <a:lnTo>
                  <a:pt x="7686" y="4175"/>
                </a:lnTo>
                <a:lnTo>
                  <a:pt x="7686" y="4171"/>
                </a:lnTo>
                <a:lnTo>
                  <a:pt x="7648" y="3910"/>
                </a:lnTo>
                <a:lnTo>
                  <a:pt x="7689" y="3896"/>
                </a:lnTo>
                <a:lnTo>
                  <a:pt x="7692" y="3894"/>
                </a:lnTo>
                <a:lnTo>
                  <a:pt x="7702" y="3889"/>
                </a:lnTo>
                <a:lnTo>
                  <a:pt x="7711" y="3882"/>
                </a:lnTo>
                <a:lnTo>
                  <a:pt x="7715" y="3880"/>
                </a:lnTo>
                <a:lnTo>
                  <a:pt x="7751" y="3851"/>
                </a:lnTo>
                <a:lnTo>
                  <a:pt x="7762" y="3839"/>
                </a:lnTo>
                <a:lnTo>
                  <a:pt x="7763" y="3837"/>
                </a:lnTo>
                <a:lnTo>
                  <a:pt x="7773" y="3827"/>
                </a:lnTo>
                <a:lnTo>
                  <a:pt x="7793" y="3798"/>
                </a:lnTo>
                <a:lnTo>
                  <a:pt x="7809" y="3769"/>
                </a:lnTo>
                <a:lnTo>
                  <a:pt x="7812" y="3765"/>
                </a:lnTo>
                <a:lnTo>
                  <a:pt x="7875" y="3634"/>
                </a:lnTo>
                <a:lnTo>
                  <a:pt x="7912" y="3575"/>
                </a:lnTo>
                <a:lnTo>
                  <a:pt x="7946" y="3529"/>
                </a:lnTo>
                <a:lnTo>
                  <a:pt x="7963" y="3514"/>
                </a:lnTo>
                <a:lnTo>
                  <a:pt x="7972" y="3508"/>
                </a:lnTo>
                <a:lnTo>
                  <a:pt x="8284" y="2898"/>
                </a:lnTo>
                <a:lnTo>
                  <a:pt x="8284" y="2890"/>
                </a:lnTo>
                <a:lnTo>
                  <a:pt x="8287" y="2882"/>
                </a:lnTo>
                <a:lnTo>
                  <a:pt x="8290" y="2874"/>
                </a:lnTo>
                <a:lnTo>
                  <a:pt x="8303" y="2855"/>
                </a:lnTo>
                <a:lnTo>
                  <a:pt x="8336" y="2820"/>
                </a:lnTo>
                <a:lnTo>
                  <a:pt x="8365" y="2771"/>
                </a:lnTo>
                <a:lnTo>
                  <a:pt x="8371" y="2748"/>
                </a:lnTo>
                <a:lnTo>
                  <a:pt x="8374" y="2738"/>
                </a:lnTo>
                <a:lnTo>
                  <a:pt x="8375" y="2729"/>
                </a:lnTo>
                <a:lnTo>
                  <a:pt x="8404" y="2679"/>
                </a:lnTo>
                <a:lnTo>
                  <a:pt x="8411" y="2658"/>
                </a:lnTo>
                <a:lnTo>
                  <a:pt x="8414" y="2647"/>
                </a:lnTo>
                <a:lnTo>
                  <a:pt x="8414" y="2638"/>
                </a:lnTo>
                <a:lnTo>
                  <a:pt x="8389" y="2627"/>
                </a:lnTo>
                <a:lnTo>
                  <a:pt x="8368" y="2622"/>
                </a:lnTo>
                <a:lnTo>
                  <a:pt x="8358" y="2620"/>
                </a:lnTo>
                <a:lnTo>
                  <a:pt x="8341" y="2622"/>
                </a:lnTo>
                <a:lnTo>
                  <a:pt x="8336" y="2625"/>
                </a:lnTo>
                <a:lnTo>
                  <a:pt x="8154" y="2755"/>
                </a:lnTo>
                <a:lnTo>
                  <a:pt x="8067" y="2750"/>
                </a:lnTo>
                <a:lnTo>
                  <a:pt x="8001" y="2738"/>
                </a:lnTo>
                <a:lnTo>
                  <a:pt x="7975" y="2729"/>
                </a:lnTo>
                <a:lnTo>
                  <a:pt x="7956" y="2718"/>
                </a:lnTo>
                <a:lnTo>
                  <a:pt x="7942" y="2705"/>
                </a:lnTo>
                <a:lnTo>
                  <a:pt x="7936" y="2698"/>
                </a:lnTo>
                <a:lnTo>
                  <a:pt x="7933" y="2690"/>
                </a:lnTo>
                <a:lnTo>
                  <a:pt x="7855" y="2534"/>
                </a:lnTo>
                <a:lnTo>
                  <a:pt x="7844" y="2521"/>
                </a:lnTo>
                <a:lnTo>
                  <a:pt x="7837" y="2507"/>
                </a:lnTo>
                <a:lnTo>
                  <a:pt x="7831" y="2495"/>
                </a:lnTo>
                <a:lnTo>
                  <a:pt x="7829" y="2487"/>
                </a:lnTo>
                <a:lnTo>
                  <a:pt x="7829" y="2482"/>
                </a:lnTo>
                <a:lnTo>
                  <a:pt x="7833" y="2470"/>
                </a:lnTo>
                <a:lnTo>
                  <a:pt x="7837" y="2455"/>
                </a:lnTo>
                <a:lnTo>
                  <a:pt x="7836" y="2448"/>
                </a:lnTo>
                <a:lnTo>
                  <a:pt x="7833" y="2443"/>
                </a:lnTo>
                <a:lnTo>
                  <a:pt x="7832" y="2438"/>
                </a:lnTo>
                <a:lnTo>
                  <a:pt x="7832" y="2435"/>
                </a:lnTo>
                <a:lnTo>
                  <a:pt x="7829" y="2430"/>
                </a:lnTo>
                <a:lnTo>
                  <a:pt x="7848" y="2417"/>
                </a:lnTo>
                <a:lnTo>
                  <a:pt x="7873" y="2404"/>
                </a:lnTo>
                <a:lnTo>
                  <a:pt x="7904" y="2396"/>
                </a:lnTo>
                <a:lnTo>
                  <a:pt x="7912" y="2395"/>
                </a:lnTo>
                <a:lnTo>
                  <a:pt x="7924" y="2396"/>
                </a:lnTo>
                <a:lnTo>
                  <a:pt x="7935" y="2399"/>
                </a:lnTo>
                <a:lnTo>
                  <a:pt x="7941" y="2401"/>
                </a:lnTo>
                <a:lnTo>
                  <a:pt x="7946" y="2404"/>
                </a:lnTo>
                <a:lnTo>
                  <a:pt x="8037" y="2183"/>
                </a:lnTo>
                <a:lnTo>
                  <a:pt x="8035" y="2171"/>
                </a:lnTo>
                <a:lnTo>
                  <a:pt x="8036" y="2145"/>
                </a:lnTo>
                <a:lnTo>
                  <a:pt x="8045" y="2123"/>
                </a:lnTo>
                <a:lnTo>
                  <a:pt x="8053" y="2113"/>
                </a:lnTo>
                <a:lnTo>
                  <a:pt x="8064" y="2103"/>
                </a:lnTo>
                <a:lnTo>
                  <a:pt x="8076" y="2093"/>
                </a:lnTo>
                <a:lnTo>
                  <a:pt x="8154" y="1755"/>
                </a:lnTo>
                <a:lnTo>
                  <a:pt x="8163" y="1726"/>
                </a:lnTo>
                <a:lnTo>
                  <a:pt x="8167" y="1703"/>
                </a:lnTo>
                <a:lnTo>
                  <a:pt x="8166" y="1694"/>
                </a:lnTo>
                <a:lnTo>
                  <a:pt x="8163" y="1687"/>
                </a:lnTo>
                <a:lnTo>
                  <a:pt x="8162" y="1684"/>
                </a:lnTo>
                <a:lnTo>
                  <a:pt x="8158" y="1682"/>
                </a:lnTo>
                <a:lnTo>
                  <a:pt x="8154" y="1677"/>
                </a:lnTo>
                <a:lnTo>
                  <a:pt x="8148" y="1668"/>
                </a:lnTo>
                <a:lnTo>
                  <a:pt x="8144" y="1662"/>
                </a:lnTo>
                <a:lnTo>
                  <a:pt x="8136" y="1656"/>
                </a:lnTo>
                <a:lnTo>
                  <a:pt x="8127" y="1654"/>
                </a:lnTo>
                <a:lnTo>
                  <a:pt x="8111" y="1653"/>
                </a:lnTo>
                <a:lnTo>
                  <a:pt x="8084" y="1660"/>
                </a:lnTo>
                <a:lnTo>
                  <a:pt x="7855" y="1768"/>
                </a:lnTo>
                <a:lnTo>
                  <a:pt x="7846" y="1768"/>
                </a:lnTo>
                <a:lnTo>
                  <a:pt x="7829" y="1771"/>
                </a:lnTo>
                <a:lnTo>
                  <a:pt x="7817" y="1777"/>
                </a:lnTo>
                <a:lnTo>
                  <a:pt x="7807" y="1787"/>
                </a:lnTo>
                <a:lnTo>
                  <a:pt x="7800" y="1802"/>
                </a:lnTo>
                <a:lnTo>
                  <a:pt x="7798" y="1804"/>
                </a:lnTo>
                <a:lnTo>
                  <a:pt x="7797" y="1804"/>
                </a:lnTo>
                <a:lnTo>
                  <a:pt x="7797" y="1806"/>
                </a:lnTo>
                <a:lnTo>
                  <a:pt x="7796" y="1810"/>
                </a:lnTo>
                <a:lnTo>
                  <a:pt x="7787" y="1822"/>
                </a:lnTo>
                <a:lnTo>
                  <a:pt x="7777" y="1828"/>
                </a:lnTo>
                <a:lnTo>
                  <a:pt x="7776" y="1830"/>
                </a:lnTo>
                <a:lnTo>
                  <a:pt x="7770" y="1832"/>
                </a:lnTo>
                <a:lnTo>
                  <a:pt x="7766" y="1832"/>
                </a:lnTo>
                <a:lnTo>
                  <a:pt x="7763" y="1848"/>
                </a:lnTo>
                <a:lnTo>
                  <a:pt x="7759" y="1859"/>
                </a:lnTo>
                <a:lnTo>
                  <a:pt x="7751" y="1868"/>
                </a:lnTo>
                <a:lnTo>
                  <a:pt x="7747" y="1871"/>
                </a:lnTo>
                <a:lnTo>
                  <a:pt x="7742" y="1875"/>
                </a:lnTo>
                <a:lnTo>
                  <a:pt x="7729" y="1877"/>
                </a:lnTo>
                <a:lnTo>
                  <a:pt x="7722" y="1877"/>
                </a:lnTo>
                <a:lnTo>
                  <a:pt x="7721" y="1878"/>
                </a:lnTo>
                <a:lnTo>
                  <a:pt x="7713" y="1879"/>
                </a:lnTo>
                <a:lnTo>
                  <a:pt x="7705" y="1877"/>
                </a:lnTo>
                <a:lnTo>
                  <a:pt x="7701" y="1877"/>
                </a:lnTo>
                <a:lnTo>
                  <a:pt x="7695" y="1877"/>
                </a:lnTo>
                <a:lnTo>
                  <a:pt x="7675" y="1872"/>
                </a:lnTo>
                <a:lnTo>
                  <a:pt x="7672" y="1871"/>
                </a:lnTo>
                <a:lnTo>
                  <a:pt x="7670" y="1871"/>
                </a:lnTo>
                <a:lnTo>
                  <a:pt x="7666" y="1868"/>
                </a:lnTo>
                <a:lnTo>
                  <a:pt x="7402" y="1613"/>
                </a:lnTo>
                <a:lnTo>
                  <a:pt x="7396" y="1599"/>
                </a:lnTo>
                <a:lnTo>
                  <a:pt x="7394" y="1587"/>
                </a:lnTo>
                <a:lnTo>
                  <a:pt x="7396" y="1574"/>
                </a:lnTo>
                <a:lnTo>
                  <a:pt x="7401" y="1563"/>
                </a:lnTo>
                <a:lnTo>
                  <a:pt x="7408" y="1552"/>
                </a:lnTo>
                <a:lnTo>
                  <a:pt x="7435" y="1531"/>
                </a:lnTo>
                <a:lnTo>
                  <a:pt x="7453" y="1522"/>
                </a:lnTo>
                <a:lnTo>
                  <a:pt x="7465" y="1524"/>
                </a:lnTo>
                <a:lnTo>
                  <a:pt x="7477" y="1525"/>
                </a:lnTo>
                <a:lnTo>
                  <a:pt x="7477" y="1524"/>
                </a:lnTo>
                <a:lnTo>
                  <a:pt x="7487" y="1524"/>
                </a:lnTo>
                <a:lnTo>
                  <a:pt x="7493" y="1522"/>
                </a:lnTo>
                <a:lnTo>
                  <a:pt x="7498" y="1522"/>
                </a:lnTo>
                <a:lnTo>
                  <a:pt x="7516" y="1511"/>
                </a:lnTo>
                <a:lnTo>
                  <a:pt x="7518" y="1509"/>
                </a:lnTo>
                <a:lnTo>
                  <a:pt x="7519" y="1507"/>
                </a:lnTo>
                <a:lnTo>
                  <a:pt x="7524" y="1504"/>
                </a:lnTo>
                <a:lnTo>
                  <a:pt x="7532" y="1495"/>
                </a:lnTo>
                <a:lnTo>
                  <a:pt x="7803" y="1457"/>
                </a:lnTo>
                <a:lnTo>
                  <a:pt x="8053" y="1396"/>
                </a:lnTo>
                <a:lnTo>
                  <a:pt x="8102" y="1392"/>
                </a:lnTo>
                <a:lnTo>
                  <a:pt x="8125" y="1388"/>
                </a:lnTo>
                <a:lnTo>
                  <a:pt x="8127" y="1386"/>
                </a:lnTo>
                <a:lnTo>
                  <a:pt x="8131" y="1385"/>
                </a:lnTo>
                <a:lnTo>
                  <a:pt x="8136" y="1384"/>
                </a:lnTo>
                <a:lnTo>
                  <a:pt x="8142" y="1381"/>
                </a:lnTo>
                <a:lnTo>
                  <a:pt x="8147" y="1379"/>
                </a:lnTo>
                <a:lnTo>
                  <a:pt x="8165" y="1362"/>
                </a:lnTo>
                <a:lnTo>
                  <a:pt x="8168" y="1355"/>
                </a:lnTo>
                <a:lnTo>
                  <a:pt x="8173" y="1351"/>
                </a:lnTo>
                <a:lnTo>
                  <a:pt x="8181" y="1340"/>
                </a:lnTo>
                <a:lnTo>
                  <a:pt x="8193" y="1235"/>
                </a:lnTo>
                <a:lnTo>
                  <a:pt x="8167" y="989"/>
                </a:lnTo>
                <a:lnTo>
                  <a:pt x="8165" y="978"/>
                </a:lnTo>
                <a:lnTo>
                  <a:pt x="8165" y="957"/>
                </a:lnTo>
                <a:lnTo>
                  <a:pt x="8171" y="931"/>
                </a:lnTo>
                <a:lnTo>
                  <a:pt x="8179" y="917"/>
                </a:lnTo>
                <a:lnTo>
                  <a:pt x="8191" y="905"/>
                </a:lnTo>
                <a:lnTo>
                  <a:pt x="8197" y="900"/>
                </a:lnTo>
                <a:lnTo>
                  <a:pt x="8214" y="892"/>
                </a:lnTo>
                <a:lnTo>
                  <a:pt x="8223" y="889"/>
                </a:lnTo>
                <a:lnTo>
                  <a:pt x="8245" y="886"/>
                </a:lnTo>
                <a:lnTo>
                  <a:pt x="8361" y="886"/>
                </a:lnTo>
                <a:lnTo>
                  <a:pt x="8491" y="899"/>
                </a:lnTo>
                <a:lnTo>
                  <a:pt x="8542" y="957"/>
                </a:lnTo>
                <a:lnTo>
                  <a:pt x="8571" y="1002"/>
                </a:lnTo>
                <a:lnTo>
                  <a:pt x="8585" y="1033"/>
                </a:lnTo>
                <a:lnTo>
                  <a:pt x="8601" y="1080"/>
                </a:lnTo>
                <a:lnTo>
                  <a:pt x="8608" y="1128"/>
                </a:lnTo>
                <a:lnTo>
                  <a:pt x="8608" y="1144"/>
                </a:lnTo>
                <a:lnTo>
                  <a:pt x="8601" y="1153"/>
                </a:lnTo>
                <a:lnTo>
                  <a:pt x="8591" y="1172"/>
                </a:lnTo>
                <a:lnTo>
                  <a:pt x="8585" y="1188"/>
                </a:lnTo>
                <a:lnTo>
                  <a:pt x="8582" y="1202"/>
                </a:lnTo>
                <a:lnTo>
                  <a:pt x="8582" y="1210"/>
                </a:lnTo>
                <a:lnTo>
                  <a:pt x="8641" y="1212"/>
                </a:lnTo>
                <a:lnTo>
                  <a:pt x="8659" y="1216"/>
                </a:lnTo>
                <a:lnTo>
                  <a:pt x="8679" y="1224"/>
                </a:lnTo>
                <a:lnTo>
                  <a:pt x="8733" y="1259"/>
                </a:lnTo>
                <a:lnTo>
                  <a:pt x="8762" y="1272"/>
                </a:lnTo>
                <a:lnTo>
                  <a:pt x="8764" y="1272"/>
                </a:lnTo>
                <a:lnTo>
                  <a:pt x="8765" y="1273"/>
                </a:lnTo>
                <a:lnTo>
                  <a:pt x="8770" y="1274"/>
                </a:lnTo>
                <a:lnTo>
                  <a:pt x="8777" y="1275"/>
                </a:lnTo>
                <a:lnTo>
                  <a:pt x="8855" y="1366"/>
                </a:lnTo>
                <a:lnTo>
                  <a:pt x="8875" y="1385"/>
                </a:lnTo>
                <a:lnTo>
                  <a:pt x="8882" y="1396"/>
                </a:lnTo>
                <a:lnTo>
                  <a:pt x="8887" y="1407"/>
                </a:lnTo>
                <a:close/>
                <a:moveTo>
                  <a:pt x="6519" y="1171"/>
                </a:moveTo>
                <a:lnTo>
                  <a:pt x="6614" y="1209"/>
                </a:lnTo>
                <a:lnTo>
                  <a:pt x="6697" y="1258"/>
                </a:lnTo>
                <a:lnTo>
                  <a:pt x="6767" y="1313"/>
                </a:lnTo>
                <a:lnTo>
                  <a:pt x="6826" y="1380"/>
                </a:lnTo>
                <a:lnTo>
                  <a:pt x="6870" y="1454"/>
                </a:lnTo>
                <a:lnTo>
                  <a:pt x="6883" y="1483"/>
                </a:lnTo>
                <a:lnTo>
                  <a:pt x="6871" y="1494"/>
                </a:lnTo>
                <a:lnTo>
                  <a:pt x="6869" y="1494"/>
                </a:lnTo>
                <a:lnTo>
                  <a:pt x="6864" y="1498"/>
                </a:lnTo>
                <a:lnTo>
                  <a:pt x="6863" y="1498"/>
                </a:lnTo>
                <a:lnTo>
                  <a:pt x="6858" y="1504"/>
                </a:lnTo>
                <a:lnTo>
                  <a:pt x="6853" y="1505"/>
                </a:lnTo>
                <a:lnTo>
                  <a:pt x="6852" y="1505"/>
                </a:lnTo>
                <a:lnTo>
                  <a:pt x="6850" y="1507"/>
                </a:lnTo>
                <a:lnTo>
                  <a:pt x="6845" y="1509"/>
                </a:lnTo>
                <a:lnTo>
                  <a:pt x="6844" y="1509"/>
                </a:lnTo>
                <a:lnTo>
                  <a:pt x="6842" y="1511"/>
                </a:lnTo>
                <a:lnTo>
                  <a:pt x="6824" y="1517"/>
                </a:lnTo>
                <a:lnTo>
                  <a:pt x="6803" y="1522"/>
                </a:lnTo>
                <a:lnTo>
                  <a:pt x="6779" y="1524"/>
                </a:lnTo>
                <a:lnTo>
                  <a:pt x="6726" y="1522"/>
                </a:lnTo>
                <a:lnTo>
                  <a:pt x="6429" y="1574"/>
                </a:lnTo>
                <a:lnTo>
                  <a:pt x="6412" y="1578"/>
                </a:lnTo>
                <a:lnTo>
                  <a:pt x="6399" y="1579"/>
                </a:lnTo>
                <a:lnTo>
                  <a:pt x="6388" y="1576"/>
                </a:lnTo>
                <a:lnTo>
                  <a:pt x="6383" y="1574"/>
                </a:lnTo>
                <a:lnTo>
                  <a:pt x="6379" y="1571"/>
                </a:lnTo>
                <a:lnTo>
                  <a:pt x="6376" y="1566"/>
                </a:lnTo>
                <a:lnTo>
                  <a:pt x="6372" y="1561"/>
                </a:lnTo>
                <a:lnTo>
                  <a:pt x="6367" y="1547"/>
                </a:lnTo>
                <a:lnTo>
                  <a:pt x="6364" y="1538"/>
                </a:lnTo>
                <a:lnTo>
                  <a:pt x="6360" y="1473"/>
                </a:lnTo>
                <a:lnTo>
                  <a:pt x="6355" y="1440"/>
                </a:lnTo>
                <a:lnTo>
                  <a:pt x="6342" y="1406"/>
                </a:lnTo>
                <a:lnTo>
                  <a:pt x="6327" y="1375"/>
                </a:lnTo>
                <a:lnTo>
                  <a:pt x="6306" y="1344"/>
                </a:lnTo>
                <a:lnTo>
                  <a:pt x="6254" y="1287"/>
                </a:lnTo>
                <a:lnTo>
                  <a:pt x="6220" y="1262"/>
                </a:lnTo>
                <a:lnTo>
                  <a:pt x="6221" y="1221"/>
                </a:lnTo>
                <a:lnTo>
                  <a:pt x="6232" y="1176"/>
                </a:lnTo>
                <a:lnTo>
                  <a:pt x="6240" y="1159"/>
                </a:lnTo>
                <a:lnTo>
                  <a:pt x="6246" y="1150"/>
                </a:lnTo>
                <a:lnTo>
                  <a:pt x="6262" y="1131"/>
                </a:lnTo>
                <a:lnTo>
                  <a:pt x="6277" y="1122"/>
                </a:lnTo>
                <a:lnTo>
                  <a:pt x="6286" y="1119"/>
                </a:lnTo>
                <a:lnTo>
                  <a:pt x="6519" y="1171"/>
                </a:lnTo>
                <a:close/>
                <a:moveTo>
                  <a:pt x="3704" y="1874"/>
                </a:moveTo>
                <a:lnTo>
                  <a:pt x="3704" y="1881"/>
                </a:lnTo>
                <a:lnTo>
                  <a:pt x="3705" y="1884"/>
                </a:lnTo>
                <a:lnTo>
                  <a:pt x="3708" y="1895"/>
                </a:lnTo>
                <a:lnTo>
                  <a:pt x="3708" y="1902"/>
                </a:lnTo>
                <a:lnTo>
                  <a:pt x="3709" y="1906"/>
                </a:lnTo>
                <a:lnTo>
                  <a:pt x="3710" y="1917"/>
                </a:lnTo>
                <a:lnTo>
                  <a:pt x="3709" y="1926"/>
                </a:lnTo>
                <a:lnTo>
                  <a:pt x="3708" y="1931"/>
                </a:lnTo>
                <a:lnTo>
                  <a:pt x="3708" y="1937"/>
                </a:lnTo>
                <a:lnTo>
                  <a:pt x="3704" y="1956"/>
                </a:lnTo>
                <a:lnTo>
                  <a:pt x="3702" y="1958"/>
                </a:lnTo>
                <a:lnTo>
                  <a:pt x="3698" y="1972"/>
                </a:lnTo>
                <a:lnTo>
                  <a:pt x="3694" y="1981"/>
                </a:lnTo>
                <a:lnTo>
                  <a:pt x="3690" y="1990"/>
                </a:lnTo>
                <a:lnTo>
                  <a:pt x="3711" y="1990"/>
                </a:lnTo>
                <a:lnTo>
                  <a:pt x="3696" y="1994"/>
                </a:lnTo>
                <a:lnTo>
                  <a:pt x="3683" y="2002"/>
                </a:lnTo>
                <a:lnTo>
                  <a:pt x="3673" y="2011"/>
                </a:lnTo>
                <a:lnTo>
                  <a:pt x="3658" y="2037"/>
                </a:lnTo>
                <a:lnTo>
                  <a:pt x="3650" y="2071"/>
                </a:lnTo>
                <a:lnTo>
                  <a:pt x="3649" y="2113"/>
                </a:lnTo>
                <a:lnTo>
                  <a:pt x="3644" y="2128"/>
                </a:lnTo>
                <a:lnTo>
                  <a:pt x="3644" y="2133"/>
                </a:lnTo>
                <a:lnTo>
                  <a:pt x="3642" y="2137"/>
                </a:lnTo>
                <a:lnTo>
                  <a:pt x="3641" y="2142"/>
                </a:lnTo>
                <a:lnTo>
                  <a:pt x="3639" y="2144"/>
                </a:lnTo>
                <a:lnTo>
                  <a:pt x="3638" y="2150"/>
                </a:lnTo>
                <a:lnTo>
                  <a:pt x="3633" y="2155"/>
                </a:lnTo>
                <a:lnTo>
                  <a:pt x="3630" y="2162"/>
                </a:lnTo>
                <a:lnTo>
                  <a:pt x="3623" y="2165"/>
                </a:lnTo>
                <a:lnTo>
                  <a:pt x="3617" y="2170"/>
                </a:lnTo>
                <a:lnTo>
                  <a:pt x="3603" y="2175"/>
                </a:lnTo>
                <a:lnTo>
                  <a:pt x="3586" y="2175"/>
                </a:lnTo>
                <a:lnTo>
                  <a:pt x="3577" y="2174"/>
                </a:lnTo>
                <a:lnTo>
                  <a:pt x="3572" y="2173"/>
                </a:lnTo>
                <a:lnTo>
                  <a:pt x="3569" y="2173"/>
                </a:lnTo>
                <a:lnTo>
                  <a:pt x="3202" y="2519"/>
                </a:lnTo>
                <a:lnTo>
                  <a:pt x="3203" y="2525"/>
                </a:lnTo>
                <a:lnTo>
                  <a:pt x="3205" y="2529"/>
                </a:lnTo>
                <a:lnTo>
                  <a:pt x="3214" y="2542"/>
                </a:lnTo>
                <a:lnTo>
                  <a:pt x="3344" y="2683"/>
                </a:lnTo>
                <a:lnTo>
                  <a:pt x="3358" y="2689"/>
                </a:lnTo>
                <a:lnTo>
                  <a:pt x="3375" y="2695"/>
                </a:lnTo>
                <a:lnTo>
                  <a:pt x="3404" y="2696"/>
                </a:lnTo>
                <a:lnTo>
                  <a:pt x="3434" y="2685"/>
                </a:lnTo>
                <a:lnTo>
                  <a:pt x="3485" y="2646"/>
                </a:lnTo>
                <a:lnTo>
                  <a:pt x="3550" y="2599"/>
                </a:lnTo>
                <a:lnTo>
                  <a:pt x="3577" y="2585"/>
                </a:lnTo>
                <a:lnTo>
                  <a:pt x="3588" y="2579"/>
                </a:lnTo>
                <a:lnTo>
                  <a:pt x="3812" y="2397"/>
                </a:lnTo>
                <a:lnTo>
                  <a:pt x="4078" y="2254"/>
                </a:lnTo>
                <a:lnTo>
                  <a:pt x="4240" y="2132"/>
                </a:lnTo>
                <a:lnTo>
                  <a:pt x="4256" y="2107"/>
                </a:lnTo>
                <a:lnTo>
                  <a:pt x="4271" y="2087"/>
                </a:lnTo>
                <a:lnTo>
                  <a:pt x="4289" y="2071"/>
                </a:lnTo>
                <a:lnTo>
                  <a:pt x="4324" y="2050"/>
                </a:lnTo>
                <a:lnTo>
                  <a:pt x="4343" y="2047"/>
                </a:lnTo>
                <a:lnTo>
                  <a:pt x="4362" y="2047"/>
                </a:lnTo>
                <a:lnTo>
                  <a:pt x="4383" y="2050"/>
                </a:lnTo>
                <a:lnTo>
                  <a:pt x="4506" y="2193"/>
                </a:lnTo>
                <a:lnTo>
                  <a:pt x="4628" y="2376"/>
                </a:lnTo>
                <a:lnTo>
                  <a:pt x="4455" y="2525"/>
                </a:lnTo>
                <a:lnTo>
                  <a:pt x="4404" y="2553"/>
                </a:lnTo>
                <a:lnTo>
                  <a:pt x="4392" y="2556"/>
                </a:lnTo>
                <a:lnTo>
                  <a:pt x="4383" y="2561"/>
                </a:lnTo>
                <a:lnTo>
                  <a:pt x="4118" y="2724"/>
                </a:lnTo>
                <a:lnTo>
                  <a:pt x="3793" y="2886"/>
                </a:lnTo>
                <a:lnTo>
                  <a:pt x="3772" y="2886"/>
                </a:lnTo>
                <a:lnTo>
                  <a:pt x="3759" y="2910"/>
                </a:lnTo>
                <a:lnTo>
                  <a:pt x="3754" y="2913"/>
                </a:lnTo>
                <a:lnTo>
                  <a:pt x="3751" y="2918"/>
                </a:lnTo>
                <a:lnTo>
                  <a:pt x="3741" y="2927"/>
                </a:lnTo>
                <a:lnTo>
                  <a:pt x="3730" y="2930"/>
                </a:lnTo>
                <a:lnTo>
                  <a:pt x="3719" y="2931"/>
                </a:lnTo>
                <a:lnTo>
                  <a:pt x="3690" y="2928"/>
                </a:lnTo>
                <a:lnTo>
                  <a:pt x="3956" y="3192"/>
                </a:lnTo>
                <a:lnTo>
                  <a:pt x="4118" y="3294"/>
                </a:lnTo>
                <a:lnTo>
                  <a:pt x="4232" y="3337"/>
                </a:lnTo>
                <a:lnTo>
                  <a:pt x="4238" y="3340"/>
                </a:lnTo>
                <a:lnTo>
                  <a:pt x="4389" y="3399"/>
                </a:lnTo>
                <a:lnTo>
                  <a:pt x="4404" y="3403"/>
                </a:lnTo>
                <a:lnTo>
                  <a:pt x="4416" y="3410"/>
                </a:lnTo>
                <a:lnTo>
                  <a:pt x="4426" y="3411"/>
                </a:lnTo>
                <a:lnTo>
                  <a:pt x="4429" y="3411"/>
                </a:lnTo>
                <a:lnTo>
                  <a:pt x="4435" y="3415"/>
                </a:lnTo>
                <a:lnTo>
                  <a:pt x="4439" y="3415"/>
                </a:lnTo>
                <a:lnTo>
                  <a:pt x="4441" y="3416"/>
                </a:lnTo>
                <a:lnTo>
                  <a:pt x="4445" y="3417"/>
                </a:lnTo>
                <a:lnTo>
                  <a:pt x="4462" y="3426"/>
                </a:lnTo>
                <a:lnTo>
                  <a:pt x="4495" y="3447"/>
                </a:lnTo>
                <a:lnTo>
                  <a:pt x="4504" y="3451"/>
                </a:lnTo>
                <a:lnTo>
                  <a:pt x="4505" y="3451"/>
                </a:lnTo>
                <a:lnTo>
                  <a:pt x="4512" y="3454"/>
                </a:lnTo>
                <a:lnTo>
                  <a:pt x="4520" y="3456"/>
                </a:lnTo>
                <a:lnTo>
                  <a:pt x="4526" y="3457"/>
                </a:lnTo>
                <a:lnTo>
                  <a:pt x="4553" y="3467"/>
                </a:lnTo>
                <a:lnTo>
                  <a:pt x="4585" y="3490"/>
                </a:lnTo>
                <a:lnTo>
                  <a:pt x="4594" y="3500"/>
                </a:lnTo>
                <a:lnTo>
                  <a:pt x="4608" y="3518"/>
                </a:lnTo>
                <a:lnTo>
                  <a:pt x="4637" y="3523"/>
                </a:lnTo>
                <a:lnTo>
                  <a:pt x="4653" y="3525"/>
                </a:lnTo>
                <a:lnTo>
                  <a:pt x="4698" y="3552"/>
                </a:lnTo>
                <a:lnTo>
                  <a:pt x="4730" y="3581"/>
                </a:lnTo>
                <a:lnTo>
                  <a:pt x="4769" y="3604"/>
                </a:lnTo>
                <a:lnTo>
                  <a:pt x="4807" y="3621"/>
                </a:lnTo>
                <a:lnTo>
                  <a:pt x="4822" y="3625"/>
                </a:lnTo>
                <a:lnTo>
                  <a:pt x="4831" y="3625"/>
                </a:lnTo>
                <a:lnTo>
                  <a:pt x="4840" y="3626"/>
                </a:lnTo>
                <a:lnTo>
                  <a:pt x="4857" y="3625"/>
                </a:lnTo>
                <a:lnTo>
                  <a:pt x="4865" y="3622"/>
                </a:lnTo>
                <a:lnTo>
                  <a:pt x="4873" y="3621"/>
                </a:lnTo>
                <a:lnTo>
                  <a:pt x="4879" y="3634"/>
                </a:lnTo>
                <a:lnTo>
                  <a:pt x="4887" y="3645"/>
                </a:lnTo>
                <a:lnTo>
                  <a:pt x="4898" y="3652"/>
                </a:lnTo>
                <a:lnTo>
                  <a:pt x="4912" y="3655"/>
                </a:lnTo>
                <a:lnTo>
                  <a:pt x="4948" y="3654"/>
                </a:lnTo>
                <a:lnTo>
                  <a:pt x="4996" y="3642"/>
                </a:lnTo>
                <a:lnTo>
                  <a:pt x="5118" y="3764"/>
                </a:lnTo>
                <a:lnTo>
                  <a:pt x="5254" y="3764"/>
                </a:lnTo>
                <a:lnTo>
                  <a:pt x="5278" y="3768"/>
                </a:lnTo>
                <a:lnTo>
                  <a:pt x="5299" y="3777"/>
                </a:lnTo>
                <a:lnTo>
                  <a:pt x="5314" y="3794"/>
                </a:lnTo>
                <a:lnTo>
                  <a:pt x="5321" y="3805"/>
                </a:lnTo>
                <a:lnTo>
                  <a:pt x="5453" y="3811"/>
                </a:lnTo>
                <a:lnTo>
                  <a:pt x="5519" y="3827"/>
                </a:lnTo>
                <a:lnTo>
                  <a:pt x="5547" y="3838"/>
                </a:lnTo>
                <a:lnTo>
                  <a:pt x="5569" y="3851"/>
                </a:lnTo>
                <a:lnTo>
                  <a:pt x="5587" y="3866"/>
                </a:lnTo>
                <a:lnTo>
                  <a:pt x="5607" y="3849"/>
                </a:lnTo>
                <a:lnTo>
                  <a:pt x="5616" y="3844"/>
                </a:lnTo>
                <a:lnTo>
                  <a:pt x="5627" y="3839"/>
                </a:lnTo>
                <a:lnTo>
                  <a:pt x="5648" y="3838"/>
                </a:lnTo>
                <a:lnTo>
                  <a:pt x="5658" y="3839"/>
                </a:lnTo>
                <a:lnTo>
                  <a:pt x="5669" y="3846"/>
                </a:lnTo>
                <a:lnTo>
                  <a:pt x="5708" y="3880"/>
                </a:lnTo>
                <a:lnTo>
                  <a:pt x="5749" y="3907"/>
                </a:lnTo>
                <a:lnTo>
                  <a:pt x="5689" y="3947"/>
                </a:lnTo>
                <a:lnTo>
                  <a:pt x="5682" y="3960"/>
                </a:lnTo>
                <a:lnTo>
                  <a:pt x="5670" y="4028"/>
                </a:lnTo>
                <a:lnTo>
                  <a:pt x="5669" y="4049"/>
                </a:lnTo>
                <a:lnTo>
                  <a:pt x="5649" y="4049"/>
                </a:lnTo>
                <a:lnTo>
                  <a:pt x="5617" y="4054"/>
                </a:lnTo>
                <a:lnTo>
                  <a:pt x="5597" y="4063"/>
                </a:lnTo>
                <a:lnTo>
                  <a:pt x="5592" y="4071"/>
                </a:lnTo>
                <a:lnTo>
                  <a:pt x="5588" y="4080"/>
                </a:lnTo>
                <a:lnTo>
                  <a:pt x="5587" y="4089"/>
                </a:lnTo>
                <a:lnTo>
                  <a:pt x="5577" y="4093"/>
                </a:lnTo>
                <a:lnTo>
                  <a:pt x="5517" y="4124"/>
                </a:lnTo>
                <a:lnTo>
                  <a:pt x="5477" y="4138"/>
                </a:lnTo>
                <a:lnTo>
                  <a:pt x="5465" y="4140"/>
                </a:lnTo>
                <a:lnTo>
                  <a:pt x="5461" y="4140"/>
                </a:lnTo>
                <a:lnTo>
                  <a:pt x="5455" y="4144"/>
                </a:lnTo>
                <a:lnTo>
                  <a:pt x="5433" y="4151"/>
                </a:lnTo>
                <a:lnTo>
                  <a:pt x="5423" y="4151"/>
                </a:lnTo>
                <a:lnTo>
                  <a:pt x="5420" y="4152"/>
                </a:lnTo>
                <a:lnTo>
                  <a:pt x="5334" y="4165"/>
                </a:lnTo>
                <a:lnTo>
                  <a:pt x="5220" y="4171"/>
                </a:lnTo>
                <a:lnTo>
                  <a:pt x="4852" y="4233"/>
                </a:lnTo>
                <a:lnTo>
                  <a:pt x="4741" y="4182"/>
                </a:lnTo>
                <a:lnTo>
                  <a:pt x="4710" y="4171"/>
                </a:lnTo>
                <a:lnTo>
                  <a:pt x="4704" y="4170"/>
                </a:lnTo>
                <a:lnTo>
                  <a:pt x="4698" y="4170"/>
                </a:lnTo>
                <a:lnTo>
                  <a:pt x="4654" y="4161"/>
                </a:lnTo>
                <a:lnTo>
                  <a:pt x="4596" y="4140"/>
                </a:lnTo>
                <a:lnTo>
                  <a:pt x="4592" y="4139"/>
                </a:lnTo>
                <a:lnTo>
                  <a:pt x="4567" y="4131"/>
                </a:lnTo>
                <a:lnTo>
                  <a:pt x="4240" y="4049"/>
                </a:lnTo>
                <a:lnTo>
                  <a:pt x="3996" y="3927"/>
                </a:lnTo>
                <a:lnTo>
                  <a:pt x="3996" y="3912"/>
                </a:lnTo>
                <a:lnTo>
                  <a:pt x="3994" y="3901"/>
                </a:lnTo>
                <a:lnTo>
                  <a:pt x="3989" y="3891"/>
                </a:lnTo>
                <a:lnTo>
                  <a:pt x="3986" y="3886"/>
                </a:lnTo>
                <a:lnTo>
                  <a:pt x="3979" y="3881"/>
                </a:lnTo>
                <a:lnTo>
                  <a:pt x="3972" y="3880"/>
                </a:lnTo>
                <a:lnTo>
                  <a:pt x="3964" y="3881"/>
                </a:lnTo>
                <a:lnTo>
                  <a:pt x="3956" y="3886"/>
                </a:lnTo>
                <a:lnTo>
                  <a:pt x="3650" y="3559"/>
                </a:lnTo>
                <a:lnTo>
                  <a:pt x="3630" y="3585"/>
                </a:lnTo>
                <a:lnTo>
                  <a:pt x="3609" y="3604"/>
                </a:lnTo>
                <a:lnTo>
                  <a:pt x="3588" y="3616"/>
                </a:lnTo>
                <a:lnTo>
                  <a:pt x="3578" y="3621"/>
                </a:lnTo>
                <a:lnTo>
                  <a:pt x="3569" y="3621"/>
                </a:lnTo>
                <a:lnTo>
                  <a:pt x="3553" y="3629"/>
                </a:lnTo>
                <a:lnTo>
                  <a:pt x="3533" y="3653"/>
                </a:lnTo>
                <a:lnTo>
                  <a:pt x="3522" y="3678"/>
                </a:lnTo>
                <a:lnTo>
                  <a:pt x="3521" y="3693"/>
                </a:lnTo>
                <a:lnTo>
                  <a:pt x="3522" y="3708"/>
                </a:lnTo>
                <a:lnTo>
                  <a:pt x="3528" y="3724"/>
                </a:lnTo>
                <a:lnTo>
                  <a:pt x="3509" y="3741"/>
                </a:lnTo>
                <a:lnTo>
                  <a:pt x="3496" y="3763"/>
                </a:lnTo>
                <a:lnTo>
                  <a:pt x="3489" y="3783"/>
                </a:lnTo>
                <a:lnTo>
                  <a:pt x="3487" y="3805"/>
                </a:lnTo>
                <a:lnTo>
                  <a:pt x="3466" y="3886"/>
                </a:lnTo>
                <a:lnTo>
                  <a:pt x="3459" y="3898"/>
                </a:lnTo>
                <a:lnTo>
                  <a:pt x="3455" y="3911"/>
                </a:lnTo>
                <a:lnTo>
                  <a:pt x="3446" y="3927"/>
                </a:lnTo>
                <a:lnTo>
                  <a:pt x="3426" y="4089"/>
                </a:lnTo>
                <a:lnTo>
                  <a:pt x="3344" y="4213"/>
                </a:lnTo>
                <a:lnTo>
                  <a:pt x="3344" y="4214"/>
                </a:lnTo>
                <a:lnTo>
                  <a:pt x="3351" y="4230"/>
                </a:lnTo>
                <a:lnTo>
                  <a:pt x="3353" y="4238"/>
                </a:lnTo>
                <a:lnTo>
                  <a:pt x="3355" y="4248"/>
                </a:lnTo>
                <a:lnTo>
                  <a:pt x="3353" y="4254"/>
                </a:lnTo>
                <a:lnTo>
                  <a:pt x="3351" y="4261"/>
                </a:lnTo>
                <a:lnTo>
                  <a:pt x="3349" y="4263"/>
                </a:lnTo>
                <a:lnTo>
                  <a:pt x="3348" y="4263"/>
                </a:lnTo>
                <a:lnTo>
                  <a:pt x="3348" y="4266"/>
                </a:lnTo>
                <a:lnTo>
                  <a:pt x="3344" y="4274"/>
                </a:lnTo>
                <a:lnTo>
                  <a:pt x="3334" y="4282"/>
                </a:lnTo>
                <a:lnTo>
                  <a:pt x="3318" y="4299"/>
                </a:lnTo>
                <a:lnTo>
                  <a:pt x="3313" y="4308"/>
                </a:lnTo>
                <a:lnTo>
                  <a:pt x="3307" y="4315"/>
                </a:lnTo>
                <a:lnTo>
                  <a:pt x="3303" y="4329"/>
                </a:lnTo>
                <a:lnTo>
                  <a:pt x="3303" y="4335"/>
                </a:lnTo>
                <a:lnTo>
                  <a:pt x="3284" y="4342"/>
                </a:lnTo>
                <a:lnTo>
                  <a:pt x="3274" y="4346"/>
                </a:lnTo>
                <a:lnTo>
                  <a:pt x="3253" y="4370"/>
                </a:lnTo>
                <a:lnTo>
                  <a:pt x="3233" y="4414"/>
                </a:lnTo>
                <a:lnTo>
                  <a:pt x="3223" y="4478"/>
                </a:lnTo>
                <a:lnTo>
                  <a:pt x="3222" y="4517"/>
                </a:lnTo>
                <a:lnTo>
                  <a:pt x="3211" y="4524"/>
                </a:lnTo>
                <a:lnTo>
                  <a:pt x="3186" y="4541"/>
                </a:lnTo>
                <a:lnTo>
                  <a:pt x="3161" y="4566"/>
                </a:lnTo>
                <a:lnTo>
                  <a:pt x="3133" y="4599"/>
                </a:lnTo>
                <a:lnTo>
                  <a:pt x="3108" y="4638"/>
                </a:lnTo>
                <a:lnTo>
                  <a:pt x="3106" y="4638"/>
                </a:lnTo>
                <a:lnTo>
                  <a:pt x="3098" y="4655"/>
                </a:lnTo>
                <a:lnTo>
                  <a:pt x="3074" y="4682"/>
                </a:lnTo>
                <a:lnTo>
                  <a:pt x="3045" y="4696"/>
                </a:lnTo>
                <a:lnTo>
                  <a:pt x="3037" y="4696"/>
                </a:lnTo>
                <a:lnTo>
                  <a:pt x="3037" y="4697"/>
                </a:lnTo>
                <a:lnTo>
                  <a:pt x="3031" y="4700"/>
                </a:lnTo>
                <a:lnTo>
                  <a:pt x="3018" y="4703"/>
                </a:lnTo>
                <a:lnTo>
                  <a:pt x="2972" y="4687"/>
                </a:lnTo>
                <a:lnTo>
                  <a:pt x="2955" y="4685"/>
                </a:lnTo>
                <a:lnTo>
                  <a:pt x="2941" y="4686"/>
                </a:lnTo>
                <a:lnTo>
                  <a:pt x="2930" y="4689"/>
                </a:lnTo>
                <a:lnTo>
                  <a:pt x="2922" y="4697"/>
                </a:lnTo>
                <a:lnTo>
                  <a:pt x="2917" y="4708"/>
                </a:lnTo>
                <a:lnTo>
                  <a:pt x="2915" y="4723"/>
                </a:lnTo>
                <a:lnTo>
                  <a:pt x="2866" y="4707"/>
                </a:lnTo>
                <a:lnTo>
                  <a:pt x="2819" y="4682"/>
                </a:lnTo>
                <a:lnTo>
                  <a:pt x="2795" y="4664"/>
                </a:lnTo>
                <a:lnTo>
                  <a:pt x="2751" y="4623"/>
                </a:lnTo>
                <a:lnTo>
                  <a:pt x="2609" y="4457"/>
                </a:lnTo>
                <a:lnTo>
                  <a:pt x="2613" y="4445"/>
                </a:lnTo>
                <a:lnTo>
                  <a:pt x="2613" y="4435"/>
                </a:lnTo>
                <a:lnTo>
                  <a:pt x="2614" y="4433"/>
                </a:lnTo>
                <a:lnTo>
                  <a:pt x="2609" y="4420"/>
                </a:lnTo>
                <a:lnTo>
                  <a:pt x="2604" y="4405"/>
                </a:lnTo>
                <a:lnTo>
                  <a:pt x="2583" y="4371"/>
                </a:lnTo>
                <a:lnTo>
                  <a:pt x="2526" y="4306"/>
                </a:lnTo>
                <a:lnTo>
                  <a:pt x="2521" y="4293"/>
                </a:lnTo>
                <a:lnTo>
                  <a:pt x="2523" y="4283"/>
                </a:lnTo>
                <a:lnTo>
                  <a:pt x="2527" y="4273"/>
                </a:lnTo>
                <a:lnTo>
                  <a:pt x="2536" y="4265"/>
                </a:lnTo>
                <a:lnTo>
                  <a:pt x="2550" y="4259"/>
                </a:lnTo>
                <a:lnTo>
                  <a:pt x="2569" y="4253"/>
                </a:lnTo>
                <a:lnTo>
                  <a:pt x="2600" y="4183"/>
                </a:lnTo>
                <a:lnTo>
                  <a:pt x="2609" y="4114"/>
                </a:lnTo>
                <a:lnTo>
                  <a:pt x="2609" y="4098"/>
                </a:lnTo>
                <a:lnTo>
                  <a:pt x="2600" y="4049"/>
                </a:lnTo>
                <a:lnTo>
                  <a:pt x="2569" y="3988"/>
                </a:lnTo>
                <a:lnTo>
                  <a:pt x="2569" y="3500"/>
                </a:lnTo>
                <a:lnTo>
                  <a:pt x="2528" y="3417"/>
                </a:lnTo>
                <a:lnTo>
                  <a:pt x="2523" y="3448"/>
                </a:lnTo>
                <a:lnTo>
                  <a:pt x="2507" y="3483"/>
                </a:lnTo>
                <a:lnTo>
                  <a:pt x="2481" y="3520"/>
                </a:lnTo>
                <a:lnTo>
                  <a:pt x="2431" y="3578"/>
                </a:lnTo>
                <a:lnTo>
                  <a:pt x="2384" y="3645"/>
                </a:lnTo>
                <a:lnTo>
                  <a:pt x="2370" y="3670"/>
                </a:lnTo>
                <a:lnTo>
                  <a:pt x="2365" y="3683"/>
                </a:lnTo>
                <a:lnTo>
                  <a:pt x="2341" y="3693"/>
                </a:lnTo>
                <a:lnTo>
                  <a:pt x="2308" y="3716"/>
                </a:lnTo>
                <a:lnTo>
                  <a:pt x="2298" y="3728"/>
                </a:lnTo>
                <a:lnTo>
                  <a:pt x="2291" y="3741"/>
                </a:lnTo>
                <a:lnTo>
                  <a:pt x="2291" y="3755"/>
                </a:lnTo>
                <a:lnTo>
                  <a:pt x="2294" y="3768"/>
                </a:lnTo>
                <a:lnTo>
                  <a:pt x="2303" y="3785"/>
                </a:lnTo>
                <a:lnTo>
                  <a:pt x="2121" y="4029"/>
                </a:lnTo>
                <a:lnTo>
                  <a:pt x="1794" y="4416"/>
                </a:lnTo>
                <a:lnTo>
                  <a:pt x="1611" y="4477"/>
                </a:lnTo>
                <a:lnTo>
                  <a:pt x="1601" y="4486"/>
                </a:lnTo>
                <a:lnTo>
                  <a:pt x="1594" y="4497"/>
                </a:lnTo>
                <a:lnTo>
                  <a:pt x="1592" y="4506"/>
                </a:lnTo>
                <a:lnTo>
                  <a:pt x="1591" y="4517"/>
                </a:lnTo>
                <a:lnTo>
                  <a:pt x="1625" y="4559"/>
                </a:lnTo>
                <a:lnTo>
                  <a:pt x="1655" y="4606"/>
                </a:lnTo>
                <a:lnTo>
                  <a:pt x="1674" y="4656"/>
                </a:lnTo>
                <a:lnTo>
                  <a:pt x="1687" y="4710"/>
                </a:lnTo>
                <a:lnTo>
                  <a:pt x="1688" y="4799"/>
                </a:lnTo>
                <a:lnTo>
                  <a:pt x="1673" y="4896"/>
                </a:lnTo>
                <a:lnTo>
                  <a:pt x="1645" y="4995"/>
                </a:lnTo>
                <a:lnTo>
                  <a:pt x="1631" y="5017"/>
                </a:lnTo>
                <a:lnTo>
                  <a:pt x="1617" y="5027"/>
                </a:lnTo>
                <a:lnTo>
                  <a:pt x="1611" y="5030"/>
                </a:lnTo>
                <a:lnTo>
                  <a:pt x="1605" y="5035"/>
                </a:lnTo>
                <a:lnTo>
                  <a:pt x="1571" y="5049"/>
                </a:lnTo>
                <a:lnTo>
                  <a:pt x="1532" y="5059"/>
                </a:lnTo>
                <a:lnTo>
                  <a:pt x="1483" y="5081"/>
                </a:lnTo>
                <a:lnTo>
                  <a:pt x="1448" y="5110"/>
                </a:lnTo>
                <a:lnTo>
                  <a:pt x="1305" y="4988"/>
                </a:lnTo>
                <a:lnTo>
                  <a:pt x="1204" y="4866"/>
                </a:lnTo>
                <a:lnTo>
                  <a:pt x="1204" y="4845"/>
                </a:lnTo>
                <a:lnTo>
                  <a:pt x="1208" y="4811"/>
                </a:lnTo>
                <a:lnTo>
                  <a:pt x="1217" y="4786"/>
                </a:lnTo>
                <a:lnTo>
                  <a:pt x="1234" y="4768"/>
                </a:lnTo>
                <a:lnTo>
                  <a:pt x="1245" y="4764"/>
                </a:lnTo>
                <a:lnTo>
                  <a:pt x="1209" y="4734"/>
                </a:lnTo>
                <a:lnTo>
                  <a:pt x="1194" y="4716"/>
                </a:lnTo>
                <a:lnTo>
                  <a:pt x="1164" y="4677"/>
                </a:lnTo>
                <a:lnTo>
                  <a:pt x="1126" y="4608"/>
                </a:lnTo>
                <a:lnTo>
                  <a:pt x="1115" y="4582"/>
                </a:lnTo>
                <a:lnTo>
                  <a:pt x="1072" y="4427"/>
                </a:lnTo>
                <a:lnTo>
                  <a:pt x="1061" y="4355"/>
                </a:lnTo>
                <a:lnTo>
                  <a:pt x="1051" y="4355"/>
                </a:lnTo>
                <a:lnTo>
                  <a:pt x="1042" y="4351"/>
                </a:lnTo>
                <a:lnTo>
                  <a:pt x="1024" y="4339"/>
                </a:lnTo>
                <a:lnTo>
                  <a:pt x="1016" y="4331"/>
                </a:lnTo>
                <a:lnTo>
                  <a:pt x="1010" y="4320"/>
                </a:lnTo>
                <a:lnTo>
                  <a:pt x="998" y="4294"/>
                </a:lnTo>
                <a:lnTo>
                  <a:pt x="1004" y="4266"/>
                </a:lnTo>
                <a:lnTo>
                  <a:pt x="1004" y="4242"/>
                </a:lnTo>
                <a:lnTo>
                  <a:pt x="1000" y="4233"/>
                </a:lnTo>
                <a:lnTo>
                  <a:pt x="995" y="4224"/>
                </a:lnTo>
                <a:lnTo>
                  <a:pt x="987" y="4218"/>
                </a:lnTo>
                <a:lnTo>
                  <a:pt x="980" y="4213"/>
                </a:lnTo>
                <a:lnTo>
                  <a:pt x="856" y="3683"/>
                </a:lnTo>
                <a:lnTo>
                  <a:pt x="592" y="4089"/>
                </a:lnTo>
                <a:lnTo>
                  <a:pt x="490" y="4294"/>
                </a:lnTo>
                <a:lnTo>
                  <a:pt x="484" y="4298"/>
                </a:lnTo>
                <a:lnTo>
                  <a:pt x="471" y="4308"/>
                </a:lnTo>
                <a:lnTo>
                  <a:pt x="448" y="4356"/>
                </a:lnTo>
                <a:lnTo>
                  <a:pt x="408" y="4457"/>
                </a:lnTo>
                <a:lnTo>
                  <a:pt x="326" y="4599"/>
                </a:lnTo>
                <a:lnTo>
                  <a:pt x="286" y="4581"/>
                </a:lnTo>
                <a:lnTo>
                  <a:pt x="199" y="4559"/>
                </a:lnTo>
                <a:lnTo>
                  <a:pt x="114" y="4525"/>
                </a:lnTo>
                <a:lnTo>
                  <a:pt x="108" y="4522"/>
                </a:lnTo>
                <a:lnTo>
                  <a:pt x="92" y="4508"/>
                </a:lnTo>
                <a:lnTo>
                  <a:pt x="77" y="4483"/>
                </a:lnTo>
                <a:lnTo>
                  <a:pt x="67" y="4451"/>
                </a:lnTo>
                <a:lnTo>
                  <a:pt x="63" y="4423"/>
                </a:lnTo>
                <a:lnTo>
                  <a:pt x="61" y="4362"/>
                </a:lnTo>
                <a:lnTo>
                  <a:pt x="58" y="4331"/>
                </a:lnTo>
                <a:lnTo>
                  <a:pt x="45" y="4279"/>
                </a:lnTo>
                <a:lnTo>
                  <a:pt x="37" y="4256"/>
                </a:lnTo>
                <a:lnTo>
                  <a:pt x="27" y="4238"/>
                </a:lnTo>
                <a:lnTo>
                  <a:pt x="13" y="4223"/>
                </a:lnTo>
                <a:lnTo>
                  <a:pt x="0" y="4213"/>
                </a:lnTo>
                <a:lnTo>
                  <a:pt x="4" y="4161"/>
                </a:lnTo>
                <a:lnTo>
                  <a:pt x="11" y="4143"/>
                </a:lnTo>
                <a:lnTo>
                  <a:pt x="20" y="4131"/>
                </a:lnTo>
                <a:lnTo>
                  <a:pt x="55" y="4111"/>
                </a:lnTo>
                <a:lnTo>
                  <a:pt x="82" y="4089"/>
                </a:lnTo>
                <a:lnTo>
                  <a:pt x="97" y="4069"/>
                </a:lnTo>
                <a:lnTo>
                  <a:pt x="102" y="4049"/>
                </a:lnTo>
                <a:lnTo>
                  <a:pt x="205" y="3846"/>
                </a:lnTo>
                <a:lnTo>
                  <a:pt x="347" y="3642"/>
                </a:lnTo>
                <a:lnTo>
                  <a:pt x="490" y="3314"/>
                </a:lnTo>
                <a:lnTo>
                  <a:pt x="551" y="3213"/>
                </a:lnTo>
                <a:lnTo>
                  <a:pt x="555" y="3198"/>
                </a:lnTo>
                <a:lnTo>
                  <a:pt x="556" y="3169"/>
                </a:lnTo>
                <a:lnTo>
                  <a:pt x="555" y="3155"/>
                </a:lnTo>
                <a:lnTo>
                  <a:pt x="551" y="3143"/>
                </a:lnTo>
                <a:lnTo>
                  <a:pt x="538" y="3120"/>
                </a:lnTo>
                <a:lnTo>
                  <a:pt x="530" y="3111"/>
                </a:lnTo>
                <a:lnTo>
                  <a:pt x="568" y="3096"/>
                </a:lnTo>
                <a:lnTo>
                  <a:pt x="576" y="3088"/>
                </a:lnTo>
                <a:lnTo>
                  <a:pt x="585" y="3082"/>
                </a:lnTo>
                <a:lnTo>
                  <a:pt x="601" y="3070"/>
                </a:lnTo>
                <a:lnTo>
                  <a:pt x="628" y="3033"/>
                </a:lnTo>
                <a:lnTo>
                  <a:pt x="633" y="3022"/>
                </a:lnTo>
                <a:lnTo>
                  <a:pt x="641" y="3012"/>
                </a:lnTo>
                <a:lnTo>
                  <a:pt x="652" y="2989"/>
                </a:lnTo>
                <a:lnTo>
                  <a:pt x="652" y="2866"/>
                </a:lnTo>
                <a:lnTo>
                  <a:pt x="713" y="2744"/>
                </a:lnTo>
                <a:lnTo>
                  <a:pt x="734" y="2672"/>
                </a:lnTo>
                <a:lnTo>
                  <a:pt x="787" y="2547"/>
                </a:lnTo>
                <a:lnTo>
                  <a:pt x="794" y="2539"/>
                </a:lnTo>
                <a:lnTo>
                  <a:pt x="799" y="2532"/>
                </a:lnTo>
                <a:lnTo>
                  <a:pt x="804" y="2526"/>
                </a:lnTo>
                <a:lnTo>
                  <a:pt x="817" y="2519"/>
                </a:lnTo>
                <a:lnTo>
                  <a:pt x="830" y="2482"/>
                </a:lnTo>
                <a:lnTo>
                  <a:pt x="840" y="2465"/>
                </a:lnTo>
                <a:lnTo>
                  <a:pt x="844" y="2462"/>
                </a:lnTo>
                <a:lnTo>
                  <a:pt x="856" y="2458"/>
                </a:lnTo>
                <a:lnTo>
                  <a:pt x="861" y="2455"/>
                </a:lnTo>
                <a:lnTo>
                  <a:pt x="868" y="2453"/>
                </a:lnTo>
                <a:lnTo>
                  <a:pt x="901" y="2458"/>
                </a:lnTo>
                <a:lnTo>
                  <a:pt x="960" y="2486"/>
                </a:lnTo>
                <a:lnTo>
                  <a:pt x="1041" y="2539"/>
                </a:lnTo>
                <a:lnTo>
                  <a:pt x="1183" y="2315"/>
                </a:lnTo>
                <a:lnTo>
                  <a:pt x="1286" y="2071"/>
                </a:lnTo>
                <a:lnTo>
                  <a:pt x="1550" y="1643"/>
                </a:lnTo>
                <a:lnTo>
                  <a:pt x="1574" y="1620"/>
                </a:lnTo>
                <a:lnTo>
                  <a:pt x="1591" y="1600"/>
                </a:lnTo>
                <a:lnTo>
                  <a:pt x="1593" y="1588"/>
                </a:lnTo>
                <a:lnTo>
                  <a:pt x="1594" y="1579"/>
                </a:lnTo>
                <a:lnTo>
                  <a:pt x="1593" y="1569"/>
                </a:lnTo>
                <a:lnTo>
                  <a:pt x="1591" y="1562"/>
                </a:lnTo>
                <a:lnTo>
                  <a:pt x="1693" y="1376"/>
                </a:lnTo>
                <a:lnTo>
                  <a:pt x="2100" y="745"/>
                </a:lnTo>
                <a:lnTo>
                  <a:pt x="2121" y="582"/>
                </a:lnTo>
                <a:lnTo>
                  <a:pt x="2136" y="568"/>
                </a:lnTo>
                <a:lnTo>
                  <a:pt x="2153" y="558"/>
                </a:lnTo>
                <a:lnTo>
                  <a:pt x="2170" y="554"/>
                </a:lnTo>
                <a:lnTo>
                  <a:pt x="2191" y="555"/>
                </a:lnTo>
                <a:lnTo>
                  <a:pt x="2212" y="559"/>
                </a:lnTo>
                <a:lnTo>
                  <a:pt x="2235" y="568"/>
                </a:lnTo>
                <a:lnTo>
                  <a:pt x="2284" y="602"/>
                </a:lnTo>
                <a:lnTo>
                  <a:pt x="2406" y="786"/>
                </a:lnTo>
                <a:lnTo>
                  <a:pt x="2406" y="867"/>
                </a:lnTo>
                <a:lnTo>
                  <a:pt x="2400" y="876"/>
                </a:lnTo>
                <a:lnTo>
                  <a:pt x="2396" y="893"/>
                </a:lnTo>
                <a:lnTo>
                  <a:pt x="2396" y="908"/>
                </a:lnTo>
                <a:lnTo>
                  <a:pt x="2400" y="921"/>
                </a:lnTo>
                <a:lnTo>
                  <a:pt x="2406" y="928"/>
                </a:lnTo>
                <a:lnTo>
                  <a:pt x="2079" y="1376"/>
                </a:lnTo>
                <a:lnTo>
                  <a:pt x="1856" y="1724"/>
                </a:lnTo>
                <a:lnTo>
                  <a:pt x="1815" y="1765"/>
                </a:lnTo>
                <a:lnTo>
                  <a:pt x="1347" y="2805"/>
                </a:lnTo>
                <a:lnTo>
                  <a:pt x="1350" y="2835"/>
                </a:lnTo>
                <a:lnTo>
                  <a:pt x="1349" y="2849"/>
                </a:lnTo>
                <a:lnTo>
                  <a:pt x="1345" y="2866"/>
                </a:lnTo>
                <a:lnTo>
                  <a:pt x="1329" y="2896"/>
                </a:lnTo>
                <a:lnTo>
                  <a:pt x="1305" y="2928"/>
                </a:lnTo>
                <a:lnTo>
                  <a:pt x="1305" y="3172"/>
                </a:lnTo>
                <a:lnTo>
                  <a:pt x="1326" y="3724"/>
                </a:lnTo>
                <a:lnTo>
                  <a:pt x="1335" y="3731"/>
                </a:lnTo>
                <a:lnTo>
                  <a:pt x="1347" y="3749"/>
                </a:lnTo>
                <a:lnTo>
                  <a:pt x="1350" y="3758"/>
                </a:lnTo>
                <a:lnTo>
                  <a:pt x="1351" y="3766"/>
                </a:lnTo>
                <a:lnTo>
                  <a:pt x="1351" y="3773"/>
                </a:lnTo>
                <a:lnTo>
                  <a:pt x="1350" y="3774"/>
                </a:lnTo>
                <a:lnTo>
                  <a:pt x="1350" y="3777"/>
                </a:lnTo>
                <a:lnTo>
                  <a:pt x="1347" y="3785"/>
                </a:lnTo>
                <a:lnTo>
                  <a:pt x="1351" y="3845"/>
                </a:lnTo>
                <a:lnTo>
                  <a:pt x="1367" y="3907"/>
                </a:lnTo>
                <a:lnTo>
                  <a:pt x="1469" y="3660"/>
                </a:lnTo>
                <a:lnTo>
                  <a:pt x="1611" y="3417"/>
                </a:lnTo>
                <a:lnTo>
                  <a:pt x="1620" y="3472"/>
                </a:lnTo>
                <a:lnTo>
                  <a:pt x="1622" y="3487"/>
                </a:lnTo>
                <a:lnTo>
                  <a:pt x="1617" y="3515"/>
                </a:lnTo>
                <a:lnTo>
                  <a:pt x="1616" y="3521"/>
                </a:lnTo>
                <a:lnTo>
                  <a:pt x="1615" y="3527"/>
                </a:lnTo>
                <a:lnTo>
                  <a:pt x="1611" y="3539"/>
                </a:lnTo>
                <a:lnTo>
                  <a:pt x="1601" y="3553"/>
                </a:lnTo>
                <a:lnTo>
                  <a:pt x="1588" y="3581"/>
                </a:lnTo>
                <a:lnTo>
                  <a:pt x="1582" y="3606"/>
                </a:lnTo>
                <a:lnTo>
                  <a:pt x="1584" y="3629"/>
                </a:lnTo>
                <a:lnTo>
                  <a:pt x="1591" y="3642"/>
                </a:lnTo>
                <a:lnTo>
                  <a:pt x="1584" y="3655"/>
                </a:lnTo>
                <a:lnTo>
                  <a:pt x="1572" y="3722"/>
                </a:lnTo>
                <a:lnTo>
                  <a:pt x="1571" y="3743"/>
                </a:lnTo>
                <a:lnTo>
                  <a:pt x="1585" y="3780"/>
                </a:lnTo>
                <a:lnTo>
                  <a:pt x="1592" y="3798"/>
                </a:lnTo>
                <a:lnTo>
                  <a:pt x="1592" y="3800"/>
                </a:lnTo>
                <a:lnTo>
                  <a:pt x="1594" y="3814"/>
                </a:lnTo>
                <a:lnTo>
                  <a:pt x="1596" y="3842"/>
                </a:lnTo>
                <a:lnTo>
                  <a:pt x="1591" y="3866"/>
                </a:lnTo>
                <a:lnTo>
                  <a:pt x="1550" y="3907"/>
                </a:lnTo>
                <a:lnTo>
                  <a:pt x="1580" y="3998"/>
                </a:lnTo>
                <a:lnTo>
                  <a:pt x="1590" y="4053"/>
                </a:lnTo>
                <a:lnTo>
                  <a:pt x="1590" y="4061"/>
                </a:lnTo>
                <a:lnTo>
                  <a:pt x="1611" y="4233"/>
                </a:lnTo>
                <a:lnTo>
                  <a:pt x="1656" y="4177"/>
                </a:lnTo>
                <a:lnTo>
                  <a:pt x="1667" y="4152"/>
                </a:lnTo>
                <a:lnTo>
                  <a:pt x="1671" y="4140"/>
                </a:lnTo>
                <a:lnTo>
                  <a:pt x="1673" y="4131"/>
                </a:lnTo>
                <a:lnTo>
                  <a:pt x="1698" y="4073"/>
                </a:lnTo>
                <a:lnTo>
                  <a:pt x="1707" y="4058"/>
                </a:lnTo>
                <a:lnTo>
                  <a:pt x="1726" y="4018"/>
                </a:lnTo>
                <a:lnTo>
                  <a:pt x="1733" y="4009"/>
                </a:lnTo>
                <a:lnTo>
                  <a:pt x="1958" y="3652"/>
                </a:lnTo>
                <a:lnTo>
                  <a:pt x="2004" y="3584"/>
                </a:lnTo>
                <a:lnTo>
                  <a:pt x="2010" y="3571"/>
                </a:lnTo>
                <a:lnTo>
                  <a:pt x="2019" y="3558"/>
                </a:lnTo>
                <a:lnTo>
                  <a:pt x="2025" y="3547"/>
                </a:lnTo>
                <a:lnTo>
                  <a:pt x="2030" y="3539"/>
                </a:lnTo>
                <a:lnTo>
                  <a:pt x="2033" y="3532"/>
                </a:lnTo>
                <a:lnTo>
                  <a:pt x="2037" y="3525"/>
                </a:lnTo>
                <a:lnTo>
                  <a:pt x="2038" y="3521"/>
                </a:lnTo>
                <a:lnTo>
                  <a:pt x="2039" y="3518"/>
                </a:lnTo>
                <a:lnTo>
                  <a:pt x="2202" y="3294"/>
                </a:lnTo>
                <a:lnTo>
                  <a:pt x="2212" y="3265"/>
                </a:lnTo>
                <a:lnTo>
                  <a:pt x="2231" y="3224"/>
                </a:lnTo>
                <a:lnTo>
                  <a:pt x="2243" y="3213"/>
                </a:lnTo>
                <a:lnTo>
                  <a:pt x="2264" y="3169"/>
                </a:lnTo>
                <a:lnTo>
                  <a:pt x="2269" y="3155"/>
                </a:lnTo>
                <a:lnTo>
                  <a:pt x="2270" y="3132"/>
                </a:lnTo>
                <a:lnTo>
                  <a:pt x="2268" y="3120"/>
                </a:lnTo>
                <a:lnTo>
                  <a:pt x="2263" y="3111"/>
                </a:lnTo>
                <a:lnTo>
                  <a:pt x="2351" y="3054"/>
                </a:lnTo>
                <a:lnTo>
                  <a:pt x="2406" y="3008"/>
                </a:lnTo>
                <a:lnTo>
                  <a:pt x="2467" y="2846"/>
                </a:lnTo>
                <a:lnTo>
                  <a:pt x="2569" y="2683"/>
                </a:lnTo>
                <a:lnTo>
                  <a:pt x="2427" y="2643"/>
                </a:lnTo>
                <a:lnTo>
                  <a:pt x="2417" y="2642"/>
                </a:lnTo>
                <a:lnTo>
                  <a:pt x="2410" y="2642"/>
                </a:lnTo>
                <a:lnTo>
                  <a:pt x="2396" y="2637"/>
                </a:lnTo>
                <a:lnTo>
                  <a:pt x="2392" y="2637"/>
                </a:lnTo>
                <a:lnTo>
                  <a:pt x="2367" y="2629"/>
                </a:lnTo>
                <a:lnTo>
                  <a:pt x="2354" y="2626"/>
                </a:lnTo>
                <a:lnTo>
                  <a:pt x="2311" y="2606"/>
                </a:lnTo>
                <a:lnTo>
                  <a:pt x="2263" y="2579"/>
                </a:lnTo>
                <a:lnTo>
                  <a:pt x="2182" y="2553"/>
                </a:lnTo>
                <a:lnTo>
                  <a:pt x="2150" y="2534"/>
                </a:lnTo>
                <a:lnTo>
                  <a:pt x="2126" y="2514"/>
                </a:lnTo>
                <a:lnTo>
                  <a:pt x="2104" y="2488"/>
                </a:lnTo>
                <a:lnTo>
                  <a:pt x="2097" y="2474"/>
                </a:lnTo>
                <a:lnTo>
                  <a:pt x="2085" y="2445"/>
                </a:lnTo>
                <a:lnTo>
                  <a:pt x="2079" y="2413"/>
                </a:lnTo>
                <a:lnTo>
                  <a:pt x="2079" y="2397"/>
                </a:lnTo>
                <a:lnTo>
                  <a:pt x="2076" y="2371"/>
                </a:lnTo>
                <a:lnTo>
                  <a:pt x="2077" y="2347"/>
                </a:lnTo>
                <a:lnTo>
                  <a:pt x="2080" y="2324"/>
                </a:lnTo>
                <a:lnTo>
                  <a:pt x="2101" y="2283"/>
                </a:lnTo>
                <a:lnTo>
                  <a:pt x="2137" y="2248"/>
                </a:lnTo>
                <a:lnTo>
                  <a:pt x="2161" y="2233"/>
                </a:lnTo>
                <a:lnTo>
                  <a:pt x="2691" y="2009"/>
                </a:lnTo>
                <a:lnTo>
                  <a:pt x="2998" y="1826"/>
                </a:lnTo>
                <a:lnTo>
                  <a:pt x="3120" y="1724"/>
                </a:lnTo>
                <a:lnTo>
                  <a:pt x="3263" y="1623"/>
                </a:lnTo>
                <a:lnTo>
                  <a:pt x="3505" y="1512"/>
                </a:lnTo>
                <a:lnTo>
                  <a:pt x="3515" y="1511"/>
                </a:lnTo>
                <a:lnTo>
                  <a:pt x="3524" y="1512"/>
                </a:lnTo>
                <a:lnTo>
                  <a:pt x="3543" y="1516"/>
                </a:lnTo>
                <a:lnTo>
                  <a:pt x="3552" y="1522"/>
                </a:lnTo>
                <a:lnTo>
                  <a:pt x="3562" y="1529"/>
                </a:lnTo>
                <a:lnTo>
                  <a:pt x="3579" y="1546"/>
                </a:lnTo>
                <a:lnTo>
                  <a:pt x="3595" y="1572"/>
                </a:lnTo>
                <a:lnTo>
                  <a:pt x="3630" y="1643"/>
                </a:lnTo>
                <a:lnTo>
                  <a:pt x="3698" y="1850"/>
                </a:lnTo>
                <a:lnTo>
                  <a:pt x="3704" y="1874"/>
                </a:lnTo>
                <a:close/>
                <a:moveTo>
                  <a:pt x="6238" y="2634"/>
                </a:moveTo>
                <a:lnTo>
                  <a:pt x="6268" y="2695"/>
                </a:lnTo>
                <a:lnTo>
                  <a:pt x="6350" y="2800"/>
                </a:lnTo>
                <a:lnTo>
                  <a:pt x="6358" y="2811"/>
                </a:lnTo>
                <a:lnTo>
                  <a:pt x="6379" y="2852"/>
                </a:lnTo>
                <a:lnTo>
                  <a:pt x="6390" y="2889"/>
                </a:lnTo>
                <a:lnTo>
                  <a:pt x="6391" y="2907"/>
                </a:lnTo>
                <a:lnTo>
                  <a:pt x="6390" y="2923"/>
                </a:lnTo>
                <a:lnTo>
                  <a:pt x="6390" y="3053"/>
                </a:lnTo>
                <a:lnTo>
                  <a:pt x="6299" y="3326"/>
                </a:lnTo>
                <a:lnTo>
                  <a:pt x="6301" y="3335"/>
                </a:lnTo>
                <a:lnTo>
                  <a:pt x="6302" y="3345"/>
                </a:lnTo>
                <a:lnTo>
                  <a:pt x="6301" y="3364"/>
                </a:lnTo>
                <a:lnTo>
                  <a:pt x="6295" y="3383"/>
                </a:lnTo>
                <a:lnTo>
                  <a:pt x="6269" y="3438"/>
                </a:lnTo>
                <a:lnTo>
                  <a:pt x="6262" y="3457"/>
                </a:lnTo>
                <a:lnTo>
                  <a:pt x="6260" y="3474"/>
                </a:lnTo>
                <a:lnTo>
                  <a:pt x="6260" y="3703"/>
                </a:lnTo>
                <a:lnTo>
                  <a:pt x="6286" y="3897"/>
                </a:lnTo>
                <a:lnTo>
                  <a:pt x="6293" y="3899"/>
                </a:lnTo>
                <a:lnTo>
                  <a:pt x="6295" y="3899"/>
                </a:lnTo>
                <a:lnTo>
                  <a:pt x="6297" y="3900"/>
                </a:lnTo>
                <a:lnTo>
                  <a:pt x="6308" y="3904"/>
                </a:lnTo>
                <a:lnTo>
                  <a:pt x="6315" y="3904"/>
                </a:lnTo>
                <a:lnTo>
                  <a:pt x="6328" y="3901"/>
                </a:lnTo>
                <a:lnTo>
                  <a:pt x="6339" y="3897"/>
                </a:lnTo>
                <a:lnTo>
                  <a:pt x="6340" y="3897"/>
                </a:lnTo>
                <a:lnTo>
                  <a:pt x="6351" y="3888"/>
                </a:lnTo>
                <a:lnTo>
                  <a:pt x="6360" y="3877"/>
                </a:lnTo>
                <a:lnTo>
                  <a:pt x="6368" y="3862"/>
                </a:lnTo>
                <a:lnTo>
                  <a:pt x="6377" y="3845"/>
                </a:lnTo>
                <a:lnTo>
                  <a:pt x="6506" y="3722"/>
                </a:lnTo>
                <a:lnTo>
                  <a:pt x="6551" y="3665"/>
                </a:lnTo>
                <a:lnTo>
                  <a:pt x="6584" y="3612"/>
                </a:lnTo>
                <a:lnTo>
                  <a:pt x="6602" y="3604"/>
                </a:lnTo>
                <a:lnTo>
                  <a:pt x="6616" y="3595"/>
                </a:lnTo>
                <a:lnTo>
                  <a:pt x="6622" y="3589"/>
                </a:lnTo>
                <a:lnTo>
                  <a:pt x="6624" y="3586"/>
                </a:lnTo>
                <a:lnTo>
                  <a:pt x="6627" y="3584"/>
                </a:lnTo>
                <a:lnTo>
                  <a:pt x="6636" y="3573"/>
                </a:lnTo>
                <a:lnTo>
                  <a:pt x="6671" y="3514"/>
                </a:lnTo>
                <a:lnTo>
                  <a:pt x="6675" y="3508"/>
                </a:lnTo>
                <a:lnTo>
                  <a:pt x="6753" y="3365"/>
                </a:lnTo>
                <a:lnTo>
                  <a:pt x="6761" y="3362"/>
                </a:lnTo>
                <a:lnTo>
                  <a:pt x="6768" y="3359"/>
                </a:lnTo>
                <a:lnTo>
                  <a:pt x="6774" y="3357"/>
                </a:lnTo>
                <a:lnTo>
                  <a:pt x="6779" y="3353"/>
                </a:lnTo>
                <a:lnTo>
                  <a:pt x="6785" y="3349"/>
                </a:lnTo>
                <a:lnTo>
                  <a:pt x="6786" y="3342"/>
                </a:lnTo>
                <a:lnTo>
                  <a:pt x="6786" y="3337"/>
                </a:lnTo>
                <a:lnTo>
                  <a:pt x="6784" y="3331"/>
                </a:lnTo>
                <a:lnTo>
                  <a:pt x="6778" y="3326"/>
                </a:lnTo>
                <a:lnTo>
                  <a:pt x="6790" y="3314"/>
                </a:lnTo>
                <a:lnTo>
                  <a:pt x="6798" y="3310"/>
                </a:lnTo>
                <a:lnTo>
                  <a:pt x="6830" y="3274"/>
                </a:lnTo>
                <a:lnTo>
                  <a:pt x="6935" y="3144"/>
                </a:lnTo>
                <a:lnTo>
                  <a:pt x="6977" y="3082"/>
                </a:lnTo>
                <a:lnTo>
                  <a:pt x="7016" y="3038"/>
                </a:lnTo>
                <a:lnTo>
                  <a:pt x="7022" y="3034"/>
                </a:lnTo>
                <a:lnTo>
                  <a:pt x="7026" y="3031"/>
                </a:lnTo>
                <a:lnTo>
                  <a:pt x="7035" y="3028"/>
                </a:lnTo>
                <a:lnTo>
                  <a:pt x="7039" y="3028"/>
                </a:lnTo>
                <a:lnTo>
                  <a:pt x="7056" y="3033"/>
                </a:lnTo>
                <a:lnTo>
                  <a:pt x="7081" y="3046"/>
                </a:lnTo>
                <a:lnTo>
                  <a:pt x="7090" y="3053"/>
                </a:lnTo>
                <a:lnTo>
                  <a:pt x="7083" y="3066"/>
                </a:lnTo>
                <a:lnTo>
                  <a:pt x="7076" y="3088"/>
                </a:lnTo>
                <a:lnTo>
                  <a:pt x="7072" y="3107"/>
                </a:lnTo>
                <a:lnTo>
                  <a:pt x="7074" y="3123"/>
                </a:lnTo>
                <a:lnTo>
                  <a:pt x="7078" y="3131"/>
                </a:lnTo>
                <a:lnTo>
                  <a:pt x="7078" y="3274"/>
                </a:lnTo>
                <a:lnTo>
                  <a:pt x="7082" y="3283"/>
                </a:lnTo>
                <a:lnTo>
                  <a:pt x="7087" y="3292"/>
                </a:lnTo>
                <a:lnTo>
                  <a:pt x="7090" y="3306"/>
                </a:lnTo>
                <a:lnTo>
                  <a:pt x="7088" y="3312"/>
                </a:lnTo>
                <a:lnTo>
                  <a:pt x="7087" y="3314"/>
                </a:lnTo>
                <a:lnTo>
                  <a:pt x="7087" y="3318"/>
                </a:lnTo>
                <a:lnTo>
                  <a:pt x="7082" y="3322"/>
                </a:lnTo>
                <a:lnTo>
                  <a:pt x="7078" y="3326"/>
                </a:lnTo>
                <a:lnTo>
                  <a:pt x="7088" y="3402"/>
                </a:lnTo>
                <a:lnTo>
                  <a:pt x="7080" y="3475"/>
                </a:lnTo>
                <a:lnTo>
                  <a:pt x="7070" y="3510"/>
                </a:lnTo>
                <a:lnTo>
                  <a:pt x="7068" y="3512"/>
                </a:lnTo>
                <a:lnTo>
                  <a:pt x="7055" y="3545"/>
                </a:lnTo>
                <a:lnTo>
                  <a:pt x="7012" y="3612"/>
                </a:lnTo>
                <a:lnTo>
                  <a:pt x="6960" y="3741"/>
                </a:lnTo>
                <a:lnTo>
                  <a:pt x="6896" y="3858"/>
                </a:lnTo>
                <a:lnTo>
                  <a:pt x="6766" y="4040"/>
                </a:lnTo>
                <a:lnTo>
                  <a:pt x="6636" y="4197"/>
                </a:lnTo>
                <a:lnTo>
                  <a:pt x="6629" y="4200"/>
                </a:lnTo>
                <a:lnTo>
                  <a:pt x="6624" y="4202"/>
                </a:lnTo>
                <a:lnTo>
                  <a:pt x="6621" y="4207"/>
                </a:lnTo>
                <a:lnTo>
                  <a:pt x="6612" y="4217"/>
                </a:lnTo>
                <a:lnTo>
                  <a:pt x="6559" y="4300"/>
                </a:lnTo>
                <a:lnTo>
                  <a:pt x="6551" y="4308"/>
                </a:lnTo>
                <a:lnTo>
                  <a:pt x="6548" y="4311"/>
                </a:lnTo>
                <a:lnTo>
                  <a:pt x="6544" y="4314"/>
                </a:lnTo>
                <a:lnTo>
                  <a:pt x="6530" y="4326"/>
                </a:lnTo>
                <a:lnTo>
                  <a:pt x="6526" y="4328"/>
                </a:lnTo>
                <a:lnTo>
                  <a:pt x="6524" y="4328"/>
                </a:lnTo>
                <a:lnTo>
                  <a:pt x="6522" y="4330"/>
                </a:lnTo>
                <a:lnTo>
                  <a:pt x="6506" y="4336"/>
                </a:lnTo>
                <a:lnTo>
                  <a:pt x="6500" y="4339"/>
                </a:lnTo>
                <a:lnTo>
                  <a:pt x="6484" y="4339"/>
                </a:lnTo>
                <a:lnTo>
                  <a:pt x="6482" y="4340"/>
                </a:lnTo>
                <a:lnTo>
                  <a:pt x="6465" y="4339"/>
                </a:lnTo>
                <a:lnTo>
                  <a:pt x="6460" y="4336"/>
                </a:lnTo>
                <a:lnTo>
                  <a:pt x="6455" y="4336"/>
                </a:lnTo>
                <a:lnTo>
                  <a:pt x="6447" y="4333"/>
                </a:lnTo>
                <a:lnTo>
                  <a:pt x="6442" y="4331"/>
                </a:lnTo>
                <a:lnTo>
                  <a:pt x="6441" y="4331"/>
                </a:lnTo>
                <a:lnTo>
                  <a:pt x="6358" y="4288"/>
                </a:lnTo>
                <a:lnTo>
                  <a:pt x="6295" y="4248"/>
                </a:lnTo>
                <a:lnTo>
                  <a:pt x="6220" y="4184"/>
                </a:lnTo>
                <a:lnTo>
                  <a:pt x="6143" y="4094"/>
                </a:lnTo>
                <a:lnTo>
                  <a:pt x="6094" y="4013"/>
                </a:lnTo>
                <a:lnTo>
                  <a:pt x="6064" y="3946"/>
                </a:lnTo>
                <a:lnTo>
                  <a:pt x="6029" y="3824"/>
                </a:lnTo>
                <a:lnTo>
                  <a:pt x="6013" y="3689"/>
                </a:lnTo>
                <a:lnTo>
                  <a:pt x="5987" y="3598"/>
                </a:lnTo>
                <a:lnTo>
                  <a:pt x="6038" y="3118"/>
                </a:lnTo>
                <a:lnTo>
                  <a:pt x="6104" y="2716"/>
                </a:lnTo>
                <a:lnTo>
                  <a:pt x="6100" y="2706"/>
                </a:lnTo>
                <a:lnTo>
                  <a:pt x="6097" y="2689"/>
                </a:lnTo>
                <a:lnTo>
                  <a:pt x="6097" y="2676"/>
                </a:lnTo>
                <a:lnTo>
                  <a:pt x="6100" y="2667"/>
                </a:lnTo>
                <a:lnTo>
                  <a:pt x="6104" y="2664"/>
                </a:lnTo>
                <a:lnTo>
                  <a:pt x="6107" y="2645"/>
                </a:lnTo>
                <a:lnTo>
                  <a:pt x="6107" y="2628"/>
                </a:lnTo>
                <a:lnTo>
                  <a:pt x="6105" y="2620"/>
                </a:lnTo>
                <a:lnTo>
                  <a:pt x="6102" y="2613"/>
                </a:lnTo>
                <a:lnTo>
                  <a:pt x="6090" y="2599"/>
                </a:lnTo>
                <a:lnTo>
                  <a:pt x="6095" y="2593"/>
                </a:lnTo>
                <a:lnTo>
                  <a:pt x="6102" y="2588"/>
                </a:lnTo>
                <a:lnTo>
                  <a:pt x="6120" y="2576"/>
                </a:lnTo>
                <a:lnTo>
                  <a:pt x="6136" y="2573"/>
                </a:lnTo>
                <a:lnTo>
                  <a:pt x="6164" y="2574"/>
                </a:lnTo>
                <a:lnTo>
                  <a:pt x="6208" y="2588"/>
                </a:lnTo>
                <a:lnTo>
                  <a:pt x="6234" y="2599"/>
                </a:lnTo>
                <a:lnTo>
                  <a:pt x="6235" y="2616"/>
                </a:lnTo>
                <a:lnTo>
                  <a:pt x="6238" y="2634"/>
                </a:lnTo>
                <a:close/>
              </a:path>
            </a:pathLst>
          </a:custGeom>
          <a:solidFill>
            <a:srgbClr val="92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73062"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173063"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
        <p:nvSpPr>
          <p:cNvPr id="12296"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12297"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12298"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AF61B948-1F2B-4E26-8EBA-BF0473C82CBD}"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185346"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6387" name="TextBox 10">
            <a:hlinkClick r:id="" action="ppaction://hlinkshowjump?jump=nextslide"/>
          </p:cNvPr>
          <p:cNvSpPr txBox="1"/>
          <p:nvPr/>
        </p:nvSpPr>
        <p:spPr>
          <a:xfrm>
            <a:off x="882650" y="650875"/>
            <a:ext cx="235426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认真学习贯彻党的十八届四中全会精神 </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16388"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sp>
        <p:nvSpPr>
          <p:cNvPr id="16389" name="Freeform 8"/>
          <p:cNvSpPr>
            <a:spLocks noEditPoints="1"/>
          </p:cNvSpPr>
          <p:nvPr/>
        </p:nvSpPr>
        <p:spPr>
          <a:xfrm>
            <a:off x="971550" y="247650"/>
            <a:ext cx="1223963" cy="422275"/>
          </a:xfrm>
          <a:custGeom>
            <a:avLst/>
            <a:gdLst/>
            <a:ahLst/>
            <a:cxnLst>
              <a:cxn ang="0">
                <a:pos x="11672" y="3582"/>
              </a:cxn>
              <a:cxn ang="0">
                <a:pos x="3581" y="360"/>
              </a:cxn>
              <a:cxn ang="0">
                <a:pos x="3344" y="888"/>
              </a:cxn>
              <a:cxn ang="0">
                <a:pos x="16809" y="38"/>
              </a:cxn>
              <a:cxn ang="0">
                <a:pos x="17716" y="875"/>
              </a:cxn>
              <a:cxn ang="0">
                <a:pos x="17216" y="1776"/>
              </a:cxn>
              <a:cxn ang="0">
                <a:pos x="17387" y="4568"/>
              </a:cxn>
              <a:cxn ang="0">
                <a:pos x="15887" y="4244"/>
              </a:cxn>
              <a:cxn ang="0">
                <a:pos x="16835" y="1946"/>
              </a:cxn>
              <a:cxn ang="0">
                <a:pos x="16303" y="482"/>
              </a:cxn>
              <a:cxn ang="0">
                <a:pos x="14209" y="1161"/>
              </a:cxn>
              <a:cxn ang="0">
                <a:pos x="15126" y="250"/>
              </a:cxn>
              <a:cxn ang="0">
                <a:pos x="15822" y="1690"/>
              </a:cxn>
              <a:cxn ang="0">
                <a:pos x="16258" y="2099"/>
              </a:cxn>
              <a:cxn ang="0">
                <a:pos x="15651" y="2869"/>
              </a:cxn>
              <a:cxn ang="0">
                <a:pos x="14460" y="3239"/>
              </a:cxn>
              <a:cxn ang="0">
                <a:pos x="14995" y="2139"/>
              </a:cxn>
              <a:cxn ang="0">
                <a:pos x="15354" y="1380"/>
              </a:cxn>
              <a:cxn ang="0">
                <a:pos x="15214" y="1113"/>
              </a:cxn>
              <a:cxn ang="0">
                <a:pos x="14034" y="1757"/>
              </a:cxn>
              <a:cxn ang="0">
                <a:pos x="14015" y="3747"/>
              </a:cxn>
              <a:cxn ang="0">
                <a:pos x="13319" y="4051"/>
              </a:cxn>
              <a:cxn ang="0">
                <a:pos x="13863" y="1942"/>
              </a:cxn>
              <a:cxn ang="0">
                <a:pos x="15959" y="2003"/>
              </a:cxn>
              <a:cxn ang="0">
                <a:pos x="15713" y="2293"/>
              </a:cxn>
              <a:cxn ang="0">
                <a:pos x="15283" y="2337"/>
              </a:cxn>
              <a:cxn ang="0">
                <a:pos x="16495" y="2868"/>
              </a:cxn>
              <a:cxn ang="0">
                <a:pos x="12230" y="1741"/>
              </a:cxn>
              <a:cxn ang="0">
                <a:pos x="12879" y="2402"/>
              </a:cxn>
              <a:cxn ang="0">
                <a:pos x="12010" y="961"/>
              </a:cxn>
              <a:cxn ang="0">
                <a:pos x="10591" y="1754"/>
              </a:cxn>
              <a:cxn ang="0">
                <a:pos x="10782" y="3325"/>
              </a:cxn>
              <a:cxn ang="0">
                <a:pos x="10245" y="3275"/>
              </a:cxn>
              <a:cxn ang="0">
                <a:pos x="12494" y="4207"/>
              </a:cxn>
              <a:cxn ang="0">
                <a:pos x="9556" y="3885"/>
              </a:cxn>
              <a:cxn ang="0">
                <a:pos x="9013" y="3603"/>
              </a:cxn>
              <a:cxn ang="0">
                <a:pos x="8401" y="2456"/>
              </a:cxn>
              <a:cxn ang="0">
                <a:pos x="7852" y="4303"/>
              </a:cxn>
              <a:cxn ang="0">
                <a:pos x="8371" y="2748"/>
              </a:cxn>
              <a:cxn ang="0">
                <a:pos x="7912" y="2395"/>
              </a:cxn>
              <a:cxn ang="0">
                <a:pos x="7787" y="1822"/>
              </a:cxn>
              <a:cxn ang="0">
                <a:pos x="7498" y="1522"/>
              </a:cxn>
              <a:cxn ang="0">
                <a:pos x="8608" y="1128"/>
              </a:cxn>
              <a:cxn ang="0">
                <a:pos x="6844" y="1509"/>
              </a:cxn>
              <a:cxn ang="0">
                <a:pos x="3709" y="1906"/>
              </a:cxn>
              <a:cxn ang="0">
                <a:pos x="3344" y="2683"/>
              </a:cxn>
              <a:cxn ang="0">
                <a:pos x="4118" y="3294"/>
              </a:cxn>
              <a:cxn ang="0">
                <a:pos x="4887" y="3645"/>
              </a:cxn>
              <a:cxn ang="0">
                <a:pos x="5477" y="4138"/>
              </a:cxn>
              <a:cxn ang="0">
                <a:pos x="3522" y="3678"/>
              </a:cxn>
              <a:cxn ang="0">
                <a:pos x="3211" y="4524"/>
              </a:cxn>
              <a:cxn ang="0">
                <a:pos x="2550" y="4259"/>
              </a:cxn>
              <a:cxn ang="0">
                <a:pos x="1645" y="4995"/>
              </a:cxn>
              <a:cxn ang="0">
                <a:pos x="592" y="4089"/>
              </a:cxn>
              <a:cxn ang="0">
                <a:pos x="551" y="3143"/>
              </a:cxn>
              <a:cxn ang="0">
                <a:pos x="1591" y="1562"/>
              </a:cxn>
              <a:cxn ang="0">
                <a:pos x="1347" y="3785"/>
              </a:cxn>
              <a:cxn ang="0">
                <a:pos x="1726" y="4018"/>
              </a:cxn>
              <a:cxn ang="0">
                <a:pos x="2126" y="2514"/>
              </a:cxn>
              <a:cxn ang="0">
                <a:pos x="6299" y="3326"/>
              </a:cxn>
              <a:cxn ang="0">
                <a:pos x="6774" y="3357"/>
              </a:cxn>
              <a:cxn ang="0">
                <a:pos x="7070" y="3510"/>
              </a:cxn>
              <a:cxn ang="0">
                <a:pos x="6029" y="3824"/>
              </a:cxn>
            </a:cxnLst>
            <a:rect l="0" t="0" r="0" b="0"/>
            <a:pathLst>
              <a:path w="17750" h="5110">
                <a:moveTo>
                  <a:pt x="3004" y="3107"/>
                </a:moveTo>
                <a:lnTo>
                  <a:pt x="2992" y="3110"/>
                </a:lnTo>
                <a:lnTo>
                  <a:pt x="2980" y="3116"/>
                </a:lnTo>
                <a:lnTo>
                  <a:pt x="2971" y="3124"/>
                </a:lnTo>
                <a:lnTo>
                  <a:pt x="2962" y="3135"/>
                </a:lnTo>
                <a:lnTo>
                  <a:pt x="2955" y="3152"/>
                </a:lnTo>
                <a:lnTo>
                  <a:pt x="2937" y="3294"/>
                </a:lnTo>
                <a:lnTo>
                  <a:pt x="2998" y="3907"/>
                </a:lnTo>
                <a:lnTo>
                  <a:pt x="3160" y="3825"/>
                </a:lnTo>
                <a:lnTo>
                  <a:pt x="3384" y="3660"/>
                </a:lnTo>
                <a:lnTo>
                  <a:pt x="3609" y="3539"/>
                </a:lnTo>
                <a:lnTo>
                  <a:pt x="3242" y="3233"/>
                </a:lnTo>
                <a:lnTo>
                  <a:pt x="3231" y="3232"/>
                </a:lnTo>
                <a:lnTo>
                  <a:pt x="3222" y="3229"/>
                </a:lnTo>
                <a:lnTo>
                  <a:pt x="3201" y="3217"/>
                </a:lnTo>
                <a:lnTo>
                  <a:pt x="3189" y="3208"/>
                </a:lnTo>
                <a:lnTo>
                  <a:pt x="3138" y="3144"/>
                </a:lnTo>
                <a:lnTo>
                  <a:pt x="3114" y="3127"/>
                </a:lnTo>
                <a:lnTo>
                  <a:pt x="3101" y="3118"/>
                </a:lnTo>
                <a:lnTo>
                  <a:pt x="3073" y="3111"/>
                </a:lnTo>
                <a:lnTo>
                  <a:pt x="3059" y="3111"/>
                </a:lnTo>
                <a:lnTo>
                  <a:pt x="3037" y="3107"/>
                </a:lnTo>
                <a:lnTo>
                  <a:pt x="3020" y="3104"/>
                </a:lnTo>
                <a:lnTo>
                  <a:pt x="3004" y="3107"/>
                </a:lnTo>
                <a:close/>
                <a:moveTo>
                  <a:pt x="12604" y="3337"/>
                </a:moveTo>
                <a:lnTo>
                  <a:pt x="12593" y="3322"/>
                </a:lnTo>
                <a:lnTo>
                  <a:pt x="12580" y="3310"/>
                </a:lnTo>
                <a:lnTo>
                  <a:pt x="12570" y="3304"/>
                </a:lnTo>
                <a:lnTo>
                  <a:pt x="12219" y="3447"/>
                </a:lnTo>
                <a:lnTo>
                  <a:pt x="12185" y="3481"/>
                </a:lnTo>
                <a:lnTo>
                  <a:pt x="11900" y="3602"/>
                </a:lnTo>
                <a:lnTo>
                  <a:pt x="11802" y="3591"/>
                </a:lnTo>
                <a:lnTo>
                  <a:pt x="11724" y="3602"/>
                </a:lnTo>
                <a:lnTo>
                  <a:pt x="11691" y="3579"/>
                </a:lnTo>
                <a:lnTo>
                  <a:pt x="11680" y="3581"/>
                </a:lnTo>
                <a:lnTo>
                  <a:pt x="11672" y="3582"/>
                </a:lnTo>
                <a:lnTo>
                  <a:pt x="11663" y="3585"/>
                </a:lnTo>
                <a:lnTo>
                  <a:pt x="11657" y="3591"/>
                </a:lnTo>
                <a:lnTo>
                  <a:pt x="11672" y="3644"/>
                </a:lnTo>
                <a:lnTo>
                  <a:pt x="11774" y="3857"/>
                </a:lnTo>
                <a:lnTo>
                  <a:pt x="11802" y="3899"/>
                </a:lnTo>
                <a:lnTo>
                  <a:pt x="11834" y="3888"/>
                </a:lnTo>
                <a:lnTo>
                  <a:pt x="12131" y="3810"/>
                </a:lnTo>
                <a:lnTo>
                  <a:pt x="12165" y="3787"/>
                </a:lnTo>
                <a:lnTo>
                  <a:pt x="12200" y="3764"/>
                </a:lnTo>
                <a:lnTo>
                  <a:pt x="12234" y="3740"/>
                </a:lnTo>
                <a:lnTo>
                  <a:pt x="12269" y="3717"/>
                </a:lnTo>
                <a:lnTo>
                  <a:pt x="12303" y="3694"/>
                </a:lnTo>
                <a:lnTo>
                  <a:pt x="12337" y="3670"/>
                </a:lnTo>
                <a:lnTo>
                  <a:pt x="12372" y="3647"/>
                </a:lnTo>
                <a:lnTo>
                  <a:pt x="12405" y="3624"/>
                </a:lnTo>
                <a:lnTo>
                  <a:pt x="12446" y="3591"/>
                </a:lnTo>
                <a:lnTo>
                  <a:pt x="12455" y="3582"/>
                </a:lnTo>
                <a:lnTo>
                  <a:pt x="12457" y="3578"/>
                </a:lnTo>
                <a:lnTo>
                  <a:pt x="12465" y="3573"/>
                </a:lnTo>
                <a:lnTo>
                  <a:pt x="12483" y="3557"/>
                </a:lnTo>
                <a:lnTo>
                  <a:pt x="12604" y="3337"/>
                </a:lnTo>
                <a:close/>
                <a:moveTo>
                  <a:pt x="3242" y="521"/>
                </a:moveTo>
                <a:lnTo>
                  <a:pt x="3243" y="501"/>
                </a:lnTo>
                <a:lnTo>
                  <a:pt x="3246" y="485"/>
                </a:lnTo>
                <a:lnTo>
                  <a:pt x="3253" y="469"/>
                </a:lnTo>
                <a:lnTo>
                  <a:pt x="3263" y="460"/>
                </a:lnTo>
                <a:lnTo>
                  <a:pt x="3508" y="398"/>
                </a:lnTo>
                <a:lnTo>
                  <a:pt x="3528" y="357"/>
                </a:lnTo>
                <a:lnTo>
                  <a:pt x="3553" y="366"/>
                </a:lnTo>
                <a:lnTo>
                  <a:pt x="3562" y="367"/>
                </a:lnTo>
                <a:lnTo>
                  <a:pt x="3566" y="366"/>
                </a:lnTo>
                <a:lnTo>
                  <a:pt x="3569" y="366"/>
                </a:lnTo>
                <a:lnTo>
                  <a:pt x="3576" y="364"/>
                </a:lnTo>
                <a:lnTo>
                  <a:pt x="3578" y="361"/>
                </a:lnTo>
                <a:lnTo>
                  <a:pt x="3578" y="360"/>
                </a:lnTo>
                <a:lnTo>
                  <a:pt x="3581" y="360"/>
                </a:lnTo>
                <a:lnTo>
                  <a:pt x="3588" y="357"/>
                </a:lnTo>
                <a:lnTo>
                  <a:pt x="3612" y="349"/>
                </a:lnTo>
                <a:lnTo>
                  <a:pt x="3659" y="342"/>
                </a:lnTo>
                <a:lnTo>
                  <a:pt x="3704" y="344"/>
                </a:lnTo>
                <a:lnTo>
                  <a:pt x="3746" y="356"/>
                </a:lnTo>
                <a:lnTo>
                  <a:pt x="3784" y="376"/>
                </a:lnTo>
                <a:lnTo>
                  <a:pt x="3818" y="405"/>
                </a:lnTo>
                <a:lnTo>
                  <a:pt x="3851" y="444"/>
                </a:lnTo>
                <a:lnTo>
                  <a:pt x="3881" y="492"/>
                </a:lnTo>
                <a:lnTo>
                  <a:pt x="3998" y="709"/>
                </a:lnTo>
                <a:lnTo>
                  <a:pt x="4028" y="756"/>
                </a:lnTo>
                <a:lnTo>
                  <a:pt x="4033" y="761"/>
                </a:lnTo>
                <a:lnTo>
                  <a:pt x="4036" y="766"/>
                </a:lnTo>
                <a:lnTo>
                  <a:pt x="4038" y="772"/>
                </a:lnTo>
                <a:lnTo>
                  <a:pt x="4040" y="802"/>
                </a:lnTo>
                <a:lnTo>
                  <a:pt x="4031" y="857"/>
                </a:lnTo>
                <a:lnTo>
                  <a:pt x="3976" y="1010"/>
                </a:lnTo>
                <a:lnTo>
                  <a:pt x="3959" y="1004"/>
                </a:lnTo>
                <a:lnTo>
                  <a:pt x="3944" y="1004"/>
                </a:lnTo>
                <a:lnTo>
                  <a:pt x="3927" y="1007"/>
                </a:lnTo>
                <a:lnTo>
                  <a:pt x="3898" y="1023"/>
                </a:lnTo>
                <a:lnTo>
                  <a:pt x="3867" y="1051"/>
                </a:lnTo>
                <a:lnTo>
                  <a:pt x="3854" y="1070"/>
                </a:lnTo>
                <a:lnTo>
                  <a:pt x="3772" y="1070"/>
                </a:lnTo>
                <a:lnTo>
                  <a:pt x="3742" y="1077"/>
                </a:lnTo>
                <a:lnTo>
                  <a:pt x="3715" y="1075"/>
                </a:lnTo>
                <a:lnTo>
                  <a:pt x="3703" y="1072"/>
                </a:lnTo>
                <a:lnTo>
                  <a:pt x="3691" y="1067"/>
                </a:lnTo>
                <a:lnTo>
                  <a:pt x="3670" y="1051"/>
                </a:lnTo>
                <a:lnTo>
                  <a:pt x="3569" y="1030"/>
                </a:lnTo>
                <a:lnTo>
                  <a:pt x="3528" y="1011"/>
                </a:lnTo>
                <a:lnTo>
                  <a:pt x="3517" y="1004"/>
                </a:lnTo>
                <a:lnTo>
                  <a:pt x="3498" y="987"/>
                </a:lnTo>
                <a:lnTo>
                  <a:pt x="3491" y="978"/>
                </a:lnTo>
                <a:lnTo>
                  <a:pt x="3487" y="969"/>
                </a:lnTo>
                <a:lnTo>
                  <a:pt x="3344" y="888"/>
                </a:lnTo>
                <a:lnTo>
                  <a:pt x="3222" y="786"/>
                </a:lnTo>
                <a:lnTo>
                  <a:pt x="3206" y="782"/>
                </a:lnTo>
                <a:lnTo>
                  <a:pt x="3189" y="779"/>
                </a:lnTo>
                <a:lnTo>
                  <a:pt x="3174" y="770"/>
                </a:lnTo>
                <a:lnTo>
                  <a:pt x="3144" y="745"/>
                </a:lnTo>
                <a:lnTo>
                  <a:pt x="3128" y="728"/>
                </a:lnTo>
                <a:lnTo>
                  <a:pt x="3100" y="684"/>
                </a:lnTo>
                <a:lnTo>
                  <a:pt x="3108" y="685"/>
                </a:lnTo>
                <a:lnTo>
                  <a:pt x="3117" y="685"/>
                </a:lnTo>
                <a:lnTo>
                  <a:pt x="3137" y="680"/>
                </a:lnTo>
                <a:lnTo>
                  <a:pt x="3156" y="669"/>
                </a:lnTo>
                <a:lnTo>
                  <a:pt x="3175" y="652"/>
                </a:lnTo>
                <a:lnTo>
                  <a:pt x="3191" y="627"/>
                </a:lnTo>
                <a:lnTo>
                  <a:pt x="3192" y="623"/>
                </a:lnTo>
                <a:lnTo>
                  <a:pt x="3208" y="597"/>
                </a:lnTo>
                <a:lnTo>
                  <a:pt x="3242" y="521"/>
                </a:lnTo>
                <a:close/>
                <a:moveTo>
                  <a:pt x="16023" y="29"/>
                </a:moveTo>
                <a:lnTo>
                  <a:pt x="16066" y="22"/>
                </a:lnTo>
                <a:lnTo>
                  <a:pt x="16109" y="17"/>
                </a:lnTo>
                <a:lnTo>
                  <a:pt x="16153" y="12"/>
                </a:lnTo>
                <a:lnTo>
                  <a:pt x="16195" y="9"/>
                </a:lnTo>
                <a:lnTo>
                  <a:pt x="16238" y="6"/>
                </a:lnTo>
                <a:lnTo>
                  <a:pt x="16280" y="3"/>
                </a:lnTo>
                <a:lnTo>
                  <a:pt x="16322" y="1"/>
                </a:lnTo>
                <a:lnTo>
                  <a:pt x="16364" y="0"/>
                </a:lnTo>
                <a:lnTo>
                  <a:pt x="16405" y="0"/>
                </a:lnTo>
                <a:lnTo>
                  <a:pt x="16448" y="0"/>
                </a:lnTo>
                <a:lnTo>
                  <a:pt x="16489" y="1"/>
                </a:lnTo>
                <a:lnTo>
                  <a:pt x="16529" y="3"/>
                </a:lnTo>
                <a:lnTo>
                  <a:pt x="16570" y="7"/>
                </a:lnTo>
                <a:lnTo>
                  <a:pt x="16611" y="10"/>
                </a:lnTo>
                <a:lnTo>
                  <a:pt x="16651" y="13"/>
                </a:lnTo>
                <a:lnTo>
                  <a:pt x="16691" y="19"/>
                </a:lnTo>
                <a:lnTo>
                  <a:pt x="16730" y="24"/>
                </a:lnTo>
                <a:lnTo>
                  <a:pt x="16769" y="30"/>
                </a:lnTo>
                <a:lnTo>
                  <a:pt x="16809" y="38"/>
                </a:lnTo>
                <a:lnTo>
                  <a:pt x="16848" y="44"/>
                </a:lnTo>
                <a:lnTo>
                  <a:pt x="16887" y="53"/>
                </a:lnTo>
                <a:lnTo>
                  <a:pt x="16925" y="62"/>
                </a:lnTo>
                <a:lnTo>
                  <a:pt x="16963" y="72"/>
                </a:lnTo>
                <a:lnTo>
                  <a:pt x="17001" y="83"/>
                </a:lnTo>
                <a:lnTo>
                  <a:pt x="17039" y="94"/>
                </a:lnTo>
                <a:lnTo>
                  <a:pt x="17077" y="107"/>
                </a:lnTo>
                <a:lnTo>
                  <a:pt x="17114" y="119"/>
                </a:lnTo>
                <a:lnTo>
                  <a:pt x="17151" y="132"/>
                </a:lnTo>
                <a:lnTo>
                  <a:pt x="17188" y="147"/>
                </a:lnTo>
                <a:lnTo>
                  <a:pt x="17224" y="162"/>
                </a:lnTo>
                <a:lnTo>
                  <a:pt x="17261" y="178"/>
                </a:lnTo>
                <a:lnTo>
                  <a:pt x="17297" y="193"/>
                </a:lnTo>
                <a:lnTo>
                  <a:pt x="17298" y="203"/>
                </a:lnTo>
                <a:lnTo>
                  <a:pt x="17302" y="212"/>
                </a:lnTo>
                <a:lnTo>
                  <a:pt x="17305" y="222"/>
                </a:lnTo>
                <a:lnTo>
                  <a:pt x="17308" y="232"/>
                </a:lnTo>
                <a:lnTo>
                  <a:pt x="17320" y="254"/>
                </a:lnTo>
                <a:lnTo>
                  <a:pt x="17333" y="277"/>
                </a:lnTo>
                <a:lnTo>
                  <a:pt x="17351" y="302"/>
                </a:lnTo>
                <a:lnTo>
                  <a:pt x="17371" y="327"/>
                </a:lnTo>
                <a:lnTo>
                  <a:pt x="17394" y="355"/>
                </a:lnTo>
                <a:lnTo>
                  <a:pt x="17421" y="384"/>
                </a:lnTo>
                <a:lnTo>
                  <a:pt x="17450" y="414"/>
                </a:lnTo>
                <a:lnTo>
                  <a:pt x="17484" y="446"/>
                </a:lnTo>
                <a:lnTo>
                  <a:pt x="17520" y="479"/>
                </a:lnTo>
                <a:lnTo>
                  <a:pt x="17559" y="514"/>
                </a:lnTo>
                <a:lnTo>
                  <a:pt x="17602" y="549"/>
                </a:lnTo>
                <a:lnTo>
                  <a:pt x="17648" y="587"/>
                </a:lnTo>
                <a:lnTo>
                  <a:pt x="17698" y="626"/>
                </a:lnTo>
                <a:lnTo>
                  <a:pt x="17750" y="667"/>
                </a:lnTo>
                <a:lnTo>
                  <a:pt x="17744" y="714"/>
                </a:lnTo>
                <a:lnTo>
                  <a:pt x="17738" y="759"/>
                </a:lnTo>
                <a:lnTo>
                  <a:pt x="17731" y="800"/>
                </a:lnTo>
                <a:lnTo>
                  <a:pt x="17724" y="839"/>
                </a:lnTo>
                <a:lnTo>
                  <a:pt x="17716" y="875"/>
                </a:lnTo>
                <a:lnTo>
                  <a:pt x="17707" y="908"/>
                </a:lnTo>
                <a:lnTo>
                  <a:pt x="17698" y="938"/>
                </a:lnTo>
                <a:lnTo>
                  <a:pt x="17688" y="966"/>
                </a:lnTo>
                <a:lnTo>
                  <a:pt x="17677" y="989"/>
                </a:lnTo>
                <a:lnTo>
                  <a:pt x="17666" y="1011"/>
                </a:lnTo>
                <a:lnTo>
                  <a:pt x="17655" y="1029"/>
                </a:lnTo>
                <a:lnTo>
                  <a:pt x="17641" y="1044"/>
                </a:lnTo>
                <a:lnTo>
                  <a:pt x="17635" y="1051"/>
                </a:lnTo>
                <a:lnTo>
                  <a:pt x="17628" y="1058"/>
                </a:lnTo>
                <a:lnTo>
                  <a:pt x="17621" y="1063"/>
                </a:lnTo>
                <a:lnTo>
                  <a:pt x="17615" y="1068"/>
                </a:lnTo>
                <a:lnTo>
                  <a:pt x="17608" y="1071"/>
                </a:lnTo>
                <a:lnTo>
                  <a:pt x="17600" y="1074"/>
                </a:lnTo>
                <a:lnTo>
                  <a:pt x="17592" y="1077"/>
                </a:lnTo>
                <a:lnTo>
                  <a:pt x="17585" y="1079"/>
                </a:lnTo>
                <a:lnTo>
                  <a:pt x="17503" y="1058"/>
                </a:lnTo>
                <a:lnTo>
                  <a:pt x="17480" y="1062"/>
                </a:lnTo>
                <a:lnTo>
                  <a:pt x="17458" y="1069"/>
                </a:lnTo>
                <a:lnTo>
                  <a:pt x="17437" y="1080"/>
                </a:lnTo>
                <a:lnTo>
                  <a:pt x="17417" y="1094"/>
                </a:lnTo>
                <a:lnTo>
                  <a:pt x="17398" y="1112"/>
                </a:lnTo>
                <a:lnTo>
                  <a:pt x="17379" y="1133"/>
                </a:lnTo>
                <a:lnTo>
                  <a:pt x="17363" y="1158"/>
                </a:lnTo>
                <a:lnTo>
                  <a:pt x="17346" y="1185"/>
                </a:lnTo>
                <a:lnTo>
                  <a:pt x="17331" y="1215"/>
                </a:lnTo>
                <a:lnTo>
                  <a:pt x="17315" y="1250"/>
                </a:lnTo>
                <a:lnTo>
                  <a:pt x="17302" y="1287"/>
                </a:lnTo>
                <a:lnTo>
                  <a:pt x="17289" y="1329"/>
                </a:lnTo>
                <a:lnTo>
                  <a:pt x="17276" y="1373"/>
                </a:lnTo>
                <a:lnTo>
                  <a:pt x="17265" y="1421"/>
                </a:lnTo>
                <a:lnTo>
                  <a:pt x="17255" y="1472"/>
                </a:lnTo>
                <a:lnTo>
                  <a:pt x="17246" y="1526"/>
                </a:lnTo>
                <a:lnTo>
                  <a:pt x="17237" y="1584"/>
                </a:lnTo>
                <a:lnTo>
                  <a:pt x="17230" y="1644"/>
                </a:lnTo>
                <a:lnTo>
                  <a:pt x="17223" y="1708"/>
                </a:lnTo>
                <a:lnTo>
                  <a:pt x="17216" y="1776"/>
                </a:lnTo>
                <a:lnTo>
                  <a:pt x="17212" y="1847"/>
                </a:lnTo>
                <a:lnTo>
                  <a:pt x="17208" y="1921"/>
                </a:lnTo>
                <a:lnTo>
                  <a:pt x="17204" y="1999"/>
                </a:lnTo>
                <a:lnTo>
                  <a:pt x="17202" y="2080"/>
                </a:lnTo>
                <a:lnTo>
                  <a:pt x="17201" y="2164"/>
                </a:lnTo>
                <a:lnTo>
                  <a:pt x="17200" y="2252"/>
                </a:lnTo>
                <a:lnTo>
                  <a:pt x="17200" y="2343"/>
                </a:lnTo>
                <a:lnTo>
                  <a:pt x="17201" y="2437"/>
                </a:lnTo>
                <a:lnTo>
                  <a:pt x="17203" y="2535"/>
                </a:lnTo>
                <a:lnTo>
                  <a:pt x="17206" y="2636"/>
                </a:lnTo>
                <a:lnTo>
                  <a:pt x="17210" y="2740"/>
                </a:lnTo>
                <a:lnTo>
                  <a:pt x="17215" y="2848"/>
                </a:lnTo>
                <a:lnTo>
                  <a:pt x="17211" y="2848"/>
                </a:lnTo>
                <a:lnTo>
                  <a:pt x="17208" y="2849"/>
                </a:lnTo>
                <a:lnTo>
                  <a:pt x="17204" y="2850"/>
                </a:lnTo>
                <a:lnTo>
                  <a:pt x="17201" y="2852"/>
                </a:lnTo>
                <a:lnTo>
                  <a:pt x="17195" y="2859"/>
                </a:lnTo>
                <a:lnTo>
                  <a:pt x="17190" y="2868"/>
                </a:lnTo>
                <a:lnTo>
                  <a:pt x="17186" y="2879"/>
                </a:lnTo>
                <a:lnTo>
                  <a:pt x="17183" y="2894"/>
                </a:lnTo>
                <a:lnTo>
                  <a:pt x="17181" y="2910"/>
                </a:lnTo>
                <a:lnTo>
                  <a:pt x="17179" y="2930"/>
                </a:lnTo>
                <a:lnTo>
                  <a:pt x="17178" y="2951"/>
                </a:lnTo>
                <a:lnTo>
                  <a:pt x="17178" y="2976"/>
                </a:lnTo>
                <a:lnTo>
                  <a:pt x="17179" y="3003"/>
                </a:lnTo>
                <a:lnTo>
                  <a:pt x="17180" y="3032"/>
                </a:lnTo>
                <a:lnTo>
                  <a:pt x="17182" y="3064"/>
                </a:lnTo>
                <a:lnTo>
                  <a:pt x="17185" y="3100"/>
                </a:lnTo>
                <a:lnTo>
                  <a:pt x="17190" y="3137"/>
                </a:lnTo>
                <a:lnTo>
                  <a:pt x="17194" y="3177"/>
                </a:lnTo>
                <a:lnTo>
                  <a:pt x="17215" y="3301"/>
                </a:lnTo>
                <a:lnTo>
                  <a:pt x="17462" y="4432"/>
                </a:lnTo>
                <a:lnTo>
                  <a:pt x="17443" y="4470"/>
                </a:lnTo>
                <a:lnTo>
                  <a:pt x="17425" y="4505"/>
                </a:lnTo>
                <a:lnTo>
                  <a:pt x="17406" y="4537"/>
                </a:lnTo>
                <a:lnTo>
                  <a:pt x="17387" y="4568"/>
                </a:lnTo>
                <a:lnTo>
                  <a:pt x="17367" y="4597"/>
                </a:lnTo>
                <a:lnTo>
                  <a:pt x="17347" y="4623"/>
                </a:lnTo>
                <a:lnTo>
                  <a:pt x="17327" y="4647"/>
                </a:lnTo>
                <a:lnTo>
                  <a:pt x="17307" y="4668"/>
                </a:lnTo>
                <a:lnTo>
                  <a:pt x="17286" y="4688"/>
                </a:lnTo>
                <a:lnTo>
                  <a:pt x="17265" y="4705"/>
                </a:lnTo>
                <a:lnTo>
                  <a:pt x="17244" y="4720"/>
                </a:lnTo>
                <a:lnTo>
                  <a:pt x="17222" y="4733"/>
                </a:lnTo>
                <a:lnTo>
                  <a:pt x="17201" y="4744"/>
                </a:lnTo>
                <a:lnTo>
                  <a:pt x="17178" y="4752"/>
                </a:lnTo>
                <a:lnTo>
                  <a:pt x="17166" y="4755"/>
                </a:lnTo>
                <a:lnTo>
                  <a:pt x="17155" y="4758"/>
                </a:lnTo>
                <a:lnTo>
                  <a:pt x="17144" y="4759"/>
                </a:lnTo>
                <a:lnTo>
                  <a:pt x="17132" y="4761"/>
                </a:lnTo>
                <a:lnTo>
                  <a:pt x="17050" y="4736"/>
                </a:lnTo>
                <a:lnTo>
                  <a:pt x="16970" y="4710"/>
                </a:lnTo>
                <a:lnTo>
                  <a:pt x="16892" y="4685"/>
                </a:lnTo>
                <a:lnTo>
                  <a:pt x="16818" y="4660"/>
                </a:lnTo>
                <a:lnTo>
                  <a:pt x="16745" y="4635"/>
                </a:lnTo>
                <a:lnTo>
                  <a:pt x="16675" y="4611"/>
                </a:lnTo>
                <a:lnTo>
                  <a:pt x="16607" y="4586"/>
                </a:lnTo>
                <a:lnTo>
                  <a:pt x="16543" y="4562"/>
                </a:lnTo>
                <a:lnTo>
                  <a:pt x="16480" y="4538"/>
                </a:lnTo>
                <a:lnTo>
                  <a:pt x="16420" y="4514"/>
                </a:lnTo>
                <a:lnTo>
                  <a:pt x="16362" y="4491"/>
                </a:lnTo>
                <a:lnTo>
                  <a:pt x="16307" y="4467"/>
                </a:lnTo>
                <a:lnTo>
                  <a:pt x="16253" y="4444"/>
                </a:lnTo>
                <a:lnTo>
                  <a:pt x="16204" y="4421"/>
                </a:lnTo>
                <a:lnTo>
                  <a:pt x="16155" y="4399"/>
                </a:lnTo>
                <a:lnTo>
                  <a:pt x="16109" y="4375"/>
                </a:lnTo>
                <a:lnTo>
                  <a:pt x="16066" y="4353"/>
                </a:lnTo>
                <a:lnTo>
                  <a:pt x="16026" y="4331"/>
                </a:lnTo>
                <a:lnTo>
                  <a:pt x="15987" y="4309"/>
                </a:lnTo>
                <a:lnTo>
                  <a:pt x="15952" y="4288"/>
                </a:lnTo>
                <a:lnTo>
                  <a:pt x="15918" y="4265"/>
                </a:lnTo>
                <a:lnTo>
                  <a:pt x="15887" y="4244"/>
                </a:lnTo>
                <a:lnTo>
                  <a:pt x="15860" y="4223"/>
                </a:lnTo>
                <a:lnTo>
                  <a:pt x="15833" y="4202"/>
                </a:lnTo>
                <a:lnTo>
                  <a:pt x="15810" y="4181"/>
                </a:lnTo>
                <a:lnTo>
                  <a:pt x="15789" y="4161"/>
                </a:lnTo>
                <a:lnTo>
                  <a:pt x="15770" y="4140"/>
                </a:lnTo>
                <a:lnTo>
                  <a:pt x="15754" y="4120"/>
                </a:lnTo>
                <a:lnTo>
                  <a:pt x="15740" y="4100"/>
                </a:lnTo>
                <a:lnTo>
                  <a:pt x="15729" y="4080"/>
                </a:lnTo>
                <a:lnTo>
                  <a:pt x="15720" y="4061"/>
                </a:lnTo>
                <a:lnTo>
                  <a:pt x="15713" y="4041"/>
                </a:lnTo>
                <a:lnTo>
                  <a:pt x="15734" y="4000"/>
                </a:lnTo>
                <a:lnTo>
                  <a:pt x="15811" y="4025"/>
                </a:lnTo>
                <a:lnTo>
                  <a:pt x="15886" y="4048"/>
                </a:lnTo>
                <a:lnTo>
                  <a:pt x="15961" y="4068"/>
                </a:lnTo>
                <a:lnTo>
                  <a:pt x="16034" y="4087"/>
                </a:lnTo>
                <a:lnTo>
                  <a:pt x="16106" y="4102"/>
                </a:lnTo>
                <a:lnTo>
                  <a:pt x="16177" y="4117"/>
                </a:lnTo>
                <a:lnTo>
                  <a:pt x="16247" y="4129"/>
                </a:lnTo>
                <a:lnTo>
                  <a:pt x="16314" y="4139"/>
                </a:lnTo>
                <a:lnTo>
                  <a:pt x="16382" y="4147"/>
                </a:lnTo>
                <a:lnTo>
                  <a:pt x="16449" y="4153"/>
                </a:lnTo>
                <a:lnTo>
                  <a:pt x="16514" y="4157"/>
                </a:lnTo>
                <a:lnTo>
                  <a:pt x="16579" y="4159"/>
                </a:lnTo>
                <a:lnTo>
                  <a:pt x="16642" y="4158"/>
                </a:lnTo>
                <a:lnTo>
                  <a:pt x="16704" y="4155"/>
                </a:lnTo>
                <a:lnTo>
                  <a:pt x="16765" y="4151"/>
                </a:lnTo>
                <a:lnTo>
                  <a:pt x="16825" y="4144"/>
                </a:lnTo>
                <a:lnTo>
                  <a:pt x="17071" y="4124"/>
                </a:lnTo>
                <a:lnTo>
                  <a:pt x="16988" y="3795"/>
                </a:lnTo>
                <a:lnTo>
                  <a:pt x="16927" y="3465"/>
                </a:lnTo>
                <a:lnTo>
                  <a:pt x="16905" y="3164"/>
                </a:lnTo>
                <a:lnTo>
                  <a:pt x="16886" y="2881"/>
                </a:lnTo>
                <a:lnTo>
                  <a:pt x="16869" y="2618"/>
                </a:lnTo>
                <a:lnTo>
                  <a:pt x="16855" y="2375"/>
                </a:lnTo>
                <a:lnTo>
                  <a:pt x="16844" y="2150"/>
                </a:lnTo>
                <a:lnTo>
                  <a:pt x="16835" y="1946"/>
                </a:lnTo>
                <a:lnTo>
                  <a:pt x="16828" y="1759"/>
                </a:lnTo>
                <a:lnTo>
                  <a:pt x="16824" y="1593"/>
                </a:lnTo>
                <a:lnTo>
                  <a:pt x="16823" y="1517"/>
                </a:lnTo>
                <a:lnTo>
                  <a:pt x="16823" y="1445"/>
                </a:lnTo>
                <a:lnTo>
                  <a:pt x="16824" y="1380"/>
                </a:lnTo>
                <a:lnTo>
                  <a:pt x="16824" y="1317"/>
                </a:lnTo>
                <a:lnTo>
                  <a:pt x="16826" y="1261"/>
                </a:lnTo>
                <a:lnTo>
                  <a:pt x="16828" y="1209"/>
                </a:lnTo>
                <a:lnTo>
                  <a:pt x="16830" y="1162"/>
                </a:lnTo>
                <a:lnTo>
                  <a:pt x="16835" y="1120"/>
                </a:lnTo>
                <a:lnTo>
                  <a:pt x="16838" y="1082"/>
                </a:lnTo>
                <a:lnTo>
                  <a:pt x="16844" y="1049"/>
                </a:lnTo>
                <a:lnTo>
                  <a:pt x="16849" y="1021"/>
                </a:lnTo>
                <a:lnTo>
                  <a:pt x="16855" y="999"/>
                </a:lnTo>
                <a:lnTo>
                  <a:pt x="16861" y="980"/>
                </a:lnTo>
                <a:lnTo>
                  <a:pt x="16869" y="967"/>
                </a:lnTo>
                <a:lnTo>
                  <a:pt x="16877" y="958"/>
                </a:lnTo>
                <a:lnTo>
                  <a:pt x="16886" y="955"/>
                </a:lnTo>
                <a:lnTo>
                  <a:pt x="17030" y="605"/>
                </a:lnTo>
                <a:lnTo>
                  <a:pt x="17018" y="597"/>
                </a:lnTo>
                <a:lnTo>
                  <a:pt x="17005" y="590"/>
                </a:lnTo>
                <a:lnTo>
                  <a:pt x="16991" y="583"/>
                </a:lnTo>
                <a:lnTo>
                  <a:pt x="16977" y="576"/>
                </a:lnTo>
                <a:lnTo>
                  <a:pt x="16946" y="563"/>
                </a:lnTo>
                <a:lnTo>
                  <a:pt x="16910" y="552"/>
                </a:lnTo>
                <a:lnTo>
                  <a:pt x="16872" y="539"/>
                </a:lnTo>
                <a:lnTo>
                  <a:pt x="16830" y="529"/>
                </a:lnTo>
                <a:lnTo>
                  <a:pt x="16785" y="521"/>
                </a:lnTo>
                <a:lnTo>
                  <a:pt x="16737" y="513"/>
                </a:lnTo>
                <a:lnTo>
                  <a:pt x="16685" y="505"/>
                </a:lnTo>
                <a:lnTo>
                  <a:pt x="16630" y="498"/>
                </a:lnTo>
                <a:lnTo>
                  <a:pt x="16571" y="494"/>
                </a:lnTo>
                <a:lnTo>
                  <a:pt x="16510" y="489"/>
                </a:lnTo>
                <a:lnTo>
                  <a:pt x="16444" y="486"/>
                </a:lnTo>
                <a:lnTo>
                  <a:pt x="16375" y="484"/>
                </a:lnTo>
                <a:lnTo>
                  <a:pt x="16303" y="482"/>
                </a:lnTo>
                <a:lnTo>
                  <a:pt x="16228" y="482"/>
                </a:lnTo>
                <a:lnTo>
                  <a:pt x="16171" y="488"/>
                </a:lnTo>
                <a:lnTo>
                  <a:pt x="16115" y="496"/>
                </a:lnTo>
                <a:lnTo>
                  <a:pt x="16059" y="505"/>
                </a:lnTo>
                <a:lnTo>
                  <a:pt x="16004" y="514"/>
                </a:lnTo>
                <a:lnTo>
                  <a:pt x="15948" y="525"/>
                </a:lnTo>
                <a:lnTo>
                  <a:pt x="15893" y="536"/>
                </a:lnTo>
                <a:lnTo>
                  <a:pt x="15837" y="548"/>
                </a:lnTo>
                <a:lnTo>
                  <a:pt x="15783" y="562"/>
                </a:lnTo>
                <a:lnTo>
                  <a:pt x="15729" y="575"/>
                </a:lnTo>
                <a:lnTo>
                  <a:pt x="15674" y="589"/>
                </a:lnTo>
                <a:lnTo>
                  <a:pt x="15620" y="606"/>
                </a:lnTo>
                <a:lnTo>
                  <a:pt x="15567" y="623"/>
                </a:lnTo>
                <a:lnTo>
                  <a:pt x="15514" y="639"/>
                </a:lnTo>
                <a:lnTo>
                  <a:pt x="15459" y="658"/>
                </a:lnTo>
                <a:lnTo>
                  <a:pt x="15407" y="677"/>
                </a:lnTo>
                <a:lnTo>
                  <a:pt x="15354" y="697"/>
                </a:lnTo>
                <a:lnTo>
                  <a:pt x="15302" y="718"/>
                </a:lnTo>
                <a:lnTo>
                  <a:pt x="15248" y="740"/>
                </a:lnTo>
                <a:lnTo>
                  <a:pt x="15196" y="764"/>
                </a:lnTo>
                <a:lnTo>
                  <a:pt x="15145" y="787"/>
                </a:lnTo>
                <a:lnTo>
                  <a:pt x="15093" y="811"/>
                </a:lnTo>
                <a:lnTo>
                  <a:pt x="15042" y="837"/>
                </a:lnTo>
                <a:lnTo>
                  <a:pt x="14991" y="864"/>
                </a:lnTo>
                <a:lnTo>
                  <a:pt x="14940" y="890"/>
                </a:lnTo>
                <a:lnTo>
                  <a:pt x="14889" y="918"/>
                </a:lnTo>
                <a:lnTo>
                  <a:pt x="14839" y="948"/>
                </a:lnTo>
                <a:lnTo>
                  <a:pt x="14788" y="978"/>
                </a:lnTo>
                <a:lnTo>
                  <a:pt x="14738" y="1008"/>
                </a:lnTo>
                <a:lnTo>
                  <a:pt x="14689" y="1040"/>
                </a:lnTo>
                <a:lnTo>
                  <a:pt x="14639" y="1072"/>
                </a:lnTo>
                <a:lnTo>
                  <a:pt x="14591" y="1105"/>
                </a:lnTo>
                <a:lnTo>
                  <a:pt x="14542" y="1140"/>
                </a:lnTo>
                <a:lnTo>
                  <a:pt x="14212" y="1201"/>
                </a:lnTo>
                <a:lnTo>
                  <a:pt x="14212" y="1181"/>
                </a:lnTo>
                <a:lnTo>
                  <a:pt x="14209" y="1161"/>
                </a:lnTo>
                <a:lnTo>
                  <a:pt x="14207" y="1140"/>
                </a:lnTo>
                <a:lnTo>
                  <a:pt x="14206" y="1119"/>
                </a:lnTo>
                <a:lnTo>
                  <a:pt x="14207" y="1098"/>
                </a:lnTo>
                <a:lnTo>
                  <a:pt x="14208" y="1077"/>
                </a:lnTo>
                <a:lnTo>
                  <a:pt x="14211" y="1054"/>
                </a:lnTo>
                <a:lnTo>
                  <a:pt x="14214" y="1033"/>
                </a:lnTo>
                <a:lnTo>
                  <a:pt x="14220" y="1011"/>
                </a:lnTo>
                <a:lnTo>
                  <a:pt x="14227" y="990"/>
                </a:lnTo>
                <a:lnTo>
                  <a:pt x="14234" y="968"/>
                </a:lnTo>
                <a:lnTo>
                  <a:pt x="14242" y="946"/>
                </a:lnTo>
                <a:lnTo>
                  <a:pt x="14252" y="922"/>
                </a:lnTo>
                <a:lnTo>
                  <a:pt x="14264" y="900"/>
                </a:lnTo>
                <a:lnTo>
                  <a:pt x="14277" y="878"/>
                </a:lnTo>
                <a:lnTo>
                  <a:pt x="14290" y="855"/>
                </a:lnTo>
                <a:lnTo>
                  <a:pt x="14304" y="831"/>
                </a:lnTo>
                <a:lnTo>
                  <a:pt x="14321" y="808"/>
                </a:lnTo>
                <a:lnTo>
                  <a:pt x="14338" y="785"/>
                </a:lnTo>
                <a:lnTo>
                  <a:pt x="14356" y="761"/>
                </a:lnTo>
                <a:lnTo>
                  <a:pt x="14376" y="737"/>
                </a:lnTo>
                <a:lnTo>
                  <a:pt x="14397" y="714"/>
                </a:lnTo>
                <a:lnTo>
                  <a:pt x="14420" y="689"/>
                </a:lnTo>
                <a:lnTo>
                  <a:pt x="14443" y="665"/>
                </a:lnTo>
                <a:lnTo>
                  <a:pt x="14467" y="642"/>
                </a:lnTo>
                <a:lnTo>
                  <a:pt x="14493" y="616"/>
                </a:lnTo>
                <a:lnTo>
                  <a:pt x="14520" y="592"/>
                </a:lnTo>
                <a:lnTo>
                  <a:pt x="14547" y="567"/>
                </a:lnTo>
                <a:lnTo>
                  <a:pt x="14577" y="542"/>
                </a:lnTo>
                <a:lnTo>
                  <a:pt x="14607" y="517"/>
                </a:lnTo>
                <a:lnTo>
                  <a:pt x="14639" y="492"/>
                </a:lnTo>
                <a:lnTo>
                  <a:pt x="14671" y="466"/>
                </a:lnTo>
                <a:lnTo>
                  <a:pt x="14706" y="441"/>
                </a:lnTo>
                <a:lnTo>
                  <a:pt x="14790" y="397"/>
                </a:lnTo>
                <a:lnTo>
                  <a:pt x="14875" y="357"/>
                </a:lnTo>
                <a:lnTo>
                  <a:pt x="14959" y="320"/>
                </a:lnTo>
                <a:lnTo>
                  <a:pt x="15043" y="283"/>
                </a:lnTo>
                <a:lnTo>
                  <a:pt x="15126" y="250"/>
                </a:lnTo>
                <a:lnTo>
                  <a:pt x="15208" y="219"/>
                </a:lnTo>
                <a:lnTo>
                  <a:pt x="15292" y="190"/>
                </a:lnTo>
                <a:lnTo>
                  <a:pt x="15374" y="162"/>
                </a:lnTo>
                <a:lnTo>
                  <a:pt x="15456" y="138"/>
                </a:lnTo>
                <a:lnTo>
                  <a:pt x="15538" y="115"/>
                </a:lnTo>
                <a:lnTo>
                  <a:pt x="15620" y="95"/>
                </a:lnTo>
                <a:lnTo>
                  <a:pt x="15701" y="78"/>
                </a:lnTo>
                <a:lnTo>
                  <a:pt x="15782" y="62"/>
                </a:lnTo>
                <a:lnTo>
                  <a:pt x="15862" y="49"/>
                </a:lnTo>
                <a:lnTo>
                  <a:pt x="15943" y="38"/>
                </a:lnTo>
                <a:lnTo>
                  <a:pt x="16023" y="29"/>
                </a:lnTo>
                <a:close/>
                <a:moveTo>
                  <a:pt x="15816" y="872"/>
                </a:moveTo>
                <a:lnTo>
                  <a:pt x="15844" y="882"/>
                </a:lnTo>
                <a:lnTo>
                  <a:pt x="15872" y="893"/>
                </a:lnTo>
                <a:lnTo>
                  <a:pt x="15900" y="906"/>
                </a:lnTo>
                <a:lnTo>
                  <a:pt x="15927" y="918"/>
                </a:lnTo>
                <a:lnTo>
                  <a:pt x="15954" y="930"/>
                </a:lnTo>
                <a:lnTo>
                  <a:pt x="15981" y="942"/>
                </a:lnTo>
                <a:lnTo>
                  <a:pt x="16006" y="957"/>
                </a:lnTo>
                <a:lnTo>
                  <a:pt x="16033" y="970"/>
                </a:lnTo>
                <a:lnTo>
                  <a:pt x="16058" y="984"/>
                </a:lnTo>
                <a:lnTo>
                  <a:pt x="16084" y="1000"/>
                </a:lnTo>
                <a:lnTo>
                  <a:pt x="16108" y="1014"/>
                </a:lnTo>
                <a:lnTo>
                  <a:pt x="16133" y="1031"/>
                </a:lnTo>
                <a:lnTo>
                  <a:pt x="16157" y="1047"/>
                </a:lnTo>
                <a:lnTo>
                  <a:pt x="16181" y="1063"/>
                </a:lnTo>
                <a:lnTo>
                  <a:pt x="16205" y="1081"/>
                </a:lnTo>
                <a:lnTo>
                  <a:pt x="16228" y="1099"/>
                </a:lnTo>
                <a:lnTo>
                  <a:pt x="16145" y="1222"/>
                </a:lnTo>
                <a:lnTo>
                  <a:pt x="15959" y="1222"/>
                </a:lnTo>
                <a:lnTo>
                  <a:pt x="15652" y="1305"/>
                </a:lnTo>
                <a:lnTo>
                  <a:pt x="15713" y="1491"/>
                </a:lnTo>
                <a:lnTo>
                  <a:pt x="15754" y="1696"/>
                </a:lnTo>
                <a:lnTo>
                  <a:pt x="15778" y="1694"/>
                </a:lnTo>
                <a:lnTo>
                  <a:pt x="15800" y="1691"/>
                </a:lnTo>
                <a:lnTo>
                  <a:pt x="15822" y="1690"/>
                </a:lnTo>
                <a:lnTo>
                  <a:pt x="15843" y="1690"/>
                </a:lnTo>
                <a:lnTo>
                  <a:pt x="15864" y="1690"/>
                </a:lnTo>
                <a:lnTo>
                  <a:pt x="15885" y="1691"/>
                </a:lnTo>
                <a:lnTo>
                  <a:pt x="15905" y="1693"/>
                </a:lnTo>
                <a:lnTo>
                  <a:pt x="15924" y="1695"/>
                </a:lnTo>
                <a:lnTo>
                  <a:pt x="15943" y="1697"/>
                </a:lnTo>
                <a:lnTo>
                  <a:pt x="15962" y="1700"/>
                </a:lnTo>
                <a:lnTo>
                  <a:pt x="15979" y="1704"/>
                </a:lnTo>
                <a:lnTo>
                  <a:pt x="15997" y="1708"/>
                </a:lnTo>
                <a:lnTo>
                  <a:pt x="16015" y="1714"/>
                </a:lnTo>
                <a:lnTo>
                  <a:pt x="16032" y="1719"/>
                </a:lnTo>
                <a:lnTo>
                  <a:pt x="16047" y="1725"/>
                </a:lnTo>
                <a:lnTo>
                  <a:pt x="16064" y="1731"/>
                </a:lnTo>
                <a:lnTo>
                  <a:pt x="16078" y="1739"/>
                </a:lnTo>
                <a:lnTo>
                  <a:pt x="16093" y="1747"/>
                </a:lnTo>
                <a:lnTo>
                  <a:pt x="16107" y="1756"/>
                </a:lnTo>
                <a:lnTo>
                  <a:pt x="16121" y="1765"/>
                </a:lnTo>
                <a:lnTo>
                  <a:pt x="16135" y="1775"/>
                </a:lnTo>
                <a:lnTo>
                  <a:pt x="16147" y="1785"/>
                </a:lnTo>
                <a:lnTo>
                  <a:pt x="16159" y="1796"/>
                </a:lnTo>
                <a:lnTo>
                  <a:pt x="16171" y="1808"/>
                </a:lnTo>
                <a:lnTo>
                  <a:pt x="16182" y="1820"/>
                </a:lnTo>
                <a:lnTo>
                  <a:pt x="16194" y="1832"/>
                </a:lnTo>
                <a:lnTo>
                  <a:pt x="16204" y="1846"/>
                </a:lnTo>
                <a:lnTo>
                  <a:pt x="16214" y="1860"/>
                </a:lnTo>
                <a:lnTo>
                  <a:pt x="16224" y="1875"/>
                </a:lnTo>
                <a:lnTo>
                  <a:pt x="16232" y="1890"/>
                </a:lnTo>
                <a:lnTo>
                  <a:pt x="16241" y="1906"/>
                </a:lnTo>
                <a:lnTo>
                  <a:pt x="16249" y="1922"/>
                </a:lnTo>
                <a:lnTo>
                  <a:pt x="16269" y="1942"/>
                </a:lnTo>
                <a:lnTo>
                  <a:pt x="16272" y="1968"/>
                </a:lnTo>
                <a:lnTo>
                  <a:pt x="16272" y="1994"/>
                </a:lnTo>
                <a:lnTo>
                  <a:pt x="16272" y="2020"/>
                </a:lnTo>
                <a:lnTo>
                  <a:pt x="16269" y="2047"/>
                </a:lnTo>
                <a:lnTo>
                  <a:pt x="16265" y="2072"/>
                </a:lnTo>
                <a:lnTo>
                  <a:pt x="16258" y="2099"/>
                </a:lnTo>
                <a:lnTo>
                  <a:pt x="16250" y="2125"/>
                </a:lnTo>
                <a:lnTo>
                  <a:pt x="16239" y="2152"/>
                </a:lnTo>
                <a:lnTo>
                  <a:pt x="16227" y="2179"/>
                </a:lnTo>
                <a:lnTo>
                  <a:pt x="16214" y="2205"/>
                </a:lnTo>
                <a:lnTo>
                  <a:pt x="16197" y="2233"/>
                </a:lnTo>
                <a:lnTo>
                  <a:pt x="16179" y="2260"/>
                </a:lnTo>
                <a:lnTo>
                  <a:pt x="16159" y="2288"/>
                </a:lnTo>
                <a:lnTo>
                  <a:pt x="16138" y="2314"/>
                </a:lnTo>
                <a:lnTo>
                  <a:pt x="16115" y="2342"/>
                </a:lnTo>
                <a:lnTo>
                  <a:pt x="16089" y="2370"/>
                </a:lnTo>
                <a:lnTo>
                  <a:pt x="16062" y="2397"/>
                </a:lnTo>
                <a:lnTo>
                  <a:pt x="16033" y="2425"/>
                </a:lnTo>
                <a:lnTo>
                  <a:pt x="16002" y="2453"/>
                </a:lnTo>
                <a:lnTo>
                  <a:pt x="15968" y="2482"/>
                </a:lnTo>
                <a:lnTo>
                  <a:pt x="15934" y="2509"/>
                </a:lnTo>
                <a:lnTo>
                  <a:pt x="15897" y="2537"/>
                </a:lnTo>
                <a:lnTo>
                  <a:pt x="15859" y="2566"/>
                </a:lnTo>
                <a:lnTo>
                  <a:pt x="15817" y="2595"/>
                </a:lnTo>
                <a:lnTo>
                  <a:pt x="15775" y="2624"/>
                </a:lnTo>
                <a:lnTo>
                  <a:pt x="15731" y="2653"/>
                </a:lnTo>
                <a:lnTo>
                  <a:pt x="15685" y="2682"/>
                </a:lnTo>
                <a:lnTo>
                  <a:pt x="15637" y="2710"/>
                </a:lnTo>
                <a:lnTo>
                  <a:pt x="15587" y="2739"/>
                </a:lnTo>
                <a:lnTo>
                  <a:pt x="15535" y="2768"/>
                </a:lnTo>
                <a:lnTo>
                  <a:pt x="15481" y="2798"/>
                </a:lnTo>
                <a:lnTo>
                  <a:pt x="15426" y="2827"/>
                </a:lnTo>
                <a:lnTo>
                  <a:pt x="15302" y="2991"/>
                </a:lnTo>
                <a:lnTo>
                  <a:pt x="15349" y="2979"/>
                </a:lnTo>
                <a:lnTo>
                  <a:pt x="15395" y="2966"/>
                </a:lnTo>
                <a:lnTo>
                  <a:pt x="15438" y="2952"/>
                </a:lnTo>
                <a:lnTo>
                  <a:pt x="15479" y="2939"/>
                </a:lnTo>
                <a:lnTo>
                  <a:pt x="15518" y="2926"/>
                </a:lnTo>
                <a:lnTo>
                  <a:pt x="15555" y="2911"/>
                </a:lnTo>
                <a:lnTo>
                  <a:pt x="15589" y="2898"/>
                </a:lnTo>
                <a:lnTo>
                  <a:pt x="15621" y="2884"/>
                </a:lnTo>
                <a:lnTo>
                  <a:pt x="15651" y="2869"/>
                </a:lnTo>
                <a:lnTo>
                  <a:pt x="15679" y="2855"/>
                </a:lnTo>
                <a:lnTo>
                  <a:pt x="15703" y="2840"/>
                </a:lnTo>
                <a:lnTo>
                  <a:pt x="15727" y="2826"/>
                </a:lnTo>
                <a:lnTo>
                  <a:pt x="15748" y="2811"/>
                </a:lnTo>
                <a:lnTo>
                  <a:pt x="15765" y="2796"/>
                </a:lnTo>
                <a:lnTo>
                  <a:pt x="15782" y="2781"/>
                </a:lnTo>
                <a:lnTo>
                  <a:pt x="15796" y="2766"/>
                </a:lnTo>
                <a:lnTo>
                  <a:pt x="15816" y="2766"/>
                </a:lnTo>
                <a:lnTo>
                  <a:pt x="16187" y="2930"/>
                </a:lnTo>
                <a:lnTo>
                  <a:pt x="16208" y="3074"/>
                </a:lnTo>
                <a:lnTo>
                  <a:pt x="16105" y="3198"/>
                </a:lnTo>
                <a:lnTo>
                  <a:pt x="16043" y="3198"/>
                </a:lnTo>
                <a:lnTo>
                  <a:pt x="15994" y="3207"/>
                </a:lnTo>
                <a:lnTo>
                  <a:pt x="15941" y="3218"/>
                </a:lnTo>
                <a:lnTo>
                  <a:pt x="15884" y="3230"/>
                </a:lnTo>
                <a:lnTo>
                  <a:pt x="15822" y="3244"/>
                </a:lnTo>
                <a:lnTo>
                  <a:pt x="15755" y="3261"/>
                </a:lnTo>
                <a:lnTo>
                  <a:pt x="15684" y="3279"/>
                </a:lnTo>
                <a:lnTo>
                  <a:pt x="15609" y="3299"/>
                </a:lnTo>
                <a:lnTo>
                  <a:pt x="15529" y="3321"/>
                </a:lnTo>
                <a:lnTo>
                  <a:pt x="15444" y="3345"/>
                </a:lnTo>
                <a:lnTo>
                  <a:pt x="15355" y="3371"/>
                </a:lnTo>
                <a:lnTo>
                  <a:pt x="15262" y="3400"/>
                </a:lnTo>
                <a:lnTo>
                  <a:pt x="15163" y="3430"/>
                </a:lnTo>
                <a:lnTo>
                  <a:pt x="15061" y="3461"/>
                </a:lnTo>
                <a:lnTo>
                  <a:pt x="14954" y="3495"/>
                </a:lnTo>
                <a:lnTo>
                  <a:pt x="14842" y="3531"/>
                </a:lnTo>
                <a:lnTo>
                  <a:pt x="14726" y="3568"/>
                </a:lnTo>
                <a:lnTo>
                  <a:pt x="14726" y="3506"/>
                </a:lnTo>
                <a:lnTo>
                  <a:pt x="14870" y="3465"/>
                </a:lnTo>
                <a:lnTo>
                  <a:pt x="14829" y="3444"/>
                </a:lnTo>
                <a:lnTo>
                  <a:pt x="14829" y="3403"/>
                </a:lnTo>
                <a:lnTo>
                  <a:pt x="14685" y="3465"/>
                </a:lnTo>
                <a:lnTo>
                  <a:pt x="14563" y="3465"/>
                </a:lnTo>
                <a:lnTo>
                  <a:pt x="14480" y="3424"/>
                </a:lnTo>
                <a:lnTo>
                  <a:pt x="14460" y="3239"/>
                </a:lnTo>
                <a:lnTo>
                  <a:pt x="14468" y="3217"/>
                </a:lnTo>
                <a:lnTo>
                  <a:pt x="14478" y="3193"/>
                </a:lnTo>
                <a:lnTo>
                  <a:pt x="14491" y="3171"/>
                </a:lnTo>
                <a:lnTo>
                  <a:pt x="14504" y="3149"/>
                </a:lnTo>
                <a:lnTo>
                  <a:pt x="14520" y="3127"/>
                </a:lnTo>
                <a:lnTo>
                  <a:pt x="14537" y="3106"/>
                </a:lnTo>
                <a:lnTo>
                  <a:pt x="14556" y="3084"/>
                </a:lnTo>
                <a:lnTo>
                  <a:pt x="14577" y="3063"/>
                </a:lnTo>
                <a:lnTo>
                  <a:pt x="14600" y="3043"/>
                </a:lnTo>
                <a:lnTo>
                  <a:pt x="14625" y="3023"/>
                </a:lnTo>
                <a:lnTo>
                  <a:pt x="14650" y="3003"/>
                </a:lnTo>
                <a:lnTo>
                  <a:pt x="14679" y="2985"/>
                </a:lnTo>
                <a:lnTo>
                  <a:pt x="14709" y="2965"/>
                </a:lnTo>
                <a:lnTo>
                  <a:pt x="14740" y="2947"/>
                </a:lnTo>
                <a:lnTo>
                  <a:pt x="14774" y="2928"/>
                </a:lnTo>
                <a:lnTo>
                  <a:pt x="14809" y="2910"/>
                </a:lnTo>
                <a:lnTo>
                  <a:pt x="14789" y="2704"/>
                </a:lnTo>
                <a:lnTo>
                  <a:pt x="14785" y="2673"/>
                </a:lnTo>
                <a:lnTo>
                  <a:pt x="14781" y="2642"/>
                </a:lnTo>
                <a:lnTo>
                  <a:pt x="14780" y="2612"/>
                </a:lnTo>
                <a:lnTo>
                  <a:pt x="14781" y="2581"/>
                </a:lnTo>
                <a:lnTo>
                  <a:pt x="14784" y="2551"/>
                </a:lnTo>
                <a:lnTo>
                  <a:pt x="14788" y="2521"/>
                </a:lnTo>
                <a:lnTo>
                  <a:pt x="14794" y="2491"/>
                </a:lnTo>
                <a:lnTo>
                  <a:pt x="14801" y="2461"/>
                </a:lnTo>
                <a:lnTo>
                  <a:pt x="14810" y="2431"/>
                </a:lnTo>
                <a:lnTo>
                  <a:pt x="14821" y="2401"/>
                </a:lnTo>
                <a:lnTo>
                  <a:pt x="14833" y="2372"/>
                </a:lnTo>
                <a:lnTo>
                  <a:pt x="14848" y="2342"/>
                </a:lnTo>
                <a:lnTo>
                  <a:pt x="14865" y="2313"/>
                </a:lnTo>
                <a:lnTo>
                  <a:pt x="14881" y="2283"/>
                </a:lnTo>
                <a:lnTo>
                  <a:pt x="14901" y="2254"/>
                </a:lnTo>
                <a:lnTo>
                  <a:pt x="14922" y="2225"/>
                </a:lnTo>
                <a:lnTo>
                  <a:pt x="14944" y="2197"/>
                </a:lnTo>
                <a:lnTo>
                  <a:pt x="14969" y="2168"/>
                </a:lnTo>
                <a:lnTo>
                  <a:pt x="14995" y="2139"/>
                </a:lnTo>
                <a:lnTo>
                  <a:pt x="15023" y="2111"/>
                </a:lnTo>
                <a:lnTo>
                  <a:pt x="15052" y="2082"/>
                </a:lnTo>
                <a:lnTo>
                  <a:pt x="15083" y="2054"/>
                </a:lnTo>
                <a:lnTo>
                  <a:pt x="15116" y="2026"/>
                </a:lnTo>
                <a:lnTo>
                  <a:pt x="15151" y="1998"/>
                </a:lnTo>
                <a:lnTo>
                  <a:pt x="15187" y="1970"/>
                </a:lnTo>
                <a:lnTo>
                  <a:pt x="15225" y="1942"/>
                </a:lnTo>
                <a:lnTo>
                  <a:pt x="15264" y="1915"/>
                </a:lnTo>
                <a:lnTo>
                  <a:pt x="15305" y="1887"/>
                </a:lnTo>
                <a:lnTo>
                  <a:pt x="15348" y="1860"/>
                </a:lnTo>
                <a:lnTo>
                  <a:pt x="15393" y="1832"/>
                </a:lnTo>
                <a:lnTo>
                  <a:pt x="15439" y="1805"/>
                </a:lnTo>
                <a:lnTo>
                  <a:pt x="15487" y="1778"/>
                </a:lnTo>
                <a:lnTo>
                  <a:pt x="15492" y="1778"/>
                </a:lnTo>
                <a:lnTo>
                  <a:pt x="15497" y="1777"/>
                </a:lnTo>
                <a:lnTo>
                  <a:pt x="15502" y="1775"/>
                </a:lnTo>
                <a:lnTo>
                  <a:pt x="15507" y="1771"/>
                </a:lnTo>
                <a:lnTo>
                  <a:pt x="15511" y="1768"/>
                </a:lnTo>
                <a:lnTo>
                  <a:pt x="15516" y="1763"/>
                </a:lnTo>
                <a:lnTo>
                  <a:pt x="15519" y="1757"/>
                </a:lnTo>
                <a:lnTo>
                  <a:pt x="15523" y="1751"/>
                </a:lnTo>
                <a:lnTo>
                  <a:pt x="15530" y="1736"/>
                </a:lnTo>
                <a:lnTo>
                  <a:pt x="15538" y="1717"/>
                </a:lnTo>
                <a:lnTo>
                  <a:pt x="15543" y="1696"/>
                </a:lnTo>
                <a:lnTo>
                  <a:pt x="15549" y="1670"/>
                </a:lnTo>
                <a:lnTo>
                  <a:pt x="15553" y="1642"/>
                </a:lnTo>
                <a:lnTo>
                  <a:pt x="15558" y="1609"/>
                </a:lnTo>
                <a:lnTo>
                  <a:pt x="15561" y="1574"/>
                </a:lnTo>
                <a:lnTo>
                  <a:pt x="15565" y="1535"/>
                </a:lnTo>
                <a:lnTo>
                  <a:pt x="15567" y="1493"/>
                </a:lnTo>
                <a:lnTo>
                  <a:pt x="15568" y="1447"/>
                </a:lnTo>
                <a:lnTo>
                  <a:pt x="15569" y="1397"/>
                </a:lnTo>
                <a:lnTo>
                  <a:pt x="15570" y="1345"/>
                </a:lnTo>
                <a:lnTo>
                  <a:pt x="15492" y="1356"/>
                </a:lnTo>
                <a:lnTo>
                  <a:pt x="15420" y="1367"/>
                </a:lnTo>
                <a:lnTo>
                  <a:pt x="15354" y="1380"/>
                </a:lnTo>
                <a:lnTo>
                  <a:pt x="15292" y="1392"/>
                </a:lnTo>
                <a:lnTo>
                  <a:pt x="15235" y="1405"/>
                </a:lnTo>
                <a:lnTo>
                  <a:pt x="15184" y="1420"/>
                </a:lnTo>
                <a:lnTo>
                  <a:pt x="15161" y="1426"/>
                </a:lnTo>
                <a:lnTo>
                  <a:pt x="15137" y="1434"/>
                </a:lnTo>
                <a:lnTo>
                  <a:pt x="15116" y="1441"/>
                </a:lnTo>
                <a:lnTo>
                  <a:pt x="15096" y="1448"/>
                </a:lnTo>
                <a:lnTo>
                  <a:pt x="15078" y="1456"/>
                </a:lnTo>
                <a:lnTo>
                  <a:pt x="15061" y="1464"/>
                </a:lnTo>
                <a:lnTo>
                  <a:pt x="15044" y="1473"/>
                </a:lnTo>
                <a:lnTo>
                  <a:pt x="15030" y="1481"/>
                </a:lnTo>
                <a:lnTo>
                  <a:pt x="15017" y="1489"/>
                </a:lnTo>
                <a:lnTo>
                  <a:pt x="15004" y="1498"/>
                </a:lnTo>
                <a:lnTo>
                  <a:pt x="14993" y="1507"/>
                </a:lnTo>
                <a:lnTo>
                  <a:pt x="14983" y="1516"/>
                </a:lnTo>
                <a:lnTo>
                  <a:pt x="14975" y="1525"/>
                </a:lnTo>
                <a:lnTo>
                  <a:pt x="14968" y="1534"/>
                </a:lnTo>
                <a:lnTo>
                  <a:pt x="14962" y="1544"/>
                </a:lnTo>
                <a:lnTo>
                  <a:pt x="14958" y="1553"/>
                </a:lnTo>
                <a:lnTo>
                  <a:pt x="14954" y="1563"/>
                </a:lnTo>
                <a:lnTo>
                  <a:pt x="14952" y="1573"/>
                </a:lnTo>
                <a:lnTo>
                  <a:pt x="14952" y="1583"/>
                </a:lnTo>
                <a:lnTo>
                  <a:pt x="14952" y="1593"/>
                </a:lnTo>
                <a:lnTo>
                  <a:pt x="14932" y="1593"/>
                </a:lnTo>
                <a:lnTo>
                  <a:pt x="14829" y="1531"/>
                </a:lnTo>
                <a:lnTo>
                  <a:pt x="14809" y="1407"/>
                </a:lnTo>
                <a:lnTo>
                  <a:pt x="14863" y="1360"/>
                </a:lnTo>
                <a:lnTo>
                  <a:pt x="14919" y="1314"/>
                </a:lnTo>
                <a:lnTo>
                  <a:pt x="14975" y="1270"/>
                </a:lnTo>
                <a:lnTo>
                  <a:pt x="15033" y="1228"/>
                </a:lnTo>
                <a:lnTo>
                  <a:pt x="15063" y="1208"/>
                </a:lnTo>
                <a:lnTo>
                  <a:pt x="15093" y="1188"/>
                </a:lnTo>
                <a:lnTo>
                  <a:pt x="15123" y="1168"/>
                </a:lnTo>
                <a:lnTo>
                  <a:pt x="15153" y="1149"/>
                </a:lnTo>
                <a:lnTo>
                  <a:pt x="15183" y="1131"/>
                </a:lnTo>
                <a:lnTo>
                  <a:pt x="15214" y="1113"/>
                </a:lnTo>
                <a:lnTo>
                  <a:pt x="15245" y="1095"/>
                </a:lnTo>
                <a:lnTo>
                  <a:pt x="15276" y="1079"/>
                </a:lnTo>
                <a:lnTo>
                  <a:pt x="15340" y="1046"/>
                </a:lnTo>
                <a:lnTo>
                  <a:pt x="15405" y="1016"/>
                </a:lnTo>
                <a:lnTo>
                  <a:pt x="15470" y="987"/>
                </a:lnTo>
                <a:lnTo>
                  <a:pt x="15538" y="960"/>
                </a:lnTo>
                <a:lnTo>
                  <a:pt x="15606" y="935"/>
                </a:lnTo>
                <a:lnTo>
                  <a:pt x="15674" y="912"/>
                </a:lnTo>
                <a:lnTo>
                  <a:pt x="15744" y="891"/>
                </a:lnTo>
                <a:lnTo>
                  <a:pt x="15816" y="872"/>
                </a:lnTo>
                <a:close/>
                <a:moveTo>
                  <a:pt x="13513" y="1407"/>
                </a:moveTo>
                <a:lnTo>
                  <a:pt x="13534" y="1406"/>
                </a:lnTo>
                <a:lnTo>
                  <a:pt x="13557" y="1405"/>
                </a:lnTo>
                <a:lnTo>
                  <a:pt x="13578" y="1406"/>
                </a:lnTo>
                <a:lnTo>
                  <a:pt x="13600" y="1408"/>
                </a:lnTo>
                <a:lnTo>
                  <a:pt x="13621" y="1412"/>
                </a:lnTo>
                <a:lnTo>
                  <a:pt x="13643" y="1416"/>
                </a:lnTo>
                <a:lnTo>
                  <a:pt x="13664" y="1422"/>
                </a:lnTo>
                <a:lnTo>
                  <a:pt x="13685" y="1430"/>
                </a:lnTo>
                <a:lnTo>
                  <a:pt x="13706" y="1438"/>
                </a:lnTo>
                <a:lnTo>
                  <a:pt x="13727" y="1448"/>
                </a:lnTo>
                <a:lnTo>
                  <a:pt x="13748" y="1460"/>
                </a:lnTo>
                <a:lnTo>
                  <a:pt x="13770" y="1472"/>
                </a:lnTo>
                <a:lnTo>
                  <a:pt x="13791" y="1486"/>
                </a:lnTo>
                <a:lnTo>
                  <a:pt x="13811" y="1502"/>
                </a:lnTo>
                <a:lnTo>
                  <a:pt x="13832" y="1518"/>
                </a:lnTo>
                <a:lnTo>
                  <a:pt x="13853" y="1536"/>
                </a:lnTo>
                <a:lnTo>
                  <a:pt x="13873" y="1555"/>
                </a:lnTo>
                <a:lnTo>
                  <a:pt x="13894" y="1576"/>
                </a:lnTo>
                <a:lnTo>
                  <a:pt x="13914" y="1598"/>
                </a:lnTo>
                <a:lnTo>
                  <a:pt x="13934" y="1622"/>
                </a:lnTo>
                <a:lnTo>
                  <a:pt x="13954" y="1646"/>
                </a:lnTo>
                <a:lnTo>
                  <a:pt x="13975" y="1672"/>
                </a:lnTo>
                <a:lnTo>
                  <a:pt x="13995" y="1699"/>
                </a:lnTo>
                <a:lnTo>
                  <a:pt x="14015" y="1727"/>
                </a:lnTo>
                <a:lnTo>
                  <a:pt x="14034" y="1757"/>
                </a:lnTo>
                <a:lnTo>
                  <a:pt x="14054" y="1789"/>
                </a:lnTo>
                <a:lnTo>
                  <a:pt x="14074" y="1821"/>
                </a:lnTo>
                <a:lnTo>
                  <a:pt x="14094" y="1855"/>
                </a:lnTo>
                <a:lnTo>
                  <a:pt x="14112" y="1890"/>
                </a:lnTo>
                <a:lnTo>
                  <a:pt x="14132" y="1927"/>
                </a:lnTo>
                <a:lnTo>
                  <a:pt x="14151" y="1965"/>
                </a:lnTo>
                <a:lnTo>
                  <a:pt x="14171" y="2003"/>
                </a:lnTo>
                <a:lnTo>
                  <a:pt x="14212" y="2210"/>
                </a:lnTo>
                <a:lnTo>
                  <a:pt x="14218" y="2258"/>
                </a:lnTo>
                <a:lnTo>
                  <a:pt x="14223" y="2306"/>
                </a:lnTo>
                <a:lnTo>
                  <a:pt x="14227" y="2355"/>
                </a:lnTo>
                <a:lnTo>
                  <a:pt x="14230" y="2404"/>
                </a:lnTo>
                <a:lnTo>
                  <a:pt x="14232" y="2454"/>
                </a:lnTo>
                <a:lnTo>
                  <a:pt x="14233" y="2505"/>
                </a:lnTo>
                <a:lnTo>
                  <a:pt x="14233" y="2556"/>
                </a:lnTo>
                <a:lnTo>
                  <a:pt x="14232" y="2607"/>
                </a:lnTo>
                <a:lnTo>
                  <a:pt x="14231" y="2659"/>
                </a:lnTo>
                <a:lnTo>
                  <a:pt x="14228" y="2711"/>
                </a:lnTo>
                <a:lnTo>
                  <a:pt x="14224" y="2765"/>
                </a:lnTo>
                <a:lnTo>
                  <a:pt x="14220" y="2819"/>
                </a:lnTo>
                <a:lnTo>
                  <a:pt x="14214" y="2872"/>
                </a:lnTo>
                <a:lnTo>
                  <a:pt x="14208" y="2928"/>
                </a:lnTo>
                <a:lnTo>
                  <a:pt x="14200" y="2982"/>
                </a:lnTo>
                <a:lnTo>
                  <a:pt x="14191" y="3038"/>
                </a:lnTo>
                <a:lnTo>
                  <a:pt x="14182" y="3094"/>
                </a:lnTo>
                <a:lnTo>
                  <a:pt x="14171" y="3151"/>
                </a:lnTo>
                <a:lnTo>
                  <a:pt x="14160" y="3209"/>
                </a:lnTo>
                <a:lnTo>
                  <a:pt x="14148" y="3266"/>
                </a:lnTo>
                <a:lnTo>
                  <a:pt x="14135" y="3324"/>
                </a:lnTo>
                <a:lnTo>
                  <a:pt x="14120" y="3383"/>
                </a:lnTo>
                <a:lnTo>
                  <a:pt x="14105" y="3443"/>
                </a:lnTo>
                <a:lnTo>
                  <a:pt x="14089" y="3503"/>
                </a:lnTo>
                <a:lnTo>
                  <a:pt x="14071" y="3563"/>
                </a:lnTo>
                <a:lnTo>
                  <a:pt x="14054" y="3624"/>
                </a:lnTo>
                <a:lnTo>
                  <a:pt x="14035" y="3685"/>
                </a:lnTo>
                <a:lnTo>
                  <a:pt x="14015" y="3747"/>
                </a:lnTo>
                <a:lnTo>
                  <a:pt x="13994" y="3809"/>
                </a:lnTo>
                <a:lnTo>
                  <a:pt x="13971" y="3872"/>
                </a:lnTo>
                <a:lnTo>
                  <a:pt x="13948" y="3936"/>
                </a:lnTo>
                <a:lnTo>
                  <a:pt x="13924" y="4000"/>
                </a:lnTo>
                <a:lnTo>
                  <a:pt x="13924" y="4061"/>
                </a:lnTo>
                <a:lnTo>
                  <a:pt x="14542" y="3939"/>
                </a:lnTo>
                <a:lnTo>
                  <a:pt x="15055" y="3856"/>
                </a:lnTo>
                <a:lnTo>
                  <a:pt x="15055" y="3918"/>
                </a:lnTo>
                <a:lnTo>
                  <a:pt x="14899" y="3980"/>
                </a:lnTo>
                <a:lnTo>
                  <a:pt x="14750" y="4039"/>
                </a:lnTo>
                <a:lnTo>
                  <a:pt x="14607" y="4094"/>
                </a:lnTo>
                <a:lnTo>
                  <a:pt x="14472" y="4147"/>
                </a:lnTo>
                <a:lnTo>
                  <a:pt x="14343" y="4195"/>
                </a:lnTo>
                <a:lnTo>
                  <a:pt x="14220" y="4240"/>
                </a:lnTo>
                <a:lnTo>
                  <a:pt x="14105" y="4281"/>
                </a:lnTo>
                <a:lnTo>
                  <a:pt x="13996" y="4320"/>
                </a:lnTo>
                <a:lnTo>
                  <a:pt x="13894" y="4353"/>
                </a:lnTo>
                <a:lnTo>
                  <a:pt x="13800" y="4384"/>
                </a:lnTo>
                <a:lnTo>
                  <a:pt x="13711" y="4411"/>
                </a:lnTo>
                <a:lnTo>
                  <a:pt x="13629" y="4435"/>
                </a:lnTo>
                <a:lnTo>
                  <a:pt x="13553" y="4455"/>
                </a:lnTo>
                <a:lnTo>
                  <a:pt x="13486" y="4472"/>
                </a:lnTo>
                <a:lnTo>
                  <a:pt x="13453" y="4478"/>
                </a:lnTo>
                <a:lnTo>
                  <a:pt x="13423" y="4484"/>
                </a:lnTo>
                <a:lnTo>
                  <a:pt x="13396" y="4490"/>
                </a:lnTo>
                <a:lnTo>
                  <a:pt x="13369" y="4494"/>
                </a:lnTo>
                <a:lnTo>
                  <a:pt x="13328" y="4453"/>
                </a:lnTo>
                <a:lnTo>
                  <a:pt x="13307" y="4330"/>
                </a:lnTo>
                <a:lnTo>
                  <a:pt x="13306" y="4298"/>
                </a:lnTo>
                <a:lnTo>
                  <a:pt x="13305" y="4265"/>
                </a:lnTo>
                <a:lnTo>
                  <a:pt x="13305" y="4232"/>
                </a:lnTo>
                <a:lnTo>
                  <a:pt x="13305" y="4198"/>
                </a:lnTo>
                <a:lnTo>
                  <a:pt x="13307" y="4163"/>
                </a:lnTo>
                <a:lnTo>
                  <a:pt x="13310" y="4127"/>
                </a:lnTo>
                <a:lnTo>
                  <a:pt x="13315" y="4090"/>
                </a:lnTo>
                <a:lnTo>
                  <a:pt x="13319" y="4051"/>
                </a:lnTo>
                <a:lnTo>
                  <a:pt x="13325" y="4012"/>
                </a:lnTo>
                <a:lnTo>
                  <a:pt x="13332" y="3972"/>
                </a:lnTo>
                <a:lnTo>
                  <a:pt x="13340" y="3931"/>
                </a:lnTo>
                <a:lnTo>
                  <a:pt x="13349" y="3889"/>
                </a:lnTo>
                <a:lnTo>
                  <a:pt x="13359" y="3847"/>
                </a:lnTo>
                <a:lnTo>
                  <a:pt x="13370" y="3803"/>
                </a:lnTo>
                <a:lnTo>
                  <a:pt x="13382" y="3758"/>
                </a:lnTo>
                <a:lnTo>
                  <a:pt x="13395" y="3712"/>
                </a:lnTo>
                <a:lnTo>
                  <a:pt x="13409" y="3665"/>
                </a:lnTo>
                <a:lnTo>
                  <a:pt x="13423" y="3617"/>
                </a:lnTo>
                <a:lnTo>
                  <a:pt x="13440" y="3568"/>
                </a:lnTo>
                <a:lnTo>
                  <a:pt x="13457" y="3518"/>
                </a:lnTo>
                <a:lnTo>
                  <a:pt x="13474" y="3468"/>
                </a:lnTo>
                <a:lnTo>
                  <a:pt x="13494" y="3416"/>
                </a:lnTo>
                <a:lnTo>
                  <a:pt x="13514" y="3364"/>
                </a:lnTo>
                <a:lnTo>
                  <a:pt x="13535" y="3311"/>
                </a:lnTo>
                <a:lnTo>
                  <a:pt x="13580" y="3201"/>
                </a:lnTo>
                <a:lnTo>
                  <a:pt x="13629" y="3087"/>
                </a:lnTo>
                <a:lnTo>
                  <a:pt x="13682" y="2969"/>
                </a:lnTo>
                <a:lnTo>
                  <a:pt x="13740" y="2848"/>
                </a:lnTo>
                <a:lnTo>
                  <a:pt x="13752" y="2798"/>
                </a:lnTo>
                <a:lnTo>
                  <a:pt x="13764" y="2748"/>
                </a:lnTo>
                <a:lnTo>
                  <a:pt x="13775" y="2697"/>
                </a:lnTo>
                <a:lnTo>
                  <a:pt x="13785" y="2645"/>
                </a:lnTo>
                <a:lnTo>
                  <a:pt x="13795" y="2592"/>
                </a:lnTo>
                <a:lnTo>
                  <a:pt x="13805" y="2537"/>
                </a:lnTo>
                <a:lnTo>
                  <a:pt x="13814" y="2482"/>
                </a:lnTo>
                <a:lnTo>
                  <a:pt x="13822" y="2426"/>
                </a:lnTo>
                <a:lnTo>
                  <a:pt x="13828" y="2370"/>
                </a:lnTo>
                <a:lnTo>
                  <a:pt x="13836" y="2311"/>
                </a:lnTo>
                <a:lnTo>
                  <a:pt x="13842" y="2252"/>
                </a:lnTo>
                <a:lnTo>
                  <a:pt x="13847" y="2192"/>
                </a:lnTo>
                <a:lnTo>
                  <a:pt x="13852" y="2131"/>
                </a:lnTo>
                <a:lnTo>
                  <a:pt x="13856" y="2069"/>
                </a:lnTo>
                <a:lnTo>
                  <a:pt x="13859" y="2007"/>
                </a:lnTo>
                <a:lnTo>
                  <a:pt x="13863" y="1942"/>
                </a:lnTo>
                <a:lnTo>
                  <a:pt x="13854" y="1901"/>
                </a:lnTo>
                <a:lnTo>
                  <a:pt x="13844" y="1862"/>
                </a:lnTo>
                <a:lnTo>
                  <a:pt x="13833" y="1824"/>
                </a:lnTo>
                <a:lnTo>
                  <a:pt x="13819" y="1787"/>
                </a:lnTo>
                <a:lnTo>
                  <a:pt x="13804" y="1750"/>
                </a:lnTo>
                <a:lnTo>
                  <a:pt x="13787" y="1716"/>
                </a:lnTo>
                <a:lnTo>
                  <a:pt x="13770" y="1682"/>
                </a:lnTo>
                <a:lnTo>
                  <a:pt x="13750" y="1649"/>
                </a:lnTo>
                <a:lnTo>
                  <a:pt x="13729" y="1617"/>
                </a:lnTo>
                <a:lnTo>
                  <a:pt x="13705" y="1587"/>
                </a:lnTo>
                <a:lnTo>
                  <a:pt x="13681" y="1558"/>
                </a:lnTo>
                <a:lnTo>
                  <a:pt x="13654" y="1529"/>
                </a:lnTo>
                <a:lnTo>
                  <a:pt x="13626" y="1503"/>
                </a:lnTo>
                <a:lnTo>
                  <a:pt x="13598" y="1476"/>
                </a:lnTo>
                <a:lnTo>
                  <a:pt x="13567" y="1452"/>
                </a:lnTo>
                <a:lnTo>
                  <a:pt x="13534" y="1427"/>
                </a:lnTo>
                <a:lnTo>
                  <a:pt x="13513" y="1407"/>
                </a:lnTo>
                <a:close/>
                <a:moveTo>
                  <a:pt x="15713" y="2293"/>
                </a:moveTo>
                <a:lnTo>
                  <a:pt x="15775" y="2272"/>
                </a:lnTo>
                <a:lnTo>
                  <a:pt x="15793" y="2263"/>
                </a:lnTo>
                <a:lnTo>
                  <a:pt x="15810" y="2255"/>
                </a:lnTo>
                <a:lnTo>
                  <a:pt x="15826" y="2245"/>
                </a:lnTo>
                <a:lnTo>
                  <a:pt x="15841" y="2235"/>
                </a:lnTo>
                <a:lnTo>
                  <a:pt x="15855" y="2225"/>
                </a:lnTo>
                <a:lnTo>
                  <a:pt x="15869" y="2213"/>
                </a:lnTo>
                <a:lnTo>
                  <a:pt x="15882" y="2202"/>
                </a:lnTo>
                <a:lnTo>
                  <a:pt x="15894" y="2189"/>
                </a:lnTo>
                <a:lnTo>
                  <a:pt x="15905" y="2177"/>
                </a:lnTo>
                <a:lnTo>
                  <a:pt x="15915" y="2162"/>
                </a:lnTo>
                <a:lnTo>
                  <a:pt x="15924" y="2148"/>
                </a:lnTo>
                <a:lnTo>
                  <a:pt x="15933" y="2133"/>
                </a:lnTo>
                <a:lnTo>
                  <a:pt x="15941" y="2117"/>
                </a:lnTo>
                <a:lnTo>
                  <a:pt x="15948" y="2101"/>
                </a:lnTo>
                <a:lnTo>
                  <a:pt x="15955" y="2083"/>
                </a:lnTo>
                <a:lnTo>
                  <a:pt x="15959" y="2067"/>
                </a:lnTo>
                <a:lnTo>
                  <a:pt x="15959" y="2003"/>
                </a:lnTo>
                <a:lnTo>
                  <a:pt x="15957" y="1997"/>
                </a:lnTo>
                <a:lnTo>
                  <a:pt x="15954" y="1990"/>
                </a:lnTo>
                <a:lnTo>
                  <a:pt x="15951" y="1983"/>
                </a:lnTo>
                <a:lnTo>
                  <a:pt x="15946" y="1979"/>
                </a:lnTo>
                <a:lnTo>
                  <a:pt x="15942" y="1973"/>
                </a:lnTo>
                <a:lnTo>
                  <a:pt x="15936" y="1970"/>
                </a:lnTo>
                <a:lnTo>
                  <a:pt x="15931" y="1966"/>
                </a:lnTo>
                <a:lnTo>
                  <a:pt x="15924" y="1963"/>
                </a:lnTo>
                <a:lnTo>
                  <a:pt x="15917" y="1961"/>
                </a:lnTo>
                <a:lnTo>
                  <a:pt x="15911" y="1959"/>
                </a:lnTo>
                <a:lnTo>
                  <a:pt x="15903" y="1958"/>
                </a:lnTo>
                <a:lnTo>
                  <a:pt x="15895" y="1958"/>
                </a:lnTo>
                <a:lnTo>
                  <a:pt x="15886" y="1959"/>
                </a:lnTo>
                <a:lnTo>
                  <a:pt x="15877" y="1959"/>
                </a:lnTo>
                <a:lnTo>
                  <a:pt x="15867" y="1961"/>
                </a:lnTo>
                <a:lnTo>
                  <a:pt x="15857" y="1963"/>
                </a:lnTo>
                <a:lnTo>
                  <a:pt x="15850" y="1965"/>
                </a:lnTo>
                <a:lnTo>
                  <a:pt x="15842" y="1967"/>
                </a:lnTo>
                <a:lnTo>
                  <a:pt x="15835" y="1970"/>
                </a:lnTo>
                <a:lnTo>
                  <a:pt x="15829" y="1972"/>
                </a:lnTo>
                <a:lnTo>
                  <a:pt x="15822" y="1977"/>
                </a:lnTo>
                <a:lnTo>
                  <a:pt x="15815" y="1981"/>
                </a:lnTo>
                <a:lnTo>
                  <a:pt x="15809" y="1986"/>
                </a:lnTo>
                <a:lnTo>
                  <a:pt x="15802" y="1991"/>
                </a:lnTo>
                <a:lnTo>
                  <a:pt x="15791" y="2004"/>
                </a:lnTo>
                <a:lnTo>
                  <a:pt x="15780" y="2019"/>
                </a:lnTo>
                <a:lnTo>
                  <a:pt x="15770" y="2037"/>
                </a:lnTo>
                <a:lnTo>
                  <a:pt x="15760" y="2056"/>
                </a:lnTo>
                <a:lnTo>
                  <a:pt x="15751" y="2078"/>
                </a:lnTo>
                <a:lnTo>
                  <a:pt x="15743" y="2101"/>
                </a:lnTo>
                <a:lnTo>
                  <a:pt x="15736" y="2128"/>
                </a:lnTo>
                <a:lnTo>
                  <a:pt x="15730" y="2155"/>
                </a:lnTo>
                <a:lnTo>
                  <a:pt x="15725" y="2187"/>
                </a:lnTo>
                <a:lnTo>
                  <a:pt x="15720" y="2220"/>
                </a:lnTo>
                <a:lnTo>
                  <a:pt x="15717" y="2255"/>
                </a:lnTo>
                <a:lnTo>
                  <a:pt x="15713" y="2293"/>
                </a:lnTo>
                <a:close/>
                <a:moveTo>
                  <a:pt x="15282" y="2477"/>
                </a:moveTo>
                <a:lnTo>
                  <a:pt x="15302" y="2477"/>
                </a:lnTo>
                <a:lnTo>
                  <a:pt x="15327" y="2455"/>
                </a:lnTo>
                <a:lnTo>
                  <a:pt x="15349" y="2432"/>
                </a:lnTo>
                <a:lnTo>
                  <a:pt x="15370" y="2408"/>
                </a:lnTo>
                <a:lnTo>
                  <a:pt x="15389" y="2386"/>
                </a:lnTo>
                <a:lnTo>
                  <a:pt x="15407" y="2364"/>
                </a:lnTo>
                <a:lnTo>
                  <a:pt x="15421" y="2342"/>
                </a:lnTo>
                <a:lnTo>
                  <a:pt x="15435" y="2320"/>
                </a:lnTo>
                <a:lnTo>
                  <a:pt x="15446" y="2298"/>
                </a:lnTo>
                <a:lnTo>
                  <a:pt x="15456" y="2275"/>
                </a:lnTo>
                <a:lnTo>
                  <a:pt x="15462" y="2254"/>
                </a:lnTo>
                <a:lnTo>
                  <a:pt x="15468" y="2232"/>
                </a:lnTo>
                <a:lnTo>
                  <a:pt x="15472" y="2211"/>
                </a:lnTo>
                <a:lnTo>
                  <a:pt x="15474" y="2190"/>
                </a:lnTo>
                <a:lnTo>
                  <a:pt x="15474" y="2169"/>
                </a:lnTo>
                <a:lnTo>
                  <a:pt x="15471" y="2148"/>
                </a:lnTo>
                <a:lnTo>
                  <a:pt x="15467" y="2128"/>
                </a:lnTo>
                <a:lnTo>
                  <a:pt x="15439" y="2141"/>
                </a:lnTo>
                <a:lnTo>
                  <a:pt x="15415" y="2155"/>
                </a:lnTo>
                <a:lnTo>
                  <a:pt x="15391" y="2171"/>
                </a:lnTo>
                <a:lnTo>
                  <a:pt x="15370" y="2188"/>
                </a:lnTo>
                <a:lnTo>
                  <a:pt x="15360" y="2197"/>
                </a:lnTo>
                <a:lnTo>
                  <a:pt x="15352" y="2205"/>
                </a:lnTo>
                <a:lnTo>
                  <a:pt x="15343" y="2215"/>
                </a:lnTo>
                <a:lnTo>
                  <a:pt x="15335" y="2225"/>
                </a:lnTo>
                <a:lnTo>
                  <a:pt x="15327" y="2235"/>
                </a:lnTo>
                <a:lnTo>
                  <a:pt x="15320" y="2245"/>
                </a:lnTo>
                <a:lnTo>
                  <a:pt x="15314" y="2255"/>
                </a:lnTo>
                <a:lnTo>
                  <a:pt x="15307" y="2266"/>
                </a:lnTo>
                <a:lnTo>
                  <a:pt x="15302" y="2278"/>
                </a:lnTo>
                <a:lnTo>
                  <a:pt x="15297" y="2289"/>
                </a:lnTo>
                <a:lnTo>
                  <a:pt x="15293" y="2301"/>
                </a:lnTo>
                <a:lnTo>
                  <a:pt x="15288" y="2313"/>
                </a:lnTo>
                <a:lnTo>
                  <a:pt x="15285" y="2325"/>
                </a:lnTo>
                <a:lnTo>
                  <a:pt x="15283" y="2337"/>
                </a:lnTo>
                <a:lnTo>
                  <a:pt x="15279" y="2350"/>
                </a:lnTo>
                <a:lnTo>
                  <a:pt x="15278" y="2363"/>
                </a:lnTo>
                <a:lnTo>
                  <a:pt x="15276" y="2390"/>
                </a:lnTo>
                <a:lnTo>
                  <a:pt x="15276" y="2418"/>
                </a:lnTo>
                <a:lnTo>
                  <a:pt x="15277" y="2447"/>
                </a:lnTo>
                <a:lnTo>
                  <a:pt x="15282" y="2477"/>
                </a:lnTo>
                <a:close/>
                <a:moveTo>
                  <a:pt x="16310" y="2293"/>
                </a:moveTo>
                <a:lnTo>
                  <a:pt x="16314" y="2301"/>
                </a:lnTo>
                <a:lnTo>
                  <a:pt x="16320" y="2310"/>
                </a:lnTo>
                <a:lnTo>
                  <a:pt x="16329" y="2320"/>
                </a:lnTo>
                <a:lnTo>
                  <a:pt x="16340" y="2331"/>
                </a:lnTo>
                <a:lnTo>
                  <a:pt x="16353" y="2343"/>
                </a:lnTo>
                <a:lnTo>
                  <a:pt x="16369" y="2356"/>
                </a:lnTo>
                <a:lnTo>
                  <a:pt x="16387" y="2370"/>
                </a:lnTo>
                <a:lnTo>
                  <a:pt x="16408" y="2385"/>
                </a:lnTo>
                <a:lnTo>
                  <a:pt x="16456" y="2417"/>
                </a:lnTo>
                <a:lnTo>
                  <a:pt x="16514" y="2454"/>
                </a:lnTo>
                <a:lnTo>
                  <a:pt x="16582" y="2495"/>
                </a:lnTo>
                <a:lnTo>
                  <a:pt x="16659" y="2539"/>
                </a:lnTo>
                <a:lnTo>
                  <a:pt x="16722" y="2704"/>
                </a:lnTo>
                <a:lnTo>
                  <a:pt x="16708" y="2721"/>
                </a:lnTo>
                <a:lnTo>
                  <a:pt x="16696" y="2738"/>
                </a:lnTo>
                <a:lnTo>
                  <a:pt x="16683" y="2754"/>
                </a:lnTo>
                <a:lnTo>
                  <a:pt x="16669" y="2768"/>
                </a:lnTo>
                <a:lnTo>
                  <a:pt x="16655" y="2781"/>
                </a:lnTo>
                <a:lnTo>
                  <a:pt x="16642" y="2795"/>
                </a:lnTo>
                <a:lnTo>
                  <a:pt x="16627" y="2806"/>
                </a:lnTo>
                <a:lnTo>
                  <a:pt x="16614" y="2817"/>
                </a:lnTo>
                <a:lnTo>
                  <a:pt x="16600" y="2827"/>
                </a:lnTo>
                <a:lnTo>
                  <a:pt x="16585" y="2836"/>
                </a:lnTo>
                <a:lnTo>
                  <a:pt x="16571" y="2844"/>
                </a:lnTo>
                <a:lnTo>
                  <a:pt x="16556" y="2850"/>
                </a:lnTo>
                <a:lnTo>
                  <a:pt x="16541" y="2857"/>
                </a:lnTo>
                <a:lnTo>
                  <a:pt x="16526" y="2861"/>
                </a:lnTo>
                <a:lnTo>
                  <a:pt x="16511" y="2866"/>
                </a:lnTo>
                <a:lnTo>
                  <a:pt x="16495" y="2868"/>
                </a:lnTo>
                <a:lnTo>
                  <a:pt x="16470" y="2831"/>
                </a:lnTo>
                <a:lnTo>
                  <a:pt x="16444" y="2795"/>
                </a:lnTo>
                <a:lnTo>
                  <a:pt x="16419" y="2761"/>
                </a:lnTo>
                <a:lnTo>
                  <a:pt x="16393" y="2729"/>
                </a:lnTo>
                <a:lnTo>
                  <a:pt x="16369" y="2699"/>
                </a:lnTo>
                <a:lnTo>
                  <a:pt x="16344" y="2672"/>
                </a:lnTo>
                <a:lnTo>
                  <a:pt x="16319" y="2646"/>
                </a:lnTo>
                <a:lnTo>
                  <a:pt x="16295" y="2622"/>
                </a:lnTo>
                <a:lnTo>
                  <a:pt x="16270" y="2599"/>
                </a:lnTo>
                <a:lnTo>
                  <a:pt x="16246" y="2579"/>
                </a:lnTo>
                <a:lnTo>
                  <a:pt x="16222" y="2561"/>
                </a:lnTo>
                <a:lnTo>
                  <a:pt x="16198" y="2544"/>
                </a:lnTo>
                <a:lnTo>
                  <a:pt x="16175" y="2529"/>
                </a:lnTo>
                <a:lnTo>
                  <a:pt x="16151" y="2517"/>
                </a:lnTo>
                <a:lnTo>
                  <a:pt x="16128" y="2507"/>
                </a:lnTo>
                <a:lnTo>
                  <a:pt x="16105" y="2498"/>
                </a:lnTo>
                <a:lnTo>
                  <a:pt x="16108" y="2475"/>
                </a:lnTo>
                <a:lnTo>
                  <a:pt x="16113" y="2454"/>
                </a:lnTo>
                <a:lnTo>
                  <a:pt x="16118" y="2434"/>
                </a:lnTo>
                <a:lnTo>
                  <a:pt x="16125" y="2415"/>
                </a:lnTo>
                <a:lnTo>
                  <a:pt x="16134" y="2399"/>
                </a:lnTo>
                <a:lnTo>
                  <a:pt x="16143" y="2382"/>
                </a:lnTo>
                <a:lnTo>
                  <a:pt x="16154" y="2367"/>
                </a:lnTo>
                <a:lnTo>
                  <a:pt x="16166" y="2354"/>
                </a:lnTo>
                <a:lnTo>
                  <a:pt x="16179" y="2342"/>
                </a:lnTo>
                <a:lnTo>
                  <a:pt x="16195" y="2331"/>
                </a:lnTo>
                <a:lnTo>
                  <a:pt x="16210" y="2321"/>
                </a:lnTo>
                <a:lnTo>
                  <a:pt x="16228" y="2313"/>
                </a:lnTo>
                <a:lnTo>
                  <a:pt x="16247" y="2306"/>
                </a:lnTo>
                <a:lnTo>
                  <a:pt x="16267" y="2300"/>
                </a:lnTo>
                <a:lnTo>
                  <a:pt x="16288" y="2295"/>
                </a:lnTo>
                <a:lnTo>
                  <a:pt x="16310" y="2293"/>
                </a:lnTo>
                <a:close/>
                <a:moveTo>
                  <a:pt x="12427" y="1170"/>
                </a:moveTo>
                <a:lnTo>
                  <a:pt x="12461" y="1269"/>
                </a:lnTo>
                <a:lnTo>
                  <a:pt x="12284" y="1676"/>
                </a:lnTo>
                <a:lnTo>
                  <a:pt x="12230" y="1741"/>
                </a:lnTo>
                <a:lnTo>
                  <a:pt x="12241" y="1765"/>
                </a:lnTo>
                <a:lnTo>
                  <a:pt x="12021" y="2083"/>
                </a:lnTo>
                <a:lnTo>
                  <a:pt x="11964" y="2171"/>
                </a:lnTo>
                <a:lnTo>
                  <a:pt x="11929" y="2236"/>
                </a:lnTo>
                <a:lnTo>
                  <a:pt x="11921" y="2260"/>
                </a:lnTo>
                <a:lnTo>
                  <a:pt x="11900" y="2359"/>
                </a:lnTo>
                <a:lnTo>
                  <a:pt x="12284" y="2248"/>
                </a:lnTo>
                <a:lnTo>
                  <a:pt x="12360" y="2221"/>
                </a:lnTo>
                <a:lnTo>
                  <a:pt x="12363" y="2221"/>
                </a:lnTo>
                <a:lnTo>
                  <a:pt x="12388" y="2212"/>
                </a:lnTo>
                <a:lnTo>
                  <a:pt x="12392" y="2210"/>
                </a:lnTo>
                <a:lnTo>
                  <a:pt x="12483" y="2171"/>
                </a:lnTo>
                <a:lnTo>
                  <a:pt x="12508" y="2158"/>
                </a:lnTo>
                <a:lnTo>
                  <a:pt x="12535" y="2143"/>
                </a:lnTo>
                <a:lnTo>
                  <a:pt x="12561" y="2130"/>
                </a:lnTo>
                <a:lnTo>
                  <a:pt x="12587" y="2117"/>
                </a:lnTo>
                <a:lnTo>
                  <a:pt x="12614" y="2102"/>
                </a:lnTo>
                <a:lnTo>
                  <a:pt x="12639" y="2089"/>
                </a:lnTo>
                <a:lnTo>
                  <a:pt x="12666" y="2074"/>
                </a:lnTo>
                <a:lnTo>
                  <a:pt x="12691" y="2061"/>
                </a:lnTo>
                <a:lnTo>
                  <a:pt x="12659" y="2017"/>
                </a:lnTo>
                <a:lnTo>
                  <a:pt x="12405" y="1797"/>
                </a:lnTo>
                <a:lnTo>
                  <a:pt x="12417" y="1765"/>
                </a:lnTo>
                <a:lnTo>
                  <a:pt x="12779" y="1765"/>
                </a:lnTo>
                <a:lnTo>
                  <a:pt x="12900" y="1852"/>
                </a:lnTo>
                <a:lnTo>
                  <a:pt x="13000" y="1907"/>
                </a:lnTo>
                <a:lnTo>
                  <a:pt x="13065" y="2006"/>
                </a:lnTo>
                <a:lnTo>
                  <a:pt x="13090" y="2164"/>
                </a:lnTo>
                <a:lnTo>
                  <a:pt x="13106" y="2239"/>
                </a:lnTo>
                <a:lnTo>
                  <a:pt x="13109" y="2248"/>
                </a:lnTo>
                <a:lnTo>
                  <a:pt x="13054" y="2325"/>
                </a:lnTo>
                <a:lnTo>
                  <a:pt x="13021" y="2391"/>
                </a:lnTo>
                <a:lnTo>
                  <a:pt x="12966" y="2413"/>
                </a:lnTo>
                <a:lnTo>
                  <a:pt x="12935" y="2422"/>
                </a:lnTo>
                <a:lnTo>
                  <a:pt x="12911" y="2424"/>
                </a:lnTo>
                <a:lnTo>
                  <a:pt x="12879" y="2402"/>
                </a:lnTo>
                <a:lnTo>
                  <a:pt x="12834" y="2325"/>
                </a:lnTo>
                <a:lnTo>
                  <a:pt x="12790" y="2226"/>
                </a:lnTo>
                <a:lnTo>
                  <a:pt x="12263" y="2644"/>
                </a:lnTo>
                <a:lnTo>
                  <a:pt x="12241" y="2677"/>
                </a:lnTo>
                <a:lnTo>
                  <a:pt x="11845" y="2941"/>
                </a:lnTo>
                <a:lnTo>
                  <a:pt x="11757" y="3008"/>
                </a:lnTo>
                <a:lnTo>
                  <a:pt x="11668" y="3029"/>
                </a:lnTo>
                <a:lnTo>
                  <a:pt x="11515" y="3040"/>
                </a:lnTo>
                <a:lnTo>
                  <a:pt x="11510" y="3040"/>
                </a:lnTo>
                <a:lnTo>
                  <a:pt x="11504" y="3041"/>
                </a:lnTo>
                <a:lnTo>
                  <a:pt x="11472" y="3038"/>
                </a:lnTo>
                <a:lnTo>
                  <a:pt x="11448" y="3029"/>
                </a:lnTo>
                <a:lnTo>
                  <a:pt x="11421" y="3018"/>
                </a:lnTo>
                <a:lnTo>
                  <a:pt x="11392" y="3002"/>
                </a:lnTo>
                <a:lnTo>
                  <a:pt x="11312" y="2945"/>
                </a:lnTo>
                <a:lnTo>
                  <a:pt x="11248" y="2886"/>
                </a:lnTo>
                <a:lnTo>
                  <a:pt x="11225" y="2856"/>
                </a:lnTo>
                <a:lnTo>
                  <a:pt x="11209" y="2828"/>
                </a:lnTo>
                <a:lnTo>
                  <a:pt x="11199" y="2800"/>
                </a:lnTo>
                <a:lnTo>
                  <a:pt x="11197" y="2787"/>
                </a:lnTo>
                <a:lnTo>
                  <a:pt x="11197" y="2774"/>
                </a:lnTo>
                <a:lnTo>
                  <a:pt x="11200" y="2747"/>
                </a:lnTo>
                <a:lnTo>
                  <a:pt x="11210" y="2723"/>
                </a:lnTo>
                <a:lnTo>
                  <a:pt x="11296" y="2578"/>
                </a:lnTo>
                <a:lnTo>
                  <a:pt x="11460" y="2193"/>
                </a:lnTo>
                <a:lnTo>
                  <a:pt x="11581" y="1841"/>
                </a:lnTo>
                <a:lnTo>
                  <a:pt x="11614" y="1775"/>
                </a:lnTo>
                <a:lnTo>
                  <a:pt x="11778" y="1555"/>
                </a:lnTo>
                <a:lnTo>
                  <a:pt x="11824" y="1463"/>
                </a:lnTo>
                <a:lnTo>
                  <a:pt x="11826" y="1457"/>
                </a:lnTo>
                <a:lnTo>
                  <a:pt x="11827" y="1456"/>
                </a:lnTo>
                <a:lnTo>
                  <a:pt x="11830" y="1451"/>
                </a:lnTo>
                <a:lnTo>
                  <a:pt x="11835" y="1437"/>
                </a:lnTo>
                <a:lnTo>
                  <a:pt x="11836" y="1436"/>
                </a:lnTo>
                <a:lnTo>
                  <a:pt x="11855" y="1394"/>
                </a:lnTo>
                <a:lnTo>
                  <a:pt x="12010" y="961"/>
                </a:lnTo>
                <a:lnTo>
                  <a:pt x="12032" y="883"/>
                </a:lnTo>
                <a:lnTo>
                  <a:pt x="11977" y="840"/>
                </a:lnTo>
                <a:lnTo>
                  <a:pt x="11971" y="829"/>
                </a:lnTo>
                <a:lnTo>
                  <a:pt x="11966" y="812"/>
                </a:lnTo>
                <a:lnTo>
                  <a:pt x="11966" y="807"/>
                </a:lnTo>
                <a:lnTo>
                  <a:pt x="11966" y="800"/>
                </a:lnTo>
                <a:lnTo>
                  <a:pt x="11971" y="784"/>
                </a:lnTo>
                <a:lnTo>
                  <a:pt x="11977" y="774"/>
                </a:lnTo>
                <a:lnTo>
                  <a:pt x="12042" y="753"/>
                </a:lnTo>
                <a:lnTo>
                  <a:pt x="12083" y="755"/>
                </a:lnTo>
                <a:lnTo>
                  <a:pt x="12110" y="759"/>
                </a:lnTo>
                <a:lnTo>
                  <a:pt x="12135" y="768"/>
                </a:lnTo>
                <a:lnTo>
                  <a:pt x="12149" y="776"/>
                </a:lnTo>
                <a:lnTo>
                  <a:pt x="12174" y="796"/>
                </a:lnTo>
                <a:lnTo>
                  <a:pt x="12219" y="822"/>
                </a:lnTo>
                <a:lnTo>
                  <a:pt x="12263" y="862"/>
                </a:lnTo>
                <a:lnTo>
                  <a:pt x="12427" y="1170"/>
                </a:lnTo>
                <a:close/>
                <a:moveTo>
                  <a:pt x="10800" y="1369"/>
                </a:moveTo>
                <a:lnTo>
                  <a:pt x="10853" y="1381"/>
                </a:lnTo>
                <a:lnTo>
                  <a:pt x="10883" y="1394"/>
                </a:lnTo>
                <a:lnTo>
                  <a:pt x="10910" y="1412"/>
                </a:lnTo>
                <a:lnTo>
                  <a:pt x="10921" y="1423"/>
                </a:lnTo>
                <a:lnTo>
                  <a:pt x="10866" y="1511"/>
                </a:lnTo>
                <a:lnTo>
                  <a:pt x="10877" y="1555"/>
                </a:lnTo>
                <a:lnTo>
                  <a:pt x="10811" y="1654"/>
                </a:lnTo>
                <a:lnTo>
                  <a:pt x="10844" y="1730"/>
                </a:lnTo>
                <a:lnTo>
                  <a:pt x="10822" y="1797"/>
                </a:lnTo>
                <a:lnTo>
                  <a:pt x="10790" y="1875"/>
                </a:lnTo>
                <a:lnTo>
                  <a:pt x="10779" y="1879"/>
                </a:lnTo>
                <a:lnTo>
                  <a:pt x="10755" y="1885"/>
                </a:lnTo>
                <a:lnTo>
                  <a:pt x="10721" y="1871"/>
                </a:lnTo>
                <a:lnTo>
                  <a:pt x="10709" y="1861"/>
                </a:lnTo>
                <a:lnTo>
                  <a:pt x="10704" y="1857"/>
                </a:lnTo>
                <a:lnTo>
                  <a:pt x="10701" y="1852"/>
                </a:lnTo>
                <a:lnTo>
                  <a:pt x="10624" y="1765"/>
                </a:lnTo>
                <a:lnTo>
                  <a:pt x="10591" y="1754"/>
                </a:lnTo>
                <a:lnTo>
                  <a:pt x="10591" y="1720"/>
                </a:lnTo>
                <a:lnTo>
                  <a:pt x="10547" y="1676"/>
                </a:lnTo>
                <a:lnTo>
                  <a:pt x="10504" y="1687"/>
                </a:lnTo>
                <a:lnTo>
                  <a:pt x="10184" y="1412"/>
                </a:lnTo>
                <a:lnTo>
                  <a:pt x="10108" y="1357"/>
                </a:lnTo>
                <a:lnTo>
                  <a:pt x="10102" y="1346"/>
                </a:lnTo>
                <a:lnTo>
                  <a:pt x="10096" y="1323"/>
                </a:lnTo>
                <a:lnTo>
                  <a:pt x="10096" y="1313"/>
                </a:lnTo>
                <a:lnTo>
                  <a:pt x="10102" y="1291"/>
                </a:lnTo>
                <a:lnTo>
                  <a:pt x="10119" y="1253"/>
                </a:lnTo>
                <a:lnTo>
                  <a:pt x="10130" y="1235"/>
                </a:lnTo>
                <a:lnTo>
                  <a:pt x="10405" y="1313"/>
                </a:lnTo>
                <a:lnTo>
                  <a:pt x="10800" y="1369"/>
                </a:lnTo>
                <a:close/>
                <a:moveTo>
                  <a:pt x="10052" y="2371"/>
                </a:moveTo>
                <a:lnTo>
                  <a:pt x="10065" y="2361"/>
                </a:lnTo>
                <a:lnTo>
                  <a:pt x="10074" y="2359"/>
                </a:lnTo>
                <a:lnTo>
                  <a:pt x="10174" y="2381"/>
                </a:lnTo>
                <a:lnTo>
                  <a:pt x="10338" y="2402"/>
                </a:lnTo>
                <a:lnTo>
                  <a:pt x="10492" y="2502"/>
                </a:lnTo>
                <a:lnTo>
                  <a:pt x="10580" y="2512"/>
                </a:lnTo>
                <a:lnTo>
                  <a:pt x="10592" y="2521"/>
                </a:lnTo>
                <a:lnTo>
                  <a:pt x="10603" y="2529"/>
                </a:lnTo>
                <a:lnTo>
                  <a:pt x="10613" y="2541"/>
                </a:lnTo>
                <a:lnTo>
                  <a:pt x="10621" y="2553"/>
                </a:lnTo>
                <a:lnTo>
                  <a:pt x="10632" y="2579"/>
                </a:lnTo>
                <a:lnTo>
                  <a:pt x="10636" y="2612"/>
                </a:lnTo>
                <a:lnTo>
                  <a:pt x="10624" y="2622"/>
                </a:lnTo>
                <a:lnTo>
                  <a:pt x="10591" y="2777"/>
                </a:lnTo>
                <a:lnTo>
                  <a:pt x="10597" y="2933"/>
                </a:lnTo>
                <a:lnTo>
                  <a:pt x="10613" y="3118"/>
                </a:lnTo>
                <a:lnTo>
                  <a:pt x="10624" y="3447"/>
                </a:lnTo>
                <a:lnTo>
                  <a:pt x="10712" y="3414"/>
                </a:lnTo>
                <a:lnTo>
                  <a:pt x="10750" y="3370"/>
                </a:lnTo>
                <a:lnTo>
                  <a:pt x="10753" y="3367"/>
                </a:lnTo>
                <a:lnTo>
                  <a:pt x="10780" y="3329"/>
                </a:lnTo>
                <a:lnTo>
                  <a:pt x="10782" y="3325"/>
                </a:lnTo>
                <a:lnTo>
                  <a:pt x="10790" y="3315"/>
                </a:lnTo>
                <a:lnTo>
                  <a:pt x="11119" y="2986"/>
                </a:lnTo>
                <a:lnTo>
                  <a:pt x="11125" y="2975"/>
                </a:lnTo>
                <a:lnTo>
                  <a:pt x="11138" y="2956"/>
                </a:lnTo>
                <a:lnTo>
                  <a:pt x="11155" y="2942"/>
                </a:lnTo>
                <a:lnTo>
                  <a:pt x="11174" y="2933"/>
                </a:lnTo>
                <a:lnTo>
                  <a:pt x="11185" y="2930"/>
                </a:lnTo>
                <a:lnTo>
                  <a:pt x="11186" y="2931"/>
                </a:lnTo>
                <a:lnTo>
                  <a:pt x="11198" y="2940"/>
                </a:lnTo>
                <a:lnTo>
                  <a:pt x="11207" y="2949"/>
                </a:lnTo>
                <a:lnTo>
                  <a:pt x="11209" y="2952"/>
                </a:lnTo>
                <a:lnTo>
                  <a:pt x="11209" y="2957"/>
                </a:lnTo>
                <a:lnTo>
                  <a:pt x="11209" y="2958"/>
                </a:lnTo>
                <a:lnTo>
                  <a:pt x="11209" y="2960"/>
                </a:lnTo>
                <a:lnTo>
                  <a:pt x="11207" y="2963"/>
                </a:lnTo>
                <a:lnTo>
                  <a:pt x="11163" y="3118"/>
                </a:lnTo>
                <a:lnTo>
                  <a:pt x="11141" y="3150"/>
                </a:lnTo>
                <a:lnTo>
                  <a:pt x="11019" y="3377"/>
                </a:lnTo>
                <a:lnTo>
                  <a:pt x="10998" y="3425"/>
                </a:lnTo>
                <a:lnTo>
                  <a:pt x="10679" y="4030"/>
                </a:lnTo>
                <a:lnTo>
                  <a:pt x="10602" y="4097"/>
                </a:lnTo>
                <a:lnTo>
                  <a:pt x="10470" y="4272"/>
                </a:lnTo>
                <a:lnTo>
                  <a:pt x="10316" y="4284"/>
                </a:lnTo>
                <a:lnTo>
                  <a:pt x="10262" y="4305"/>
                </a:lnTo>
                <a:lnTo>
                  <a:pt x="10140" y="4218"/>
                </a:lnTo>
                <a:lnTo>
                  <a:pt x="10019" y="4162"/>
                </a:lnTo>
                <a:lnTo>
                  <a:pt x="10053" y="3810"/>
                </a:lnTo>
                <a:lnTo>
                  <a:pt x="10108" y="3712"/>
                </a:lnTo>
                <a:lnTo>
                  <a:pt x="10152" y="3645"/>
                </a:lnTo>
                <a:lnTo>
                  <a:pt x="10163" y="3546"/>
                </a:lnTo>
                <a:lnTo>
                  <a:pt x="10170" y="3522"/>
                </a:lnTo>
                <a:lnTo>
                  <a:pt x="10189" y="3478"/>
                </a:lnTo>
                <a:lnTo>
                  <a:pt x="10217" y="3425"/>
                </a:lnTo>
                <a:lnTo>
                  <a:pt x="10235" y="3353"/>
                </a:lnTo>
                <a:lnTo>
                  <a:pt x="10245" y="3279"/>
                </a:lnTo>
                <a:lnTo>
                  <a:pt x="10245" y="3275"/>
                </a:lnTo>
                <a:lnTo>
                  <a:pt x="10247" y="3269"/>
                </a:lnTo>
                <a:lnTo>
                  <a:pt x="10252" y="3118"/>
                </a:lnTo>
                <a:lnTo>
                  <a:pt x="10251" y="3062"/>
                </a:lnTo>
                <a:lnTo>
                  <a:pt x="10228" y="2809"/>
                </a:lnTo>
                <a:lnTo>
                  <a:pt x="10217" y="2733"/>
                </a:lnTo>
                <a:lnTo>
                  <a:pt x="10206" y="2578"/>
                </a:lnTo>
                <a:lnTo>
                  <a:pt x="10041" y="2468"/>
                </a:lnTo>
                <a:lnTo>
                  <a:pt x="10032" y="2452"/>
                </a:lnTo>
                <a:lnTo>
                  <a:pt x="10029" y="2444"/>
                </a:lnTo>
                <a:lnTo>
                  <a:pt x="10028" y="2437"/>
                </a:lnTo>
                <a:lnTo>
                  <a:pt x="10027" y="2424"/>
                </a:lnTo>
                <a:lnTo>
                  <a:pt x="10028" y="2418"/>
                </a:lnTo>
                <a:lnTo>
                  <a:pt x="10030" y="2413"/>
                </a:lnTo>
                <a:lnTo>
                  <a:pt x="10033" y="2402"/>
                </a:lnTo>
                <a:lnTo>
                  <a:pt x="10041" y="2384"/>
                </a:lnTo>
                <a:lnTo>
                  <a:pt x="10052" y="2371"/>
                </a:lnTo>
                <a:close/>
                <a:moveTo>
                  <a:pt x="13065" y="2941"/>
                </a:moveTo>
                <a:lnTo>
                  <a:pt x="13136" y="2988"/>
                </a:lnTo>
                <a:lnTo>
                  <a:pt x="13197" y="3040"/>
                </a:lnTo>
                <a:lnTo>
                  <a:pt x="13219" y="3128"/>
                </a:lnTo>
                <a:lnTo>
                  <a:pt x="13242" y="3161"/>
                </a:lnTo>
                <a:lnTo>
                  <a:pt x="13250" y="3226"/>
                </a:lnTo>
                <a:lnTo>
                  <a:pt x="13253" y="3249"/>
                </a:lnTo>
                <a:lnTo>
                  <a:pt x="13244" y="3282"/>
                </a:lnTo>
                <a:lnTo>
                  <a:pt x="13242" y="3315"/>
                </a:lnTo>
                <a:lnTo>
                  <a:pt x="13098" y="3613"/>
                </a:lnTo>
                <a:lnTo>
                  <a:pt x="13054" y="3656"/>
                </a:lnTo>
                <a:lnTo>
                  <a:pt x="12702" y="3931"/>
                </a:lnTo>
                <a:lnTo>
                  <a:pt x="12725" y="4140"/>
                </a:lnTo>
                <a:lnTo>
                  <a:pt x="12680" y="4140"/>
                </a:lnTo>
                <a:lnTo>
                  <a:pt x="12659" y="4173"/>
                </a:lnTo>
                <a:lnTo>
                  <a:pt x="12631" y="4181"/>
                </a:lnTo>
                <a:lnTo>
                  <a:pt x="12621" y="4181"/>
                </a:lnTo>
                <a:lnTo>
                  <a:pt x="12621" y="4182"/>
                </a:lnTo>
                <a:lnTo>
                  <a:pt x="12593" y="4184"/>
                </a:lnTo>
                <a:lnTo>
                  <a:pt x="12494" y="4207"/>
                </a:lnTo>
                <a:lnTo>
                  <a:pt x="12185" y="4240"/>
                </a:lnTo>
                <a:lnTo>
                  <a:pt x="12053" y="4284"/>
                </a:lnTo>
                <a:lnTo>
                  <a:pt x="11955" y="4305"/>
                </a:lnTo>
                <a:lnTo>
                  <a:pt x="11888" y="4294"/>
                </a:lnTo>
                <a:lnTo>
                  <a:pt x="11802" y="4328"/>
                </a:lnTo>
                <a:lnTo>
                  <a:pt x="11767" y="4305"/>
                </a:lnTo>
                <a:lnTo>
                  <a:pt x="11680" y="4272"/>
                </a:lnTo>
                <a:lnTo>
                  <a:pt x="11614" y="4207"/>
                </a:lnTo>
                <a:lnTo>
                  <a:pt x="11592" y="4207"/>
                </a:lnTo>
                <a:lnTo>
                  <a:pt x="11586" y="4195"/>
                </a:lnTo>
                <a:lnTo>
                  <a:pt x="11582" y="4173"/>
                </a:lnTo>
                <a:lnTo>
                  <a:pt x="11581" y="4162"/>
                </a:lnTo>
                <a:lnTo>
                  <a:pt x="11526" y="4074"/>
                </a:lnTo>
                <a:lnTo>
                  <a:pt x="11405" y="3667"/>
                </a:lnTo>
                <a:lnTo>
                  <a:pt x="11417" y="3613"/>
                </a:lnTo>
                <a:lnTo>
                  <a:pt x="11432" y="3262"/>
                </a:lnTo>
                <a:lnTo>
                  <a:pt x="11444" y="3189"/>
                </a:lnTo>
                <a:lnTo>
                  <a:pt x="11452" y="3162"/>
                </a:lnTo>
                <a:lnTo>
                  <a:pt x="11462" y="3143"/>
                </a:lnTo>
                <a:lnTo>
                  <a:pt x="11473" y="3131"/>
                </a:lnTo>
                <a:lnTo>
                  <a:pt x="11480" y="3128"/>
                </a:lnTo>
                <a:lnTo>
                  <a:pt x="11485" y="3127"/>
                </a:lnTo>
                <a:lnTo>
                  <a:pt x="11493" y="3128"/>
                </a:lnTo>
                <a:lnTo>
                  <a:pt x="11529" y="3148"/>
                </a:lnTo>
                <a:lnTo>
                  <a:pt x="11544" y="3158"/>
                </a:lnTo>
                <a:lnTo>
                  <a:pt x="11547" y="3161"/>
                </a:lnTo>
                <a:lnTo>
                  <a:pt x="11559" y="3293"/>
                </a:lnTo>
                <a:lnTo>
                  <a:pt x="11614" y="3403"/>
                </a:lnTo>
                <a:lnTo>
                  <a:pt x="11932" y="3217"/>
                </a:lnTo>
                <a:lnTo>
                  <a:pt x="12615" y="2908"/>
                </a:lnTo>
                <a:lnTo>
                  <a:pt x="12758" y="2887"/>
                </a:lnTo>
                <a:lnTo>
                  <a:pt x="13065" y="2941"/>
                </a:lnTo>
                <a:close/>
                <a:moveTo>
                  <a:pt x="9550" y="3643"/>
                </a:moveTo>
                <a:lnTo>
                  <a:pt x="9562" y="3713"/>
                </a:lnTo>
                <a:lnTo>
                  <a:pt x="9563" y="3793"/>
                </a:lnTo>
                <a:lnTo>
                  <a:pt x="9556" y="3885"/>
                </a:lnTo>
                <a:lnTo>
                  <a:pt x="9556" y="3888"/>
                </a:lnTo>
                <a:lnTo>
                  <a:pt x="9557" y="3892"/>
                </a:lnTo>
                <a:lnTo>
                  <a:pt x="9557" y="3907"/>
                </a:lnTo>
                <a:lnTo>
                  <a:pt x="9555" y="3952"/>
                </a:lnTo>
                <a:lnTo>
                  <a:pt x="9530" y="4104"/>
                </a:lnTo>
                <a:lnTo>
                  <a:pt x="9412" y="4212"/>
                </a:lnTo>
                <a:lnTo>
                  <a:pt x="9373" y="4239"/>
                </a:lnTo>
                <a:lnTo>
                  <a:pt x="9352" y="4248"/>
                </a:lnTo>
                <a:lnTo>
                  <a:pt x="9332" y="4250"/>
                </a:lnTo>
                <a:lnTo>
                  <a:pt x="9317" y="4249"/>
                </a:lnTo>
                <a:lnTo>
                  <a:pt x="9301" y="4245"/>
                </a:lnTo>
                <a:lnTo>
                  <a:pt x="9285" y="4241"/>
                </a:lnTo>
                <a:lnTo>
                  <a:pt x="9258" y="4223"/>
                </a:lnTo>
                <a:lnTo>
                  <a:pt x="9243" y="4210"/>
                </a:lnTo>
                <a:lnTo>
                  <a:pt x="9231" y="4197"/>
                </a:lnTo>
                <a:lnTo>
                  <a:pt x="9127" y="4104"/>
                </a:lnTo>
                <a:lnTo>
                  <a:pt x="9110" y="4082"/>
                </a:lnTo>
                <a:lnTo>
                  <a:pt x="9106" y="4076"/>
                </a:lnTo>
                <a:lnTo>
                  <a:pt x="9087" y="4060"/>
                </a:lnTo>
                <a:lnTo>
                  <a:pt x="9074" y="4051"/>
                </a:lnTo>
                <a:lnTo>
                  <a:pt x="9054" y="4043"/>
                </a:lnTo>
                <a:lnTo>
                  <a:pt x="9039" y="4041"/>
                </a:lnTo>
                <a:lnTo>
                  <a:pt x="9024" y="4040"/>
                </a:lnTo>
                <a:lnTo>
                  <a:pt x="8918" y="3907"/>
                </a:lnTo>
                <a:lnTo>
                  <a:pt x="8908" y="3891"/>
                </a:lnTo>
                <a:lnTo>
                  <a:pt x="8902" y="3876"/>
                </a:lnTo>
                <a:lnTo>
                  <a:pt x="8901" y="3861"/>
                </a:lnTo>
                <a:lnTo>
                  <a:pt x="8902" y="3847"/>
                </a:lnTo>
                <a:lnTo>
                  <a:pt x="8908" y="3833"/>
                </a:lnTo>
                <a:lnTo>
                  <a:pt x="8918" y="3818"/>
                </a:lnTo>
                <a:lnTo>
                  <a:pt x="8933" y="3806"/>
                </a:lnTo>
                <a:lnTo>
                  <a:pt x="9004" y="3670"/>
                </a:lnTo>
                <a:lnTo>
                  <a:pt x="9011" y="3646"/>
                </a:lnTo>
                <a:lnTo>
                  <a:pt x="9015" y="3626"/>
                </a:lnTo>
                <a:lnTo>
                  <a:pt x="9014" y="3609"/>
                </a:lnTo>
                <a:lnTo>
                  <a:pt x="9013" y="3603"/>
                </a:lnTo>
                <a:lnTo>
                  <a:pt x="9010" y="3598"/>
                </a:lnTo>
                <a:lnTo>
                  <a:pt x="8959" y="3391"/>
                </a:lnTo>
                <a:lnTo>
                  <a:pt x="9061" y="3352"/>
                </a:lnTo>
                <a:lnTo>
                  <a:pt x="9179" y="3352"/>
                </a:lnTo>
                <a:lnTo>
                  <a:pt x="9202" y="3355"/>
                </a:lnTo>
                <a:lnTo>
                  <a:pt x="9249" y="3372"/>
                </a:lnTo>
                <a:lnTo>
                  <a:pt x="9322" y="3415"/>
                </a:lnTo>
                <a:lnTo>
                  <a:pt x="9530" y="3586"/>
                </a:lnTo>
                <a:lnTo>
                  <a:pt x="9550" y="3643"/>
                </a:lnTo>
                <a:close/>
                <a:moveTo>
                  <a:pt x="8887" y="1407"/>
                </a:moveTo>
                <a:lnTo>
                  <a:pt x="8888" y="1420"/>
                </a:lnTo>
                <a:lnTo>
                  <a:pt x="8888" y="1432"/>
                </a:lnTo>
                <a:lnTo>
                  <a:pt x="8886" y="1444"/>
                </a:lnTo>
                <a:lnTo>
                  <a:pt x="8881" y="1457"/>
                </a:lnTo>
                <a:lnTo>
                  <a:pt x="8751" y="1495"/>
                </a:lnTo>
                <a:lnTo>
                  <a:pt x="8634" y="1561"/>
                </a:lnTo>
                <a:lnTo>
                  <a:pt x="8639" y="1568"/>
                </a:lnTo>
                <a:lnTo>
                  <a:pt x="8645" y="1588"/>
                </a:lnTo>
                <a:lnTo>
                  <a:pt x="8646" y="1599"/>
                </a:lnTo>
                <a:lnTo>
                  <a:pt x="8643" y="1618"/>
                </a:lnTo>
                <a:lnTo>
                  <a:pt x="8634" y="1639"/>
                </a:lnTo>
                <a:lnTo>
                  <a:pt x="8631" y="1650"/>
                </a:lnTo>
                <a:lnTo>
                  <a:pt x="8628" y="1673"/>
                </a:lnTo>
                <a:lnTo>
                  <a:pt x="8628" y="1693"/>
                </a:lnTo>
                <a:lnTo>
                  <a:pt x="8631" y="1709"/>
                </a:lnTo>
                <a:lnTo>
                  <a:pt x="8634" y="1717"/>
                </a:lnTo>
                <a:lnTo>
                  <a:pt x="8634" y="1846"/>
                </a:lnTo>
                <a:lnTo>
                  <a:pt x="8481" y="2199"/>
                </a:lnTo>
                <a:lnTo>
                  <a:pt x="8398" y="2336"/>
                </a:lnTo>
                <a:lnTo>
                  <a:pt x="8388" y="2352"/>
                </a:lnTo>
                <a:lnTo>
                  <a:pt x="8375" y="2417"/>
                </a:lnTo>
                <a:lnTo>
                  <a:pt x="8375" y="2423"/>
                </a:lnTo>
                <a:lnTo>
                  <a:pt x="8377" y="2434"/>
                </a:lnTo>
                <a:lnTo>
                  <a:pt x="8385" y="2444"/>
                </a:lnTo>
                <a:lnTo>
                  <a:pt x="8389" y="2448"/>
                </a:lnTo>
                <a:lnTo>
                  <a:pt x="8401" y="2456"/>
                </a:lnTo>
                <a:lnTo>
                  <a:pt x="8608" y="2482"/>
                </a:lnTo>
                <a:lnTo>
                  <a:pt x="8830" y="2670"/>
                </a:lnTo>
                <a:lnTo>
                  <a:pt x="8857" y="2703"/>
                </a:lnTo>
                <a:lnTo>
                  <a:pt x="8874" y="2735"/>
                </a:lnTo>
                <a:lnTo>
                  <a:pt x="8878" y="2751"/>
                </a:lnTo>
                <a:lnTo>
                  <a:pt x="8881" y="2768"/>
                </a:lnTo>
                <a:lnTo>
                  <a:pt x="8764" y="2898"/>
                </a:lnTo>
                <a:lnTo>
                  <a:pt x="8712" y="2988"/>
                </a:lnTo>
                <a:lnTo>
                  <a:pt x="8673" y="3079"/>
                </a:lnTo>
                <a:lnTo>
                  <a:pt x="8556" y="3197"/>
                </a:lnTo>
                <a:lnTo>
                  <a:pt x="8446" y="3390"/>
                </a:lnTo>
                <a:lnTo>
                  <a:pt x="8440" y="3409"/>
                </a:lnTo>
                <a:lnTo>
                  <a:pt x="8439" y="3416"/>
                </a:lnTo>
                <a:lnTo>
                  <a:pt x="8258" y="3612"/>
                </a:lnTo>
                <a:lnTo>
                  <a:pt x="8128" y="3819"/>
                </a:lnTo>
                <a:lnTo>
                  <a:pt x="8122" y="3831"/>
                </a:lnTo>
                <a:lnTo>
                  <a:pt x="8121" y="3842"/>
                </a:lnTo>
                <a:lnTo>
                  <a:pt x="8121" y="3848"/>
                </a:lnTo>
                <a:lnTo>
                  <a:pt x="8122" y="3854"/>
                </a:lnTo>
                <a:lnTo>
                  <a:pt x="8127" y="3864"/>
                </a:lnTo>
                <a:lnTo>
                  <a:pt x="8136" y="3872"/>
                </a:lnTo>
                <a:lnTo>
                  <a:pt x="8147" y="3882"/>
                </a:lnTo>
                <a:lnTo>
                  <a:pt x="8162" y="3890"/>
                </a:lnTo>
                <a:lnTo>
                  <a:pt x="8181" y="3897"/>
                </a:lnTo>
                <a:lnTo>
                  <a:pt x="8543" y="3754"/>
                </a:lnTo>
                <a:lnTo>
                  <a:pt x="8599" y="3746"/>
                </a:lnTo>
                <a:lnTo>
                  <a:pt x="8663" y="3745"/>
                </a:lnTo>
                <a:lnTo>
                  <a:pt x="8706" y="3751"/>
                </a:lnTo>
                <a:lnTo>
                  <a:pt x="8720" y="3754"/>
                </a:lnTo>
                <a:lnTo>
                  <a:pt x="8756" y="3768"/>
                </a:lnTo>
                <a:lnTo>
                  <a:pt x="8777" y="3780"/>
                </a:lnTo>
                <a:lnTo>
                  <a:pt x="8842" y="3910"/>
                </a:lnTo>
                <a:lnTo>
                  <a:pt x="8621" y="4040"/>
                </a:lnTo>
                <a:lnTo>
                  <a:pt x="8309" y="4183"/>
                </a:lnTo>
                <a:lnTo>
                  <a:pt x="7921" y="4300"/>
                </a:lnTo>
                <a:lnTo>
                  <a:pt x="7852" y="4303"/>
                </a:lnTo>
                <a:lnTo>
                  <a:pt x="7821" y="4300"/>
                </a:lnTo>
                <a:lnTo>
                  <a:pt x="7793" y="4293"/>
                </a:lnTo>
                <a:lnTo>
                  <a:pt x="7767" y="4280"/>
                </a:lnTo>
                <a:lnTo>
                  <a:pt x="7742" y="4265"/>
                </a:lnTo>
                <a:lnTo>
                  <a:pt x="7719" y="4245"/>
                </a:lnTo>
                <a:lnTo>
                  <a:pt x="7697" y="4218"/>
                </a:lnTo>
                <a:lnTo>
                  <a:pt x="7692" y="4205"/>
                </a:lnTo>
                <a:lnTo>
                  <a:pt x="7687" y="4178"/>
                </a:lnTo>
                <a:lnTo>
                  <a:pt x="7686" y="4175"/>
                </a:lnTo>
                <a:lnTo>
                  <a:pt x="7686" y="4171"/>
                </a:lnTo>
                <a:lnTo>
                  <a:pt x="7648" y="3910"/>
                </a:lnTo>
                <a:lnTo>
                  <a:pt x="7689" y="3896"/>
                </a:lnTo>
                <a:lnTo>
                  <a:pt x="7692" y="3894"/>
                </a:lnTo>
                <a:lnTo>
                  <a:pt x="7702" y="3889"/>
                </a:lnTo>
                <a:lnTo>
                  <a:pt x="7711" y="3882"/>
                </a:lnTo>
                <a:lnTo>
                  <a:pt x="7715" y="3880"/>
                </a:lnTo>
                <a:lnTo>
                  <a:pt x="7751" y="3851"/>
                </a:lnTo>
                <a:lnTo>
                  <a:pt x="7762" y="3839"/>
                </a:lnTo>
                <a:lnTo>
                  <a:pt x="7763" y="3837"/>
                </a:lnTo>
                <a:lnTo>
                  <a:pt x="7773" y="3827"/>
                </a:lnTo>
                <a:lnTo>
                  <a:pt x="7793" y="3798"/>
                </a:lnTo>
                <a:lnTo>
                  <a:pt x="7809" y="3769"/>
                </a:lnTo>
                <a:lnTo>
                  <a:pt x="7812" y="3765"/>
                </a:lnTo>
                <a:lnTo>
                  <a:pt x="7875" y="3634"/>
                </a:lnTo>
                <a:lnTo>
                  <a:pt x="7912" y="3575"/>
                </a:lnTo>
                <a:lnTo>
                  <a:pt x="7946" y="3529"/>
                </a:lnTo>
                <a:lnTo>
                  <a:pt x="7963" y="3514"/>
                </a:lnTo>
                <a:lnTo>
                  <a:pt x="7972" y="3508"/>
                </a:lnTo>
                <a:lnTo>
                  <a:pt x="8284" y="2898"/>
                </a:lnTo>
                <a:lnTo>
                  <a:pt x="8284" y="2890"/>
                </a:lnTo>
                <a:lnTo>
                  <a:pt x="8287" y="2882"/>
                </a:lnTo>
                <a:lnTo>
                  <a:pt x="8290" y="2874"/>
                </a:lnTo>
                <a:lnTo>
                  <a:pt x="8303" y="2855"/>
                </a:lnTo>
                <a:lnTo>
                  <a:pt x="8336" y="2820"/>
                </a:lnTo>
                <a:lnTo>
                  <a:pt x="8365" y="2771"/>
                </a:lnTo>
                <a:lnTo>
                  <a:pt x="8371" y="2748"/>
                </a:lnTo>
                <a:lnTo>
                  <a:pt x="8374" y="2738"/>
                </a:lnTo>
                <a:lnTo>
                  <a:pt x="8375" y="2729"/>
                </a:lnTo>
                <a:lnTo>
                  <a:pt x="8404" y="2679"/>
                </a:lnTo>
                <a:lnTo>
                  <a:pt x="8411" y="2658"/>
                </a:lnTo>
                <a:lnTo>
                  <a:pt x="8414" y="2647"/>
                </a:lnTo>
                <a:lnTo>
                  <a:pt x="8414" y="2638"/>
                </a:lnTo>
                <a:lnTo>
                  <a:pt x="8389" y="2627"/>
                </a:lnTo>
                <a:lnTo>
                  <a:pt x="8368" y="2622"/>
                </a:lnTo>
                <a:lnTo>
                  <a:pt x="8358" y="2620"/>
                </a:lnTo>
                <a:lnTo>
                  <a:pt x="8341" y="2622"/>
                </a:lnTo>
                <a:lnTo>
                  <a:pt x="8336" y="2625"/>
                </a:lnTo>
                <a:lnTo>
                  <a:pt x="8154" y="2755"/>
                </a:lnTo>
                <a:lnTo>
                  <a:pt x="8067" y="2750"/>
                </a:lnTo>
                <a:lnTo>
                  <a:pt x="8001" y="2738"/>
                </a:lnTo>
                <a:lnTo>
                  <a:pt x="7975" y="2729"/>
                </a:lnTo>
                <a:lnTo>
                  <a:pt x="7956" y="2718"/>
                </a:lnTo>
                <a:lnTo>
                  <a:pt x="7942" y="2705"/>
                </a:lnTo>
                <a:lnTo>
                  <a:pt x="7936" y="2698"/>
                </a:lnTo>
                <a:lnTo>
                  <a:pt x="7933" y="2690"/>
                </a:lnTo>
                <a:lnTo>
                  <a:pt x="7855" y="2534"/>
                </a:lnTo>
                <a:lnTo>
                  <a:pt x="7844" y="2521"/>
                </a:lnTo>
                <a:lnTo>
                  <a:pt x="7837" y="2507"/>
                </a:lnTo>
                <a:lnTo>
                  <a:pt x="7831" y="2495"/>
                </a:lnTo>
                <a:lnTo>
                  <a:pt x="7829" y="2487"/>
                </a:lnTo>
                <a:lnTo>
                  <a:pt x="7829" y="2482"/>
                </a:lnTo>
                <a:lnTo>
                  <a:pt x="7833" y="2470"/>
                </a:lnTo>
                <a:lnTo>
                  <a:pt x="7837" y="2455"/>
                </a:lnTo>
                <a:lnTo>
                  <a:pt x="7836" y="2448"/>
                </a:lnTo>
                <a:lnTo>
                  <a:pt x="7833" y="2443"/>
                </a:lnTo>
                <a:lnTo>
                  <a:pt x="7832" y="2438"/>
                </a:lnTo>
                <a:lnTo>
                  <a:pt x="7832" y="2435"/>
                </a:lnTo>
                <a:lnTo>
                  <a:pt x="7829" y="2430"/>
                </a:lnTo>
                <a:lnTo>
                  <a:pt x="7848" y="2417"/>
                </a:lnTo>
                <a:lnTo>
                  <a:pt x="7873" y="2404"/>
                </a:lnTo>
                <a:lnTo>
                  <a:pt x="7904" y="2396"/>
                </a:lnTo>
                <a:lnTo>
                  <a:pt x="7912" y="2395"/>
                </a:lnTo>
                <a:lnTo>
                  <a:pt x="7924" y="2396"/>
                </a:lnTo>
                <a:lnTo>
                  <a:pt x="7935" y="2399"/>
                </a:lnTo>
                <a:lnTo>
                  <a:pt x="7941" y="2401"/>
                </a:lnTo>
                <a:lnTo>
                  <a:pt x="7946" y="2404"/>
                </a:lnTo>
                <a:lnTo>
                  <a:pt x="8037" y="2183"/>
                </a:lnTo>
                <a:lnTo>
                  <a:pt x="8035" y="2171"/>
                </a:lnTo>
                <a:lnTo>
                  <a:pt x="8036" y="2145"/>
                </a:lnTo>
                <a:lnTo>
                  <a:pt x="8045" y="2123"/>
                </a:lnTo>
                <a:lnTo>
                  <a:pt x="8053" y="2113"/>
                </a:lnTo>
                <a:lnTo>
                  <a:pt x="8064" y="2103"/>
                </a:lnTo>
                <a:lnTo>
                  <a:pt x="8076" y="2093"/>
                </a:lnTo>
                <a:lnTo>
                  <a:pt x="8154" y="1755"/>
                </a:lnTo>
                <a:lnTo>
                  <a:pt x="8163" y="1726"/>
                </a:lnTo>
                <a:lnTo>
                  <a:pt x="8167" y="1703"/>
                </a:lnTo>
                <a:lnTo>
                  <a:pt x="8166" y="1694"/>
                </a:lnTo>
                <a:lnTo>
                  <a:pt x="8163" y="1687"/>
                </a:lnTo>
                <a:lnTo>
                  <a:pt x="8162" y="1684"/>
                </a:lnTo>
                <a:lnTo>
                  <a:pt x="8158" y="1682"/>
                </a:lnTo>
                <a:lnTo>
                  <a:pt x="8154" y="1677"/>
                </a:lnTo>
                <a:lnTo>
                  <a:pt x="8148" y="1668"/>
                </a:lnTo>
                <a:lnTo>
                  <a:pt x="8144" y="1662"/>
                </a:lnTo>
                <a:lnTo>
                  <a:pt x="8136" y="1656"/>
                </a:lnTo>
                <a:lnTo>
                  <a:pt x="8127" y="1654"/>
                </a:lnTo>
                <a:lnTo>
                  <a:pt x="8111" y="1653"/>
                </a:lnTo>
                <a:lnTo>
                  <a:pt x="8084" y="1660"/>
                </a:lnTo>
                <a:lnTo>
                  <a:pt x="7855" y="1768"/>
                </a:lnTo>
                <a:lnTo>
                  <a:pt x="7846" y="1768"/>
                </a:lnTo>
                <a:lnTo>
                  <a:pt x="7829" y="1771"/>
                </a:lnTo>
                <a:lnTo>
                  <a:pt x="7817" y="1777"/>
                </a:lnTo>
                <a:lnTo>
                  <a:pt x="7807" y="1787"/>
                </a:lnTo>
                <a:lnTo>
                  <a:pt x="7800" y="1802"/>
                </a:lnTo>
                <a:lnTo>
                  <a:pt x="7798" y="1804"/>
                </a:lnTo>
                <a:lnTo>
                  <a:pt x="7797" y="1804"/>
                </a:lnTo>
                <a:lnTo>
                  <a:pt x="7797" y="1806"/>
                </a:lnTo>
                <a:lnTo>
                  <a:pt x="7796" y="1810"/>
                </a:lnTo>
                <a:lnTo>
                  <a:pt x="7787" y="1822"/>
                </a:lnTo>
                <a:lnTo>
                  <a:pt x="7777" y="1828"/>
                </a:lnTo>
                <a:lnTo>
                  <a:pt x="7776" y="1830"/>
                </a:lnTo>
                <a:lnTo>
                  <a:pt x="7770" y="1832"/>
                </a:lnTo>
                <a:lnTo>
                  <a:pt x="7766" y="1832"/>
                </a:lnTo>
                <a:lnTo>
                  <a:pt x="7763" y="1848"/>
                </a:lnTo>
                <a:lnTo>
                  <a:pt x="7759" y="1859"/>
                </a:lnTo>
                <a:lnTo>
                  <a:pt x="7751" y="1868"/>
                </a:lnTo>
                <a:lnTo>
                  <a:pt x="7747" y="1871"/>
                </a:lnTo>
                <a:lnTo>
                  <a:pt x="7742" y="1875"/>
                </a:lnTo>
                <a:lnTo>
                  <a:pt x="7729" y="1877"/>
                </a:lnTo>
                <a:lnTo>
                  <a:pt x="7722" y="1877"/>
                </a:lnTo>
                <a:lnTo>
                  <a:pt x="7721" y="1878"/>
                </a:lnTo>
                <a:lnTo>
                  <a:pt x="7713" y="1879"/>
                </a:lnTo>
                <a:lnTo>
                  <a:pt x="7705" y="1877"/>
                </a:lnTo>
                <a:lnTo>
                  <a:pt x="7701" y="1877"/>
                </a:lnTo>
                <a:lnTo>
                  <a:pt x="7695" y="1877"/>
                </a:lnTo>
                <a:lnTo>
                  <a:pt x="7675" y="1872"/>
                </a:lnTo>
                <a:lnTo>
                  <a:pt x="7672" y="1871"/>
                </a:lnTo>
                <a:lnTo>
                  <a:pt x="7670" y="1871"/>
                </a:lnTo>
                <a:lnTo>
                  <a:pt x="7666" y="1868"/>
                </a:lnTo>
                <a:lnTo>
                  <a:pt x="7402" y="1613"/>
                </a:lnTo>
                <a:lnTo>
                  <a:pt x="7396" y="1599"/>
                </a:lnTo>
                <a:lnTo>
                  <a:pt x="7394" y="1587"/>
                </a:lnTo>
                <a:lnTo>
                  <a:pt x="7396" y="1574"/>
                </a:lnTo>
                <a:lnTo>
                  <a:pt x="7401" y="1563"/>
                </a:lnTo>
                <a:lnTo>
                  <a:pt x="7408" y="1552"/>
                </a:lnTo>
                <a:lnTo>
                  <a:pt x="7435" y="1531"/>
                </a:lnTo>
                <a:lnTo>
                  <a:pt x="7453" y="1522"/>
                </a:lnTo>
                <a:lnTo>
                  <a:pt x="7465" y="1524"/>
                </a:lnTo>
                <a:lnTo>
                  <a:pt x="7477" y="1525"/>
                </a:lnTo>
                <a:lnTo>
                  <a:pt x="7477" y="1524"/>
                </a:lnTo>
                <a:lnTo>
                  <a:pt x="7487" y="1524"/>
                </a:lnTo>
                <a:lnTo>
                  <a:pt x="7493" y="1522"/>
                </a:lnTo>
                <a:lnTo>
                  <a:pt x="7498" y="1522"/>
                </a:lnTo>
                <a:lnTo>
                  <a:pt x="7516" y="1511"/>
                </a:lnTo>
                <a:lnTo>
                  <a:pt x="7518" y="1509"/>
                </a:lnTo>
                <a:lnTo>
                  <a:pt x="7519" y="1507"/>
                </a:lnTo>
                <a:lnTo>
                  <a:pt x="7524" y="1504"/>
                </a:lnTo>
                <a:lnTo>
                  <a:pt x="7532" y="1495"/>
                </a:lnTo>
                <a:lnTo>
                  <a:pt x="7803" y="1457"/>
                </a:lnTo>
                <a:lnTo>
                  <a:pt x="8053" y="1396"/>
                </a:lnTo>
                <a:lnTo>
                  <a:pt x="8102" y="1392"/>
                </a:lnTo>
                <a:lnTo>
                  <a:pt x="8125" y="1388"/>
                </a:lnTo>
                <a:lnTo>
                  <a:pt x="8127" y="1386"/>
                </a:lnTo>
                <a:lnTo>
                  <a:pt x="8131" y="1385"/>
                </a:lnTo>
                <a:lnTo>
                  <a:pt x="8136" y="1384"/>
                </a:lnTo>
                <a:lnTo>
                  <a:pt x="8142" y="1381"/>
                </a:lnTo>
                <a:lnTo>
                  <a:pt x="8147" y="1379"/>
                </a:lnTo>
                <a:lnTo>
                  <a:pt x="8165" y="1362"/>
                </a:lnTo>
                <a:lnTo>
                  <a:pt x="8168" y="1355"/>
                </a:lnTo>
                <a:lnTo>
                  <a:pt x="8173" y="1351"/>
                </a:lnTo>
                <a:lnTo>
                  <a:pt x="8181" y="1340"/>
                </a:lnTo>
                <a:lnTo>
                  <a:pt x="8193" y="1235"/>
                </a:lnTo>
                <a:lnTo>
                  <a:pt x="8167" y="989"/>
                </a:lnTo>
                <a:lnTo>
                  <a:pt x="8165" y="978"/>
                </a:lnTo>
                <a:lnTo>
                  <a:pt x="8165" y="957"/>
                </a:lnTo>
                <a:lnTo>
                  <a:pt x="8171" y="931"/>
                </a:lnTo>
                <a:lnTo>
                  <a:pt x="8179" y="917"/>
                </a:lnTo>
                <a:lnTo>
                  <a:pt x="8191" y="905"/>
                </a:lnTo>
                <a:lnTo>
                  <a:pt x="8197" y="900"/>
                </a:lnTo>
                <a:lnTo>
                  <a:pt x="8214" y="892"/>
                </a:lnTo>
                <a:lnTo>
                  <a:pt x="8223" y="889"/>
                </a:lnTo>
                <a:lnTo>
                  <a:pt x="8245" y="886"/>
                </a:lnTo>
                <a:lnTo>
                  <a:pt x="8361" y="886"/>
                </a:lnTo>
                <a:lnTo>
                  <a:pt x="8491" y="899"/>
                </a:lnTo>
                <a:lnTo>
                  <a:pt x="8542" y="957"/>
                </a:lnTo>
                <a:lnTo>
                  <a:pt x="8571" y="1002"/>
                </a:lnTo>
                <a:lnTo>
                  <a:pt x="8585" y="1033"/>
                </a:lnTo>
                <a:lnTo>
                  <a:pt x="8601" y="1080"/>
                </a:lnTo>
                <a:lnTo>
                  <a:pt x="8608" y="1128"/>
                </a:lnTo>
                <a:lnTo>
                  <a:pt x="8608" y="1144"/>
                </a:lnTo>
                <a:lnTo>
                  <a:pt x="8601" y="1153"/>
                </a:lnTo>
                <a:lnTo>
                  <a:pt x="8591" y="1172"/>
                </a:lnTo>
                <a:lnTo>
                  <a:pt x="8585" y="1188"/>
                </a:lnTo>
                <a:lnTo>
                  <a:pt x="8582" y="1202"/>
                </a:lnTo>
                <a:lnTo>
                  <a:pt x="8582" y="1210"/>
                </a:lnTo>
                <a:lnTo>
                  <a:pt x="8641" y="1212"/>
                </a:lnTo>
                <a:lnTo>
                  <a:pt x="8659" y="1216"/>
                </a:lnTo>
                <a:lnTo>
                  <a:pt x="8679" y="1224"/>
                </a:lnTo>
                <a:lnTo>
                  <a:pt x="8733" y="1259"/>
                </a:lnTo>
                <a:lnTo>
                  <a:pt x="8762" y="1272"/>
                </a:lnTo>
                <a:lnTo>
                  <a:pt x="8764" y="1272"/>
                </a:lnTo>
                <a:lnTo>
                  <a:pt x="8765" y="1273"/>
                </a:lnTo>
                <a:lnTo>
                  <a:pt x="8770" y="1274"/>
                </a:lnTo>
                <a:lnTo>
                  <a:pt x="8777" y="1275"/>
                </a:lnTo>
                <a:lnTo>
                  <a:pt x="8855" y="1366"/>
                </a:lnTo>
                <a:lnTo>
                  <a:pt x="8875" y="1385"/>
                </a:lnTo>
                <a:lnTo>
                  <a:pt x="8882" y="1396"/>
                </a:lnTo>
                <a:lnTo>
                  <a:pt x="8887" y="1407"/>
                </a:lnTo>
                <a:close/>
                <a:moveTo>
                  <a:pt x="6519" y="1171"/>
                </a:moveTo>
                <a:lnTo>
                  <a:pt x="6614" y="1209"/>
                </a:lnTo>
                <a:lnTo>
                  <a:pt x="6697" y="1258"/>
                </a:lnTo>
                <a:lnTo>
                  <a:pt x="6767" y="1313"/>
                </a:lnTo>
                <a:lnTo>
                  <a:pt x="6826" y="1380"/>
                </a:lnTo>
                <a:lnTo>
                  <a:pt x="6870" y="1454"/>
                </a:lnTo>
                <a:lnTo>
                  <a:pt x="6883" y="1483"/>
                </a:lnTo>
                <a:lnTo>
                  <a:pt x="6871" y="1494"/>
                </a:lnTo>
                <a:lnTo>
                  <a:pt x="6869" y="1494"/>
                </a:lnTo>
                <a:lnTo>
                  <a:pt x="6864" y="1498"/>
                </a:lnTo>
                <a:lnTo>
                  <a:pt x="6863" y="1498"/>
                </a:lnTo>
                <a:lnTo>
                  <a:pt x="6858" y="1504"/>
                </a:lnTo>
                <a:lnTo>
                  <a:pt x="6853" y="1505"/>
                </a:lnTo>
                <a:lnTo>
                  <a:pt x="6852" y="1505"/>
                </a:lnTo>
                <a:lnTo>
                  <a:pt x="6850" y="1507"/>
                </a:lnTo>
                <a:lnTo>
                  <a:pt x="6845" y="1509"/>
                </a:lnTo>
                <a:lnTo>
                  <a:pt x="6844" y="1509"/>
                </a:lnTo>
                <a:lnTo>
                  <a:pt x="6842" y="1511"/>
                </a:lnTo>
                <a:lnTo>
                  <a:pt x="6824" y="1517"/>
                </a:lnTo>
                <a:lnTo>
                  <a:pt x="6803" y="1522"/>
                </a:lnTo>
                <a:lnTo>
                  <a:pt x="6779" y="1524"/>
                </a:lnTo>
                <a:lnTo>
                  <a:pt x="6726" y="1522"/>
                </a:lnTo>
                <a:lnTo>
                  <a:pt x="6429" y="1574"/>
                </a:lnTo>
                <a:lnTo>
                  <a:pt x="6412" y="1578"/>
                </a:lnTo>
                <a:lnTo>
                  <a:pt x="6399" y="1579"/>
                </a:lnTo>
                <a:lnTo>
                  <a:pt x="6388" y="1576"/>
                </a:lnTo>
                <a:lnTo>
                  <a:pt x="6383" y="1574"/>
                </a:lnTo>
                <a:lnTo>
                  <a:pt x="6379" y="1571"/>
                </a:lnTo>
                <a:lnTo>
                  <a:pt x="6376" y="1566"/>
                </a:lnTo>
                <a:lnTo>
                  <a:pt x="6372" y="1561"/>
                </a:lnTo>
                <a:lnTo>
                  <a:pt x="6367" y="1547"/>
                </a:lnTo>
                <a:lnTo>
                  <a:pt x="6364" y="1538"/>
                </a:lnTo>
                <a:lnTo>
                  <a:pt x="6360" y="1473"/>
                </a:lnTo>
                <a:lnTo>
                  <a:pt x="6355" y="1440"/>
                </a:lnTo>
                <a:lnTo>
                  <a:pt x="6342" y="1406"/>
                </a:lnTo>
                <a:lnTo>
                  <a:pt x="6327" y="1375"/>
                </a:lnTo>
                <a:lnTo>
                  <a:pt x="6306" y="1344"/>
                </a:lnTo>
                <a:lnTo>
                  <a:pt x="6254" y="1287"/>
                </a:lnTo>
                <a:lnTo>
                  <a:pt x="6220" y="1262"/>
                </a:lnTo>
                <a:lnTo>
                  <a:pt x="6221" y="1221"/>
                </a:lnTo>
                <a:lnTo>
                  <a:pt x="6232" y="1176"/>
                </a:lnTo>
                <a:lnTo>
                  <a:pt x="6240" y="1159"/>
                </a:lnTo>
                <a:lnTo>
                  <a:pt x="6246" y="1150"/>
                </a:lnTo>
                <a:lnTo>
                  <a:pt x="6262" y="1131"/>
                </a:lnTo>
                <a:lnTo>
                  <a:pt x="6277" y="1122"/>
                </a:lnTo>
                <a:lnTo>
                  <a:pt x="6286" y="1119"/>
                </a:lnTo>
                <a:lnTo>
                  <a:pt x="6519" y="1171"/>
                </a:lnTo>
                <a:close/>
                <a:moveTo>
                  <a:pt x="3704" y="1874"/>
                </a:moveTo>
                <a:lnTo>
                  <a:pt x="3704" y="1881"/>
                </a:lnTo>
                <a:lnTo>
                  <a:pt x="3705" y="1884"/>
                </a:lnTo>
                <a:lnTo>
                  <a:pt x="3708" y="1895"/>
                </a:lnTo>
                <a:lnTo>
                  <a:pt x="3708" y="1902"/>
                </a:lnTo>
                <a:lnTo>
                  <a:pt x="3709" y="1906"/>
                </a:lnTo>
                <a:lnTo>
                  <a:pt x="3710" y="1917"/>
                </a:lnTo>
                <a:lnTo>
                  <a:pt x="3709" y="1926"/>
                </a:lnTo>
                <a:lnTo>
                  <a:pt x="3708" y="1931"/>
                </a:lnTo>
                <a:lnTo>
                  <a:pt x="3708" y="1937"/>
                </a:lnTo>
                <a:lnTo>
                  <a:pt x="3704" y="1956"/>
                </a:lnTo>
                <a:lnTo>
                  <a:pt x="3702" y="1958"/>
                </a:lnTo>
                <a:lnTo>
                  <a:pt x="3698" y="1972"/>
                </a:lnTo>
                <a:lnTo>
                  <a:pt x="3694" y="1981"/>
                </a:lnTo>
                <a:lnTo>
                  <a:pt x="3690" y="1990"/>
                </a:lnTo>
                <a:lnTo>
                  <a:pt x="3711" y="1990"/>
                </a:lnTo>
                <a:lnTo>
                  <a:pt x="3696" y="1994"/>
                </a:lnTo>
                <a:lnTo>
                  <a:pt x="3683" y="2002"/>
                </a:lnTo>
                <a:lnTo>
                  <a:pt x="3673" y="2011"/>
                </a:lnTo>
                <a:lnTo>
                  <a:pt x="3658" y="2037"/>
                </a:lnTo>
                <a:lnTo>
                  <a:pt x="3650" y="2071"/>
                </a:lnTo>
                <a:lnTo>
                  <a:pt x="3649" y="2113"/>
                </a:lnTo>
                <a:lnTo>
                  <a:pt x="3644" y="2128"/>
                </a:lnTo>
                <a:lnTo>
                  <a:pt x="3644" y="2133"/>
                </a:lnTo>
                <a:lnTo>
                  <a:pt x="3642" y="2137"/>
                </a:lnTo>
                <a:lnTo>
                  <a:pt x="3641" y="2142"/>
                </a:lnTo>
                <a:lnTo>
                  <a:pt x="3639" y="2144"/>
                </a:lnTo>
                <a:lnTo>
                  <a:pt x="3638" y="2150"/>
                </a:lnTo>
                <a:lnTo>
                  <a:pt x="3633" y="2155"/>
                </a:lnTo>
                <a:lnTo>
                  <a:pt x="3630" y="2162"/>
                </a:lnTo>
                <a:lnTo>
                  <a:pt x="3623" y="2165"/>
                </a:lnTo>
                <a:lnTo>
                  <a:pt x="3617" y="2170"/>
                </a:lnTo>
                <a:lnTo>
                  <a:pt x="3603" y="2175"/>
                </a:lnTo>
                <a:lnTo>
                  <a:pt x="3586" y="2175"/>
                </a:lnTo>
                <a:lnTo>
                  <a:pt x="3577" y="2174"/>
                </a:lnTo>
                <a:lnTo>
                  <a:pt x="3572" y="2173"/>
                </a:lnTo>
                <a:lnTo>
                  <a:pt x="3569" y="2173"/>
                </a:lnTo>
                <a:lnTo>
                  <a:pt x="3202" y="2519"/>
                </a:lnTo>
                <a:lnTo>
                  <a:pt x="3203" y="2525"/>
                </a:lnTo>
                <a:lnTo>
                  <a:pt x="3205" y="2529"/>
                </a:lnTo>
                <a:lnTo>
                  <a:pt x="3214" y="2542"/>
                </a:lnTo>
                <a:lnTo>
                  <a:pt x="3344" y="2683"/>
                </a:lnTo>
                <a:lnTo>
                  <a:pt x="3358" y="2689"/>
                </a:lnTo>
                <a:lnTo>
                  <a:pt x="3375" y="2695"/>
                </a:lnTo>
                <a:lnTo>
                  <a:pt x="3404" y="2696"/>
                </a:lnTo>
                <a:lnTo>
                  <a:pt x="3434" y="2685"/>
                </a:lnTo>
                <a:lnTo>
                  <a:pt x="3485" y="2646"/>
                </a:lnTo>
                <a:lnTo>
                  <a:pt x="3550" y="2599"/>
                </a:lnTo>
                <a:lnTo>
                  <a:pt x="3577" y="2585"/>
                </a:lnTo>
                <a:lnTo>
                  <a:pt x="3588" y="2579"/>
                </a:lnTo>
                <a:lnTo>
                  <a:pt x="3812" y="2397"/>
                </a:lnTo>
                <a:lnTo>
                  <a:pt x="4078" y="2254"/>
                </a:lnTo>
                <a:lnTo>
                  <a:pt x="4240" y="2132"/>
                </a:lnTo>
                <a:lnTo>
                  <a:pt x="4256" y="2107"/>
                </a:lnTo>
                <a:lnTo>
                  <a:pt x="4271" y="2087"/>
                </a:lnTo>
                <a:lnTo>
                  <a:pt x="4289" y="2071"/>
                </a:lnTo>
                <a:lnTo>
                  <a:pt x="4324" y="2050"/>
                </a:lnTo>
                <a:lnTo>
                  <a:pt x="4343" y="2047"/>
                </a:lnTo>
                <a:lnTo>
                  <a:pt x="4362" y="2047"/>
                </a:lnTo>
                <a:lnTo>
                  <a:pt x="4383" y="2050"/>
                </a:lnTo>
                <a:lnTo>
                  <a:pt x="4506" y="2193"/>
                </a:lnTo>
                <a:lnTo>
                  <a:pt x="4628" y="2376"/>
                </a:lnTo>
                <a:lnTo>
                  <a:pt x="4455" y="2525"/>
                </a:lnTo>
                <a:lnTo>
                  <a:pt x="4404" y="2553"/>
                </a:lnTo>
                <a:lnTo>
                  <a:pt x="4392" y="2556"/>
                </a:lnTo>
                <a:lnTo>
                  <a:pt x="4383" y="2561"/>
                </a:lnTo>
                <a:lnTo>
                  <a:pt x="4118" y="2724"/>
                </a:lnTo>
                <a:lnTo>
                  <a:pt x="3793" y="2886"/>
                </a:lnTo>
                <a:lnTo>
                  <a:pt x="3772" y="2886"/>
                </a:lnTo>
                <a:lnTo>
                  <a:pt x="3759" y="2910"/>
                </a:lnTo>
                <a:lnTo>
                  <a:pt x="3754" y="2913"/>
                </a:lnTo>
                <a:lnTo>
                  <a:pt x="3751" y="2918"/>
                </a:lnTo>
                <a:lnTo>
                  <a:pt x="3741" y="2927"/>
                </a:lnTo>
                <a:lnTo>
                  <a:pt x="3730" y="2930"/>
                </a:lnTo>
                <a:lnTo>
                  <a:pt x="3719" y="2931"/>
                </a:lnTo>
                <a:lnTo>
                  <a:pt x="3690" y="2928"/>
                </a:lnTo>
                <a:lnTo>
                  <a:pt x="3956" y="3192"/>
                </a:lnTo>
                <a:lnTo>
                  <a:pt x="4118" y="3294"/>
                </a:lnTo>
                <a:lnTo>
                  <a:pt x="4232" y="3337"/>
                </a:lnTo>
                <a:lnTo>
                  <a:pt x="4238" y="3340"/>
                </a:lnTo>
                <a:lnTo>
                  <a:pt x="4389" y="3399"/>
                </a:lnTo>
                <a:lnTo>
                  <a:pt x="4404" y="3403"/>
                </a:lnTo>
                <a:lnTo>
                  <a:pt x="4416" y="3410"/>
                </a:lnTo>
                <a:lnTo>
                  <a:pt x="4426" y="3411"/>
                </a:lnTo>
                <a:lnTo>
                  <a:pt x="4429" y="3411"/>
                </a:lnTo>
                <a:lnTo>
                  <a:pt x="4435" y="3415"/>
                </a:lnTo>
                <a:lnTo>
                  <a:pt x="4439" y="3415"/>
                </a:lnTo>
                <a:lnTo>
                  <a:pt x="4441" y="3416"/>
                </a:lnTo>
                <a:lnTo>
                  <a:pt x="4445" y="3417"/>
                </a:lnTo>
                <a:lnTo>
                  <a:pt x="4462" y="3426"/>
                </a:lnTo>
                <a:lnTo>
                  <a:pt x="4495" y="3447"/>
                </a:lnTo>
                <a:lnTo>
                  <a:pt x="4504" y="3451"/>
                </a:lnTo>
                <a:lnTo>
                  <a:pt x="4505" y="3451"/>
                </a:lnTo>
                <a:lnTo>
                  <a:pt x="4512" y="3454"/>
                </a:lnTo>
                <a:lnTo>
                  <a:pt x="4520" y="3456"/>
                </a:lnTo>
                <a:lnTo>
                  <a:pt x="4526" y="3457"/>
                </a:lnTo>
                <a:lnTo>
                  <a:pt x="4553" y="3467"/>
                </a:lnTo>
                <a:lnTo>
                  <a:pt x="4585" y="3490"/>
                </a:lnTo>
                <a:lnTo>
                  <a:pt x="4594" y="3500"/>
                </a:lnTo>
                <a:lnTo>
                  <a:pt x="4608" y="3518"/>
                </a:lnTo>
                <a:lnTo>
                  <a:pt x="4637" y="3523"/>
                </a:lnTo>
                <a:lnTo>
                  <a:pt x="4653" y="3525"/>
                </a:lnTo>
                <a:lnTo>
                  <a:pt x="4698" y="3552"/>
                </a:lnTo>
                <a:lnTo>
                  <a:pt x="4730" y="3581"/>
                </a:lnTo>
                <a:lnTo>
                  <a:pt x="4769" y="3604"/>
                </a:lnTo>
                <a:lnTo>
                  <a:pt x="4807" y="3621"/>
                </a:lnTo>
                <a:lnTo>
                  <a:pt x="4822" y="3625"/>
                </a:lnTo>
                <a:lnTo>
                  <a:pt x="4831" y="3625"/>
                </a:lnTo>
                <a:lnTo>
                  <a:pt x="4840" y="3626"/>
                </a:lnTo>
                <a:lnTo>
                  <a:pt x="4857" y="3625"/>
                </a:lnTo>
                <a:lnTo>
                  <a:pt x="4865" y="3622"/>
                </a:lnTo>
                <a:lnTo>
                  <a:pt x="4873" y="3621"/>
                </a:lnTo>
                <a:lnTo>
                  <a:pt x="4879" y="3634"/>
                </a:lnTo>
                <a:lnTo>
                  <a:pt x="4887" y="3645"/>
                </a:lnTo>
                <a:lnTo>
                  <a:pt x="4898" y="3652"/>
                </a:lnTo>
                <a:lnTo>
                  <a:pt x="4912" y="3655"/>
                </a:lnTo>
                <a:lnTo>
                  <a:pt x="4948" y="3654"/>
                </a:lnTo>
                <a:lnTo>
                  <a:pt x="4996" y="3642"/>
                </a:lnTo>
                <a:lnTo>
                  <a:pt x="5118" y="3764"/>
                </a:lnTo>
                <a:lnTo>
                  <a:pt x="5254" y="3764"/>
                </a:lnTo>
                <a:lnTo>
                  <a:pt x="5278" y="3768"/>
                </a:lnTo>
                <a:lnTo>
                  <a:pt x="5299" y="3777"/>
                </a:lnTo>
                <a:lnTo>
                  <a:pt x="5314" y="3794"/>
                </a:lnTo>
                <a:lnTo>
                  <a:pt x="5321" y="3805"/>
                </a:lnTo>
                <a:lnTo>
                  <a:pt x="5453" y="3811"/>
                </a:lnTo>
                <a:lnTo>
                  <a:pt x="5519" y="3827"/>
                </a:lnTo>
                <a:lnTo>
                  <a:pt x="5547" y="3838"/>
                </a:lnTo>
                <a:lnTo>
                  <a:pt x="5569" y="3851"/>
                </a:lnTo>
                <a:lnTo>
                  <a:pt x="5587" y="3866"/>
                </a:lnTo>
                <a:lnTo>
                  <a:pt x="5607" y="3849"/>
                </a:lnTo>
                <a:lnTo>
                  <a:pt x="5616" y="3844"/>
                </a:lnTo>
                <a:lnTo>
                  <a:pt x="5627" y="3839"/>
                </a:lnTo>
                <a:lnTo>
                  <a:pt x="5648" y="3838"/>
                </a:lnTo>
                <a:lnTo>
                  <a:pt x="5658" y="3839"/>
                </a:lnTo>
                <a:lnTo>
                  <a:pt x="5669" y="3846"/>
                </a:lnTo>
                <a:lnTo>
                  <a:pt x="5708" y="3880"/>
                </a:lnTo>
                <a:lnTo>
                  <a:pt x="5749" y="3907"/>
                </a:lnTo>
                <a:lnTo>
                  <a:pt x="5689" y="3947"/>
                </a:lnTo>
                <a:lnTo>
                  <a:pt x="5682" y="3960"/>
                </a:lnTo>
                <a:lnTo>
                  <a:pt x="5670" y="4028"/>
                </a:lnTo>
                <a:lnTo>
                  <a:pt x="5669" y="4049"/>
                </a:lnTo>
                <a:lnTo>
                  <a:pt x="5649" y="4049"/>
                </a:lnTo>
                <a:lnTo>
                  <a:pt x="5617" y="4054"/>
                </a:lnTo>
                <a:lnTo>
                  <a:pt x="5597" y="4063"/>
                </a:lnTo>
                <a:lnTo>
                  <a:pt x="5592" y="4071"/>
                </a:lnTo>
                <a:lnTo>
                  <a:pt x="5588" y="4080"/>
                </a:lnTo>
                <a:lnTo>
                  <a:pt x="5587" y="4089"/>
                </a:lnTo>
                <a:lnTo>
                  <a:pt x="5577" y="4093"/>
                </a:lnTo>
                <a:lnTo>
                  <a:pt x="5517" y="4124"/>
                </a:lnTo>
                <a:lnTo>
                  <a:pt x="5477" y="4138"/>
                </a:lnTo>
                <a:lnTo>
                  <a:pt x="5465" y="4140"/>
                </a:lnTo>
                <a:lnTo>
                  <a:pt x="5461" y="4140"/>
                </a:lnTo>
                <a:lnTo>
                  <a:pt x="5455" y="4144"/>
                </a:lnTo>
                <a:lnTo>
                  <a:pt x="5433" y="4151"/>
                </a:lnTo>
                <a:lnTo>
                  <a:pt x="5423" y="4151"/>
                </a:lnTo>
                <a:lnTo>
                  <a:pt x="5420" y="4152"/>
                </a:lnTo>
                <a:lnTo>
                  <a:pt x="5334" y="4165"/>
                </a:lnTo>
                <a:lnTo>
                  <a:pt x="5220" y="4171"/>
                </a:lnTo>
                <a:lnTo>
                  <a:pt x="4852" y="4233"/>
                </a:lnTo>
                <a:lnTo>
                  <a:pt x="4741" y="4182"/>
                </a:lnTo>
                <a:lnTo>
                  <a:pt x="4710" y="4171"/>
                </a:lnTo>
                <a:lnTo>
                  <a:pt x="4704" y="4170"/>
                </a:lnTo>
                <a:lnTo>
                  <a:pt x="4698" y="4170"/>
                </a:lnTo>
                <a:lnTo>
                  <a:pt x="4654" y="4161"/>
                </a:lnTo>
                <a:lnTo>
                  <a:pt x="4596" y="4140"/>
                </a:lnTo>
                <a:lnTo>
                  <a:pt x="4592" y="4139"/>
                </a:lnTo>
                <a:lnTo>
                  <a:pt x="4567" y="4131"/>
                </a:lnTo>
                <a:lnTo>
                  <a:pt x="4240" y="4049"/>
                </a:lnTo>
                <a:lnTo>
                  <a:pt x="3996" y="3927"/>
                </a:lnTo>
                <a:lnTo>
                  <a:pt x="3996" y="3912"/>
                </a:lnTo>
                <a:lnTo>
                  <a:pt x="3994" y="3901"/>
                </a:lnTo>
                <a:lnTo>
                  <a:pt x="3989" y="3891"/>
                </a:lnTo>
                <a:lnTo>
                  <a:pt x="3986" y="3886"/>
                </a:lnTo>
                <a:lnTo>
                  <a:pt x="3979" y="3881"/>
                </a:lnTo>
                <a:lnTo>
                  <a:pt x="3972" y="3880"/>
                </a:lnTo>
                <a:lnTo>
                  <a:pt x="3964" y="3881"/>
                </a:lnTo>
                <a:lnTo>
                  <a:pt x="3956" y="3886"/>
                </a:lnTo>
                <a:lnTo>
                  <a:pt x="3650" y="3559"/>
                </a:lnTo>
                <a:lnTo>
                  <a:pt x="3630" y="3585"/>
                </a:lnTo>
                <a:lnTo>
                  <a:pt x="3609" y="3604"/>
                </a:lnTo>
                <a:lnTo>
                  <a:pt x="3588" y="3616"/>
                </a:lnTo>
                <a:lnTo>
                  <a:pt x="3578" y="3621"/>
                </a:lnTo>
                <a:lnTo>
                  <a:pt x="3569" y="3621"/>
                </a:lnTo>
                <a:lnTo>
                  <a:pt x="3553" y="3629"/>
                </a:lnTo>
                <a:lnTo>
                  <a:pt x="3533" y="3653"/>
                </a:lnTo>
                <a:lnTo>
                  <a:pt x="3522" y="3678"/>
                </a:lnTo>
                <a:lnTo>
                  <a:pt x="3521" y="3693"/>
                </a:lnTo>
                <a:lnTo>
                  <a:pt x="3522" y="3708"/>
                </a:lnTo>
                <a:lnTo>
                  <a:pt x="3528" y="3724"/>
                </a:lnTo>
                <a:lnTo>
                  <a:pt x="3509" y="3741"/>
                </a:lnTo>
                <a:lnTo>
                  <a:pt x="3496" y="3763"/>
                </a:lnTo>
                <a:lnTo>
                  <a:pt x="3489" y="3783"/>
                </a:lnTo>
                <a:lnTo>
                  <a:pt x="3487" y="3805"/>
                </a:lnTo>
                <a:lnTo>
                  <a:pt x="3466" y="3886"/>
                </a:lnTo>
                <a:lnTo>
                  <a:pt x="3459" y="3898"/>
                </a:lnTo>
                <a:lnTo>
                  <a:pt x="3455" y="3911"/>
                </a:lnTo>
                <a:lnTo>
                  <a:pt x="3446" y="3927"/>
                </a:lnTo>
                <a:lnTo>
                  <a:pt x="3426" y="4089"/>
                </a:lnTo>
                <a:lnTo>
                  <a:pt x="3344" y="4213"/>
                </a:lnTo>
                <a:lnTo>
                  <a:pt x="3344" y="4214"/>
                </a:lnTo>
                <a:lnTo>
                  <a:pt x="3351" y="4230"/>
                </a:lnTo>
                <a:lnTo>
                  <a:pt x="3353" y="4238"/>
                </a:lnTo>
                <a:lnTo>
                  <a:pt x="3355" y="4248"/>
                </a:lnTo>
                <a:lnTo>
                  <a:pt x="3353" y="4254"/>
                </a:lnTo>
                <a:lnTo>
                  <a:pt x="3351" y="4261"/>
                </a:lnTo>
                <a:lnTo>
                  <a:pt x="3349" y="4263"/>
                </a:lnTo>
                <a:lnTo>
                  <a:pt x="3348" y="4263"/>
                </a:lnTo>
                <a:lnTo>
                  <a:pt x="3348" y="4266"/>
                </a:lnTo>
                <a:lnTo>
                  <a:pt x="3344" y="4274"/>
                </a:lnTo>
                <a:lnTo>
                  <a:pt x="3334" y="4282"/>
                </a:lnTo>
                <a:lnTo>
                  <a:pt x="3318" y="4299"/>
                </a:lnTo>
                <a:lnTo>
                  <a:pt x="3313" y="4308"/>
                </a:lnTo>
                <a:lnTo>
                  <a:pt x="3307" y="4315"/>
                </a:lnTo>
                <a:lnTo>
                  <a:pt x="3303" y="4329"/>
                </a:lnTo>
                <a:lnTo>
                  <a:pt x="3303" y="4335"/>
                </a:lnTo>
                <a:lnTo>
                  <a:pt x="3284" y="4342"/>
                </a:lnTo>
                <a:lnTo>
                  <a:pt x="3274" y="4346"/>
                </a:lnTo>
                <a:lnTo>
                  <a:pt x="3253" y="4370"/>
                </a:lnTo>
                <a:lnTo>
                  <a:pt x="3233" y="4414"/>
                </a:lnTo>
                <a:lnTo>
                  <a:pt x="3223" y="4478"/>
                </a:lnTo>
                <a:lnTo>
                  <a:pt x="3222" y="4517"/>
                </a:lnTo>
                <a:lnTo>
                  <a:pt x="3211" y="4524"/>
                </a:lnTo>
                <a:lnTo>
                  <a:pt x="3186" y="4541"/>
                </a:lnTo>
                <a:lnTo>
                  <a:pt x="3161" y="4566"/>
                </a:lnTo>
                <a:lnTo>
                  <a:pt x="3133" y="4599"/>
                </a:lnTo>
                <a:lnTo>
                  <a:pt x="3108" y="4638"/>
                </a:lnTo>
                <a:lnTo>
                  <a:pt x="3106" y="4638"/>
                </a:lnTo>
                <a:lnTo>
                  <a:pt x="3098" y="4655"/>
                </a:lnTo>
                <a:lnTo>
                  <a:pt x="3074" y="4682"/>
                </a:lnTo>
                <a:lnTo>
                  <a:pt x="3045" y="4696"/>
                </a:lnTo>
                <a:lnTo>
                  <a:pt x="3037" y="4696"/>
                </a:lnTo>
                <a:lnTo>
                  <a:pt x="3037" y="4697"/>
                </a:lnTo>
                <a:lnTo>
                  <a:pt x="3031" y="4700"/>
                </a:lnTo>
                <a:lnTo>
                  <a:pt x="3018" y="4703"/>
                </a:lnTo>
                <a:lnTo>
                  <a:pt x="2972" y="4687"/>
                </a:lnTo>
                <a:lnTo>
                  <a:pt x="2955" y="4685"/>
                </a:lnTo>
                <a:lnTo>
                  <a:pt x="2941" y="4686"/>
                </a:lnTo>
                <a:lnTo>
                  <a:pt x="2930" y="4689"/>
                </a:lnTo>
                <a:lnTo>
                  <a:pt x="2922" y="4697"/>
                </a:lnTo>
                <a:lnTo>
                  <a:pt x="2917" y="4708"/>
                </a:lnTo>
                <a:lnTo>
                  <a:pt x="2915" y="4723"/>
                </a:lnTo>
                <a:lnTo>
                  <a:pt x="2866" y="4707"/>
                </a:lnTo>
                <a:lnTo>
                  <a:pt x="2819" y="4682"/>
                </a:lnTo>
                <a:lnTo>
                  <a:pt x="2795" y="4664"/>
                </a:lnTo>
                <a:lnTo>
                  <a:pt x="2751" y="4623"/>
                </a:lnTo>
                <a:lnTo>
                  <a:pt x="2609" y="4457"/>
                </a:lnTo>
                <a:lnTo>
                  <a:pt x="2613" y="4445"/>
                </a:lnTo>
                <a:lnTo>
                  <a:pt x="2613" y="4435"/>
                </a:lnTo>
                <a:lnTo>
                  <a:pt x="2614" y="4433"/>
                </a:lnTo>
                <a:lnTo>
                  <a:pt x="2609" y="4420"/>
                </a:lnTo>
                <a:lnTo>
                  <a:pt x="2604" y="4405"/>
                </a:lnTo>
                <a:lnTo>
                  <a:pt x="2583" y="4371"/>
                </a:lnTo>
                <a:lnTo>
                  <a:pt x="2526" y="4306"/>
                </a:lnTo>
                <a:lnTo>
                  <a:pt x="2521" y="4293"/>
                </a:lnTo>
                <a:lnTo>
                  <a:pt x="2523" y="4283"/>
                </a:lnTo>
                <a:lnTo>
                  <a:pt x="2527" y="4273"/>
                </a:lnTo>
                <a:lnTo>
                  <a:pt x="2536" y="4265"/>
                </a:lnTo>
                <a:lnTo>
                  <a:pt x="2550" y="4259"/>
                </a:lnTo>
                <a:lnTo>
                  <a:pt x="2569" y="4253"/>
                </a:lnTo>
                <a:lnTo>
                  <a:pt x="2600" y="4183"/>
                </a:lnTo>
                <a:lnTo>
                  <a:pt x="2609" y="4114"/>
                </a:lnTo>
                <a:lnTo>
                  <a:pt x="2609" y="4098"/>
                </a:lnTo>
                <a:lnTo>
                  <a:pt x="2600" y="4049"/>
                </a:lnTo>
                <a:lnTo>
                  <a:pt x="2569" y="3988"/>
                </a:lnTo>
                <a:lnTo>
                  <a:pt x="2569" y="3500"/>
                </a:lnTo>
                <a:lnTo>
                  <a:pt x="2528" y="3417"/>
                </a:lnTo>
                <a:lnTo>
                  <a:pt x="2523" y="3448"/>
                </a:lnTo>
                <a:lnTo>
                  <a:pt x="2507" y="3483"/>
                </a:lnTo>
                <a:lnTo>
                  <a:pt x="2481" y="3520"/>
                </a:lnTo>
                <a:lnTo>
                  <a:pt x="2431" y="3578"/>
                </a:lnTo>
                <a:lnTo>
                  <a:pt x="2384" y="3645"/>
                </a:lnTo>
                <a:lnTo>
                  <a:pt x="2370" y="3670"/>
                </a:lnTo>
                <a:lnTo>
                  <a:pt x="2365" y="3683"/>
                </a:lnTo>
                <a:lnTo>
                  <a:pt x="2341" y="3693"/>
                </a:lnTo>
                <a:lnTo>
                  <a:pt x="2308" y="3716"/>
                </a:lnTo>
                <a:lnTo>
                  <a:pt x="2298" y="3728"/>
                </a:lnTo>
                <a:lnTo>
                  <a:pt x="2291" y="3741"/>
                </a:lnTo>
                <a:lnTo>
                  <a:pt x="2291" y="3755"/>
                </a:lnTo>
                <a:lnTo>
                  <a:pt x="2294" y="3768"/>
                </a:lnTo>
                <a:lnTo>
                  <a:pt x="2303" y="3785"/>
                </a:lnTo>
                <a:lnTo>
                  <a:pt x="2121" y="4029"/>
                </a:lnTo>
                <a:lnTo>
                  <a:pt x="1794" y="4416"/>
                </a:lnTo>
                <a:lnTo>
                  <a:pt x="1611" y="4477"/>
                </a:lnTo>
                <a:lnTo>
                  <a:pt x="1601" y="4486"/>
                </a:lnTo>
                <a:lnTo>
                  <a:pt x="1594" y="4497"/>
                </a:lnTo>
                <a:lnTo>
                  <a:pt x="1592" y="4506"/>
                </a:lnTo>
                <a:lnTo>
                  <a:pt x="1591" y="4517"/>
                </a:lnTo>
                <a:lnTo>
                  <a:pt x="1625" y="4559"/>
                </a:lnTo>
                <a:lnTo>
                  <a:pt x="1655" y="4606"/>
                </a:lnTo>
                <a:lnTo>
                  <a:pt x="1674" y="4656"/>
                </a:lnTo>
                <a:lnTo>
                  <a:pt x="1687" y="4710"/>
                </a:lnTo>
                <a:lnTo>
                  <a:pt x="1688" y="4799"/>
                </a:lnTo>
                <a:lnTo>
                  <a:pt x="1673" y="4896"/>
                </a:lnTo>
                <a:lnTo>
                  <a:pt x="1645" y="4995"/>
                </a:lnTo>
                <a:lnTo>
                  <a:pt x="1631" y="5017"/>
                </a:lnTo>
                <a:lnTo>
                  <a:pt x="1617" y="5027"/>
                </a:lnTo>
                <a:lnTo>
                  <a:pt x="1611" y="5030"/>
                </a:lnTo>
                <a:lnTo>
                  <a:pt x="1605" y="5035"/>
                </a:lnTo>
                <a:lnTo>
                  <a:pt x="1571" y="5049"/>
                </a:lnTo>
                <a:lnTo>
                  <a:pt x="1532" y="5059"/>
                </a:lnTo>
                <a:lnTo>
                  <a:pt x="1483" y="5081"/>
                </a:lnTo>
                <a:lnTo>
                  <a:pt x="1448" y="5110"/>
                </a:lnTo>
                <a:lnTo>
                  <a:pt x="1305" y="4988"/>
                </a:lnTo>
                <a:lnTo>
                  <a:pt x="1204" y="4866"/>
                </a:lnTo>
                <a:lnTo>
                  <a:pt x="1204" y="4845"/>
                </a:lnTo>
                <a:lnTo>
                  <a:pt x="1208" y="4811"/>
                </a:lnTo>
                <a:lnTo>
                  <a:pt x="1217" y="4786"/>
                </a:lnTo>
                <a:lnTo>
                  <a:pt x="1234" y="4768"/>
                </a:lnTo>
                <a:lnTo>
                  <a:pt x="1245" y="4764"/>
                </a:lnTo>
                <a:lnTo>
                  <a:pt x="1209" y="4734"/>
                </a:lnTo>
                <a:lnTo>
                  <a:pt x="1194" y="4716"/>
                </a:lnTo>
                <a:lnTo>
                  <a:pt x="1164" y="4677"/>
                </a:lnTo>
                <a:lnTo>
                  <a:pt x="1126" y="4608"/>
                </a:lnTo>
                <a:lnTo>
                  <a:pt x="1115" y="4582"/>
                </a:lnTo>
                <a:lnTo>
                  <a:pt x="1072" y="4427"/>
                </a:lnTo>
                <a:lnTo>
                  <a:pt x="1061" y="4355"/>
                </a:lnTo>
                <a:lnTo>
                  <a:pt x="1051" y="4355"/>
                </a:lnTo>
                <a:lnTo>
                  <a:pt x="1042" y="4351"/>
                </a:lnTo>
                <a:lnTo>
                  <a:pt x="1024" y="4339"/>
                </a:lnTo>
                <a:lnTo>
                  <a:pt x="1016" y="4331"/>
                </a:lnTo>
                <a:lnTo>
                  <a:pt x="1010" y="4320"/>
                </a:lnTo>
                <a:lnTo>
                  <a:pt x="998" y="4294"/>
                </a:lnTo>
                <a:lnTo>
                  <a:pt x="1004" y="4266"/>
                </a:lnTo>
                <a:lnTo>
                  <a:pt x="1004" y="4242"/>
                </a:lnTo>
                <a:lnTo>
                  <a:pt x="1000" y="4233"/>
                </a:lnTo>
                <a:lnTo>
                  <a:pt x="995" y="4224"/>
                </a:lnTo>
                <a:lnTo>
                  <a:pt x="987" y="4218"/>
                </a:lnTo>
                <a:lnTo>
                  <a:pt x="980" y="4213"/>
                </a:lnTo>
                <a:lnTo>
                  <a:pt x="856" y="3683"/>
                </a:lnTo>
                <a:lnTo>
                  <a:pt x="592" y="4089"/>
                </a:lnTo>
                <a:lnTo>
                  <a:pt x="490" y="4294"/>
                </a:lnTo>
                <a:lnTo>
                  <a:pt x="484" y="4298"/>
                </a:lnTo>
                <a:lnTo>
                  <a:pt x="471" y="4308"/>
                </a:lnTo>
                <a:lnTo>
                  <a:pt x="448" y="4356"/>
                </a:lnTo>
                <a:lnTo>
                  <a:pt x="408" y="4457"/>
                </a:lnTo>
                <a:lnTo>
                  <a:pt x="326" y="4599"/>
                </a:lnTo>
                <a:lnTo>
                  <a:pt x="286" y="4581"/>
                </a:lnTo>
                <a:lnTo>
                  <a:pt x="199" y="4559"/>
                </a:lnTo>
                <a:lnTo>
                  <a:pt x="114" y="4525"/>
                </a:lnTo>
                <a:lnTo>
                  <a:pt x="108" y="4522"/>
                </a:lnTo>
                <a:lnTo>
                  <a:pt x="92" y="4508"/>
                </a:lnTo>
                <a:lnTo>
                  <a:pt x="77" y="4483"/>
                </a:lnTo>
                <a:lnTo>
                  <a:pt x="67" y="4451"/>
                </a:lnTo>
                <a:lnTo>
                  <a:pt x="63" y="4423"/>
                </a:lnTo>
                <a:lnTo>
                  <a:pt x="61" y="4362"/>
                </a:lnTo>
                <a:lnTo>
                  <a:pt x="58" y="4331"/>
                </a:lnTo>
                <a:lnTo>
                  <a:pt x="45" y="4279"/>
                </a:lnTo>
                <a:lnTo>
                  <a:pt x="37" y="4256"/>
                </a:lnTo>
                <a:lnTo>
                  <a:pt x="27" y="4238"/>
                </a:lnTo>
                <a:lnTo>
                  <a:pt x="13" y="4223"/>
                </a:lnTo>
                <a:lnTo>
                  <a:pt x="0" y="4213"/>
                </a:lnTo>
                <a:lnTo>
                  <a:pt x="4" y="4161"/>
                </a:lnTo>
                <a:lnTo>
                  <a:pt x="11" y="4143"/>
                </a:lnTo>
                <a:lnTo>
                  <a:pt x="20" y="4131"/>
                </a:lnTo>
                <a:lnTo>
                  <a:pt x="55" y="4111"/>
                </a:lnTo>
                <a:lnTo>
                  <a:pt x="82" y="4089"/>
                </a:lnTo>
                <a:lnTo>
                  <a:pt x="97" y="4069"/>
                </a:lnTo>
                <a:lnTo>
                  <a:pt x="102" y="4049"/>
                </a:lnTo>
                <a:lnTo>
                  <a:pt x="205" y="3846"/>
                </a:lnTo>
                <a:lnTo>
                  <a:pt x="347" y="3642"/>
                </a:lnTo>
                <a:lnTo>
                  <a:pt x="490" y="3314"/>
                </a:lnTo>
                <a:lnTo>
                  <a:pt x="551" y="3213"/>
                </a:lnTo>
                <a:lnTo>
                  <a:pt x="555" y="3198"/>
                </a:lnTo>
                <a:lnTo>
                  <a:pt x="556" y="3169"/>
                </a:lnTo>
                <a:lnTo>
                  <a:pt x="555" y="3155"/>
                </a:lnTo>
                <a:lnTo>
                  <a:pt x="551" y="3143"/>
                </a:lnTo>
                <a:lnTo>
                  <a:pt x="538" y="3120"/>
                </a:lnTo>
                <a:lnTo>
                  <a:pt x="530" y="3111"/>
                </a:lnTo>
                <a:lnTo>
                  <a:pt x="568" y="3096"/>
                </a:lnTo>
                <a:lnTo>
                  <a:pt x="576" y="3088"/>
                </a:lnTo>
                <a:lnTo>
                  <a:pt x="585" y="3082"/>
                </a:lnTo>
                <a:lnTo>
                  <a:pt x="601" y="3070"/>
                </a:lnTo>
                <a:lnTo>
                  <a:pt x="628" y="3033"/>
                </a:lnTo>
                <a:lnTo>
                  <a:pt x="633" y="3022"/>
                </a:lnTo>
                <a:lnTo>
                  <a:pt x="641" y="3012"/>
                </a:lnTo>
                <a:lnTo>
                  <a:pt x="652" y="2989"/>
                </a:lnTo>
                <a:lnTo>
                  <a:pt x="652" y="2866"/>
                </a:lnTo>
                <a:lnTo>
                  <a:pt x="713" y="2744"/>
                </a:lnTo>
                <a:lnTo>
                  <a:pt x="734" y="2672"/>
                </a:lnTo>
                <a:lnTo>
                  <a:pt x="787" y="2547"/>
                </a:lnTo>
                <a:lnTo>
                  <a:pt x="794" y="2539"/>
                </a:lnTo>
                <a:lnTo>
                  <a:pt x="799" y="2532"/>
                </a:lnTo>
                <a:lnTo>
                  <a:pt x="804" y="2526"/>
                </a:lnTo>
                <a:lnTo>
                  <a:pt x="817" y="2519"/>
                </a:lnTo>
                <a:lnTo>
                  <a:pt x="830" y="2482"/>
                </a:lnTo>
                <a:lnTo>
                  <a:pt x="840" y="2465"/>
                </a:lnTo>
                <a:lnTo>
                  <a:pt x="844" y="2462"/>
                </a:lnTo>
                <a:lnTo>
                  <a:pt x="856" y="2458"/>
                </a:lnTo>
                <a:lnTo>
                  <a:pt x="861" y="2455"/>
                </a:lnTo>
                <a:lnTo>
                  <a:pt x="868" y="2453"/>
                </a:lnTo>
                <a:lnTo>
                  <a:pt x="901" y="2458"/>
                </a:lnTo>
                <a:lnTo>
                  <a:pt x="960" y="2486"/>
                </a:lnTo>
                <a:lnTo>
                  <a:pt x="1041" y="2539"/>
                </a:lnTo>
                <a:lnTo>
                  <a:pt x="1183" y="2315"/>
                </a:lnTo>
                <a:lnTo>
                  <a:pt x="1286" y="2071"/>
                </a:lnTo>
                <a:lnTo>
                  <a:pt x="1550" y="1643"/>
                </a:lnTo>
                <a:lnTo>
                  <a:pt x="1574" y="1620"/>
                </a:lnTo>
                <a:lnTo>
                  <a:pt x="1591" y="1600"/>
                </a:lnTo>
                <a:lnTo>
                  <a:pt x="1593" y="1588"/>
                </a:lnTo>
                <a:lnTo>
                  <a:pt x="1594" y="1579"/>
                </a:lnTo>
                <a:lnTo>
                  <a:pt x="1593" y="1569"/>
                </a:lnTo>
                <a:lnTo>
                  <a:pt x="1591" y="1562"/>
                </a:lnTo>
                <a:lnTo>
                  <a:pt x="1693" y="1376"/>
                </a:lnTo>
                <a:lnTo>
                  <a:pt x="2100" y="745"/>
                </a:lnTo>
                <a:lnTo>
                  <a:pt x="2121" y="582"/>
                </a:lnTo>
                <a:lnTo>
                  <a:pt x="2136" y="568"/>
                </a:lnTo>
                <a:lnTo>
                  <a:pt x="2153" y="558"/>
                </a:lnTo>
                <a:lnTo>
                  <a:pt x="2170" y="554"/>
                </a:lnTo>
                <a:lnTo>
                  <a:pt x="2191" y="555"/>
                </a:lnTo>
                <a:lnTo>
                  <a:pt x="2212" y="559"/>
                </a:lnTo>
                <a:lnTo>
                  <a:pt x="2235" y="568"/>
                </a:lnTo>
                <a:lnTo>
                  <a:pt x="2284" y="602"/>
                </a:lnTo>
                <a:lnTo>
                  <a:pt x="2406" y="786"/>
                </a:lnTo>
                <a:lnTo>
                  <a:pt x="2406" y="867"/>
                </a:lnTo>
                <a:lnTo>
                  <a:pt x="2400" y="876"/>
                </a:lnTo>
                <a:lnTo>
                  <a:pt x="2396" y="893"/>
                </a:lnTo>
                <a:lnTo>
                  <a:pt x="2396" y="908"/>
                </a:lnTo>
                <a:lnTo>
                  <a:pt x="2400" y="921"/>
                </a:lnTo>
                <a:lnTo>
                  <a:pt x="2406" y="928"/>
                </a:lnTo>
                <a:lnTo>
                  <a:pt x="2079" y="1376"/>
                </a:lnTo>
                <a:lnTo>
                  <a:pt x="1856" y="1724"/>
                </a:lnTo>
                <a:lnTo>
                  <a:pt x="1815" y="1765"/>
                </a:lnTo>
                <a:lnTo>
                  <a:pt x="1347" y="2805"/>
                </a:lnTo>
                <a:lnTo>
                  <a:pt x="1350" y="2835"/>
                </a:lnTo>
                <a:lnTo>
                  <a:pt x="1349" y="2849"/>
                </a:lnTo>
                <a:lnTo>
                  <a:pt x="1345" y="2866"/>
                </a:lnTo>
                <a:lnTo>
                  <a:pt x="1329" y="2896"/>
                </a:lnTo>
                <a:lnTo>
                  <a:pt x="1305" y="2928"/>
                </a:lnTo>
                <a:lnTo>
                  <a:pt x="1305" y="3172"/>
                </a:lnTo>
                <a:lnTo>
                  <a:pt x="1326" y="3724"/>
                </a:lnTo>
                <a:lnTo>
                  <a:pt x="1335" y="3731"/>
                </a:lnTo>
                <a:lnTo>
                  <a:pt x="1347" y="3749"/>
                </a:lnTo>
                <a:lnTo>
                  <a:pt x="1350" y="3758"/>
                </a:lnTo>
                <a:lnTo>
                  <a:pt x="1351" y="3766"/>
                </a:lnTo>
                <a:lnTo>
                  <a:pt x="1351" y="3773"/>
                </a:lnTo>
                <a:lnTo>
                  <a:pt x="1350" y="3774"/>
                </a:lnTo>
                <a:lnTo>
                  <a:pt x="1350" y="3777"/>
                </a:lnTo>
                <a:lnTo>
                  <a:pt x="1347" y="3785"/>
                </a:lnTo>
                <a:lnTo>
                  <a:pt x="1351" y="3845"/>
                </a:lnTo>
                <a:lnTo>
                  <a:pt x="1367" y="3907"/>
                </a:lnTo>
                <a:lnTo>
                  <a:pt x="1469" y="3660"/>
                </a:lnTo>
                <a:lnTo>
                  <a:pt x="1611" y="3417"/>
                </a:lnTo>
                <a:lnTo>
                  <a:pt x="1620" y="3472"/>
                </a:lnTo>
                <a:lnTo>
                  <a:pt x="1622" y="3487"/>
                </a:lnTo>
                <a:lnTo>
                  <a:pt x="1617" y="3515"/>
                </a:lnTo>
                <a:lnTo>
                  <a:pt x="1616" y="3521"/>
                </a:lnTo>
                <a:lnTo>
                  <a:pt x="1615" y="3527"/>
                </a:lnTo>
                <a:lnTo>
                  <a:pt x="1611" y="3539"/>
                </a:lnTo>
                <a:lnTo>
                  <a:pt x="1601" y="3553"/>
                </a:lnTo>
                <a:lnTo>
                  <a:pt x="1588" y="3581"/>
                </a:lnTo>
                <a:lnTo>
                  <a:pt x="1582" y="3606"/>
                </a:lnTo>
                <a:lnTo>
                  <a:pt x="1584" y="3629"/>
                </a:lnTo>
                <a:lnTo>
                  <a:pt x="1591" y="3642"/>
                </a:lnTo>
                <a:lnTo>
                  <a:pt x="1584" y="3655"/>
                </a:lnTo>
                <a:lnTo>
                  <a:pt x="1572" y="3722"/>
                </a:lnTo>
                <a:lnTo>
                  <a:pt x="1571" y="3743"/>
                </a:lnTo>
                <a:lnTo>
                  <a:pt x="1585" y="3780"/>
                </a:lnTo>
                <a:lnTo>
                  <a:pt x="1592" y="3798"/>
                </a:lnTo>
                <a:lnTo>
                  <a:pt x="1592" y="3800"/>
                </a:lnTo>
                <a:lnTo>
                  <a:pt x="1594" y="3814"/>
                </a:lnTo>
                <a:lnTo>
                  <a:pt x="1596" y="3842"/>
                </a:lnTo>
                <a:lnTo>
                  <a:pt x="1591" y="3866"/>
                </a:lnTo>
                <a:lnTo>
                  <a:pt x="1550" y="3907"/>
                </a:lnTo>
                <a:lnTo>
                  <a:pt x="1580" y="3998"/>
                </a:lnTo>
                <a:lnTo>
                  <a:pt x="1590" y="4053"/>
                </a:lnTo>
                <a:lnTo>
                  <a:pt x="1590" y="4061"/>
                </a:lnTo>
                <a:lnTo>
                  <a:pt x="1611" y="4233"/>
                </a:lnTo>
                <a:lnTo>
                  <a:pt x="1656" y="4177"/>
                </a:lnTo>
                <a:lnTo>
                  <a:pt x="1667" y="4152"/>
                </a:lnTo>
                <a:lnTo>
                  <a:pt x="1671" y="4140"/>
                </a:lnTo>
                <a:lnTo>
                  <a:pt x="1673" y="4131"/>
                </a:lnTo>
                <a:lnTo>
                  <a:pt x="1698" y="4073"/>
                </a:lnTo>
                <a:lnTo>
                  <a:pt x="1707" y="4058"/>
                </a:lnTo>
                <a:lnTo>
                  <a:pt x="1726" y="4018"/>
                </a:lnTo>
                <a:lnTo>
                  <a:pt x="1733" y="4009"/>
                </a:lnTo>
                <a:lnTo>
                  <a:pt x="1958" y="3652"/>
                </a:lnTo>
                <a:lnTo>
                  <a:pt x="2004" y="3584"/>
                </a:lnTo>
                <a:lnTo>
                  <a:pt x="2010" y="3571"/>
                </a:lnTo>
                <a:lnTo>
                  <a:pt x="2019" y="3558"/>
                </a:lnTo>
                <a:lnTo>
                  <a:pt x="2025" y="3547"/>
                </a:lnTo>
                <a:lnTo>
                  <a:pt x="2030" y="3539"/>
                </a:lnTo>
                <a:lnTo>
                  <a:pt x="2033" y="3532"/>
                </a:lnTo>
                <a:lnTo>
                  <a:pt x="2037" y="3525"/>
                </a:lnTo>
                <a:lnTo>
                  <a:pt x="2038" y="3521"/>
                </a:lnTo>
                <a:lnTo>
                  <a:pt x="2039" y="3518"/>
                </a:lnTo>
                <a:lnTo>
                  <a:pt x="2202" y="3294"/>
                </a:lnTo>
                <a:lnTo>
                  <a:pt x="2212" y="3265"/>
                </a:lnTo>
                <a:lnTo>
                  <a:pt x="2231" y="3224"/>
                </a:lnTo>
                <a:lnTo>
                  <a:pt x="2243" y="3213"/>
                </a:lnTo>
                <a:lnTo>
                  <a:pt x="2264" y="3169"/>
                </a:lnTo>
                <a:lnTo>
                  <a:pt x="2269" y="3155"/>
                </a:lnTo>
                <a:lnTo>
                  <a:pt x="2270" y="3132"/>
                </a:lnTo>
                <a:lnTo>
                  <a:pt x="2268" y="3120"/>
                </a:lnTo>
                <a:lnTo>
                  <a:pt x="2263" y="3111"/>
                </a:lnTo>
                <a:lnTo>
                  <a:pt x="2351" y="3054"/>
                </a:lnTo>
                <a:lnTo>
                  <a:pt x="2406" y="3008"/>
                </a:lnTo>
                <a:lnTo>
                  <a:pt x="2467" y="2846"/>
                </a:lnTo>
                <a:lnTo>
                  <a:pt x="2569" y="2683"/>
                </a:lnTo>
                <a:lnTo>
                  <a:pt x="2427" y="2643"/>
                </a:lnTo>
                <a:lnTo>
                  <a:pt x="2417" y="2642"/>
                </a:lnTo>
                <a:lnTo>
                  <a:pt x="2410" y="2642"/>
                </a:lnTo>
                <a:lnTo>
                  <a:pt x="2396" y="2637"/>
                </a:lnTo>
                <a:lnTo>
                  <a:pt x="2392" y="2637"/>
                </a:lnTo>
                <a:lnTo>
                  <a:pt x="2367" y="2629"/>
                </a:lnTo>
                <a:lnTo>
                  <a:pt x="2354" y="2626"/>
                </a:lnTo>
                <a:lnTo>
                  <a:pt x="2311" y="2606"/>
                </a:lnTo>
                <a:lnTo>
                  <a:pt x="2263" y="2579"/>
                </a:lnTo>
                <a:lnTo>
                  <a:pt x="2182" y="2553"/>
                </a:lnTo>
                <a:lnTo>
                  <a:pt x="2150" y="2534"/>
                </a:lnTo>
                <a:lnTo>
                  <a:pt x="2126" y="2514"/>
                </a:lnTo>
                <a:lnTo>
                  <a:pt x="2104" y="2488"/>
                </a:lnTo>
                <a:lnTo>
                  <a:pt x="2097" y="2474"/>
                </a:lnTo>
                <a:lnTo>
                  <a:pt x="2085" y="2445"/>
                </a:lnTo>
                <a:lnTo>
                  <a:pt x="2079" y="2413"/>
                </a:lnTo>
                <a:lnTo>
                  <a:pt x="2079" y="2397"/>
                </a:lnTo>
                <a:lnTo>
                  <a:pt x="2076" y="2371"/>
                </a:lnTo>
                <a:lnTo>
                  <a:pt x="2077" y="2347"/>
                </a:lnTo>
                <a:lnTo>
                  <a:pt x="2080" y="2324"/>
                </a:lnTo>
                <a:lnTo>
                  <a:pt x="2101" y="2283"/>
                </a:lnTo>
                <a:lnTo>
                  <a:pt x="2137" y="2248"/>
                </a:lnTo>
                <a:lnTo>
                  <a:pt x="2161" y="2233"/>
                </a:lnTo>
                <a:lnTo>
                  <a:pt x="2691" y="2009"/>
                </a:lnTo>
                <a:lnTo>
                  <a:pt x="2998" y="1826"/>
                </a:lnTo>
                <a:lnTo>
                  <a:pt x="3120" y="1724"/>
                </a:lnTo>
                <a:lnTo>
                  <a:pt x="3263" y="1623"/>
                </a:lnTo>
                <a:lnTo>
                  <a:pt x="3505" y="1512"/>
                </a:lnTo>
                <a:lnTo>
                  <a:pt x="3515" y="1511"/>
                </a:lnTo>
                <a:lnTo>
                  <a:pt x="3524" y="1512"/>
                </a:lnTo>
                <a:lnTo>
                  <a:pt x="3543" y="1516"/>
                </a:lnTo>
                <a:lnTo>
                  <a:pt x="3552" y="1522"/>
                </a:lnTo>
                <a:lnTo>
                  <a:pt x="3562" y="1529"/>
                </a:lnTo>
                <a:lnTo>
                  <a:pt x="3579" y="1546"/>
                </a:lnTo>
                <a:lnTo>
                  <a:pt x="3595" y="1572"/>
                </a:lnTo>
                <a:lnTo>
                  <a:pt x="3630" y="1643"/>
                </a:lnTo>
                <a:lnTo>
                  <a:pt x="3698" y="1850"/>
                </a:lnTo>
                <a:lnTo>
                  <a:pt x="3704" y="1874"/>
                </a:lnTo>
                <a:close/>
                <a:moveTo>
                  <a:pt x="6238" y="2634"/>
                </a:moveTo>
                <a:lnTo>
                  <a:pt x="6268" y="2695"/>
                </a:lnTo>
                <a:lnTo>
                  <a:pt x="6350" y="2800"/>
                </a:lnTo>
                <a:lnTo>
                  <a:pt x="6358" y="2811"/>
                </a:lnTo>
                <a:lnTo>
                  <a:pt x="6379" y="2852"/>
                </a:lnTo>
                <a:lnTo>
                  <a:pt x="6390" y="2889"/>
                </a:lnTo>
                <a:lnTo>
                  <a:pt x="6391" y="2907"/>
                </a:lnTo>
                <a:lnTo>
                  <a:pt x="6390" y="2923"/>
                </a:lnTo>
                <a:lnTo>
                  <a:pt x="6390" y="3053"/>
                </a:lnTo>
                <a:lnTo>
                  <a:pt x="6299" y="3326"/>
                </a:lnTo>
                <a:lnTo>
                  <a:pt x="6301" y="3335"/>
                </a:lnTo>
                <a:lnTo>
                  <a:pt x="6302" y="3345"/>
                </a:lnTo>
                <a:lnTo>
                  <a:pt x="6301" y="3364"/>
                </a:lnTo>
                <a:lnTo>
                  <a:pt x="6295" y="3383"/>
                </a:lnTo>
                <a:lnTo>
                  <a:pt x="6269" y="3438"/>
                </a:lnTo>
                <a:lnTo>
                  <a:pt x="6262" y="3457"/>
                </a:lnTo>
                <a:lnTo>
                  <a:pt x="6260" y="3474"/>
                </a:lnTo>
                <a:lnTo>
                  <a:pt x="6260" y="3703"/>
                </a:lnTo>
                <a:lnTo>
                  <a:pt x="6286" y="3897"/>
                </a:lnTo>
                <a:lnTo>
                  <a:pt x="6293" y="3899"/>
                </a:lnTo>
                <a:lnTo>
                  <a:pt x="6295" y="3899"/>
                </a:lnTo>
                <a:lnTo>
                  <a:pt x="6297" y="3900"/>
                </a:lnTo>
                <a:lnTo>
                  <a:pt x="6308" y="3904"/>
                </a:lnTo>
                <a:lnTo>
                  <a:pt x="6315" y="3904"/>
                </a:lnTo>
                <a:lnTo>
                  <a:pt x="6328" y="3901"/>
                </a:lnTo>
                <a:lnTo>
                  <a:pt x="6339" y="3897"/>
                </a:lnTo>
                <a:lnTo>
                  <a:pt x="6340" y="3897"/>
                </a:lnTo>
                <a:lnTo>
                  <a:pt x="6351" y="3888"/>
                </a:lnTo>
                <a:lnTo>
                  <a:pt x="6360" y="3877"/>
                </a:lnTo>
                <a:lnTo>
                  <a:pt x="6368" y="3862"/>
                </a:lnTo>
                <a:lnTo>
                  <a:pt x="6377" y="3845"/>
                </a:lnTo>
                <a:lnTo>
                  <a:pt x="6506" y="3722"/>
                </a:lnTo>
                <a:lnTo>
                  <a:pt x="6551" y="3665"/>
                </a:lnTo>
                <a:lnTo>
                  <a:pt x="6584" y="3612"/>
                </a:lnTo>
                <a:lnTo>
                  <a:pt x="6602" y="3604"/>
                </a:lnTo>
                <a:lnTo>
                  <a:pt x="6616" y="3595"/>
                </a:lnTo>
                <a:lnTo>
                  <a:pt x="6622" y="3589"/>
                </a:lnTo>
                <a:lnTo>
                  <a:pt x="6624" y="3586"/>
                </a:lnTo>
                <a:lnTo>
                  <a:pt x="6627" y="3584"/>
                </a:lnTo>
                <a:lnTo>
                  <a:pt x="6636" y="3573"/>
                </a:lnTo>
                <a:lnTo>
                  <a:pt x="6671" y="3514"/>
                </a:lnTo>
                <a:lnTo>
                  <a:pt x="6675" y="3508"/>
                </a:lnTo>
                <a:lnTo>
                  <a:pt x="6753" y="3365"/>
                </a:lnTo>
                <a:lnTo>
                  <a:pt x="6761" y="3362"/>
                </a:lnTo>
                <a:lnTo>
                  <a:pt x="6768" y="3359"/>
                </a:lnTo>
                <a:lnTo>
                  <a:pt x="6774" y="3357"/>
                </a:lnTo>
                <a:lnTo>
                  <a:pt x="6779" y="3353"/>
                </a:lnTo>
                <a:lnTo>
                  <a:pt x="6785" y="3349"/>
                </a:lnTo>
                <a:lnTo>
                  <a:pt x="6786" y="3342"/>
                </a:lnTo>
                <a:lnTo>
                  <a:pt x="6786" y="3337"/>
                </a:lnTo>
                <a:lnTo>
                  <a:pt x="6784" y="3331"/>
                </a:lnTo>
                <a:lnTo>
                  <a:pt x="6778" y="3326"/>
                </a:lnTo>
                <a:lnTo>
                  <a:pt x="6790" y="3314"/>
                </a:lnTo>
                <a:lnTo>
                  <a:pt x="6798" y="3310"/>
                </a:lnTo>
                <a:lnTo>
                  <a:pt x="6830" y="3274"/>
                </a:lnTo>
                <a:lnTo>
                  <a:pt x="6935" y="3144"/>
                </a:lnTo>
                <a:lnTo>
                  <a:pt x="6977" y="3082"/>
                </a:lnTo>
                <a:lnTo>
                  <a:pt x="7016" y="3038"/>
                </a:lnTo>
                <a:lnTo>
                  <a:pt x="7022" y="3034"/>
                </a:lnTo>
                <a:lnTo>
                  <a:pt x="7026" y="3031"/>
                </a:lnTo>
                <a:lnTo>
                  <a:pt x="7035" y="3028"/>
                </a:lnTo>
                <a:lnTo>
                  <a:pt x="7039" y="3028"/>
                </a:lnTo>
                <a:lnTo>
                  <a:pt x="7056" y="3033"/>
                </a:lnTo>
                <a:lnTo>
                  <a:pt x="7081" y="3046"/>
                </a:lnTo>
                <a:lnTo>
                  <a:pt x="7090" y="3053"/>
                </a:lnTo>
                <a:lnTo>
                  <a:pt x="7083" y="3066"/>
                </a:lnTo>
                <a:lnTo>
                  <a:pt x="7076" y="3088"/>
                </a:lnTo>
                <a:lnTo>
                  <a:pt x="7072" y="3107"/>
                </a:lnTo>
                <a:lnTo>
                  <a:pt x="7074" y="3123"/>
                </a:lnTo>
                <a:lnTo>
                  <a:pt x="7078" y="3131"/>
                </a:lnTo>
                <a:lnTo>
                  <a:pt x="7078" y="3274"/>
                </a:lnTo>
                <a:lnTo>
                  <a:pt x="7082" y="3283"/>
                </a:lnTo>
                <a:lnTo>
                  <a:pt x="7087" y="3292"/>
                </a:lnTo>
                <a:lnTo>
                  <a:pt x="7090" y="3306"/>
                </a:lnTo>
                <a:lnTo>
                  <a:pt x="7088" y="3312"/>
                </a:lnTo>
                <a:lnTo>
                  <a:pt x="7087" y="3314"/>
                </a:lnTo>
                <a:lnTo>
                  <a:pt x="7087" y="3318"/>
                </a:lnTo>
                <a:lnTo>
                  <a:pt x="7082" y="3322"/>
                </a:lnTo>
                <a:lnTo>
                  <a:pt x="7078" y="3326"/>
                </a:lnTo>
                <a:lnTo>
                  <a:pt x="7088" y="3402"/>
                </a:lnTo>
                <a:lnTo>
                  <a:pt x="7080" y="3475"/>
                </a:lnTo>
                <a:lnTo>
                  <a:pt x="7070" y="3510"/>
                </a:lnTo>
                <a:lnTo>
                  <a:pt x="7068" y="3512"/>
                </a:lnTo>
                <a:lnTo>
                  <a:pt x="7055" y="3545"/>
                </a:lnTo>
                <a:lnTo>
                  <a:pt x="7012" y="3612"/>
                </a:lnTo>
                <a:lnTo>
                  <a:pt x="6960" y="3741"/>
                </a:lnTo>
                <a:lnTo>
                  <a:pt x="6896" y="3858"/>
                </a:lnTo>
                <a:lnTo>
                  <a:pt x="6766" y="4040"/>
                </a:lnTo>
                <a:lnTo>
                  <a:pt x="6636" y="4197"/>
                </a:lnTo>
                <a:lnTo>
                  <a:pt x="6629" y="4200"/>
                </a:lnTo>
                <a:lnTo>
                  <a:pt x="6624" y="4202"/>
                </a:lnTo>
                <a:lnTo>
                  <a:pt x="6621" y="4207"/>
                </a:lnTo>
                <a:lnTo>
                  <a:pt x="6612" y="4217"/>
                </a:lnTo>
                <a:lnTo>
                  <a:pt x="6559" y="4300"/>
                </a:lnTo>
                <a:lnTo>
                  <a:pt x="6551" y="4308"/>
                </a:lnTo>
                <a:lnTo>
                  <a:pt x="6548" y="4311"/>
                </a:lnTo>
                <a:lnTo>
                  <a:pt x="6544" y="4314"/>
                </a:lnTo>
                <a:lnTo>
                  <a:pt x="6530" y="4326"/>
                </a:lnTo>
                <a:lnTo>
                  <a:pt x="6526" y="4328"/>
                </a:lnTo>
                <a:lnTo>
                  <a:pt x="6524" y="4328"/>
                </a:lnTo>
                <a:lnTo>
                  <a:pt x="6522" y="4330"/>
                </a:lnTo>
                <a:lnTo>
                  <a:pt x="6506" y="4336"/>
                </a:lnTo>
                <a:lnTo>
                  <a:pt x="6500" y="4339"/>
                </a:lnTo>
                <a:lnTo>
                  <a:pt x="6484" y="4339"/>
                </a:lnTo>
                <a:lnTo>
                  <a:pt x="6482" y="4340"/>
                </a:lnTo>
                <a:lnTo>
                  <a:pt x="6465" y="4339"/>
                </a:lnTo>
                <a:lnTo>
                  <a:pt x="6460" y="4336"/>
                </a:lnTo>
                <a:lnTo>
                  <a:pt x="6455" y="4336"/>
                </a:lnTo>
                <a:lnTo>
                  <a:pt x="6447" y="4333"/>
                </a:lnTo>
                <a:lnTo>
                  <a:pt x="6442" y="4331"/>
                </a:lnTo>
                <a:lnTo>
                  <a:pt x="6441" y="4331"/>
                </a:lnTo>
                <a:lnTo>
                  <a:pt x="6358" y="4288"/>
                </a:lnTo>
                <a:lnTo>
                  <a:pt x="6295" y="4248"/>
                </a:lnTo>
                <a:lnTo>
                  <a:pt x="6220" y="4184"/>
                </a:lnTo>
                <a:lnTo>
                  <a:pt x="6143" y="4094"/>
                </a:lnTo>
                <a:lnTo>
                  <a:pt x="6094" y="4013"/>
                </a:lnTo>
                <a:lnTo>
                  <a:pt x="6064" y="3946"/>
                </a:lnTo>
                <a:lnTo>
                  <a:pt x="6029" y="3824"/>
                </a:lnTo>
                <a:lnTo>
                  <a:pt x="6013" y="3689"/>
                </a:lnTo>
                <a:lnTo>
                  <a:pt x="5987" y="3598"/>
                </a:lnTo>
                <a:lnTo>
                  <a:pt x="6038" y="3118"/>
                </a:lnTo>
                <a:lnTo>
                  <a:pt x="6104" y="2716"/>
                </a:lnTo>
                <a:lnTo>
                  <a:pt x="6100" y="2706"/>
                </a:lnTo>
                <a:lnTo>
                  <a:pt x="6097" y="2689"/>
                </a:lnTo>
                <a:lnTo>
                  <a:pt x="6097" y="2676"/>
                </a:lnTo>
                <a:lnTo>
                  <a:pt x="6100" y="2667"/>
                </a:lnTo>
                <a:lnTo>
                  <a:pt x="6104" y="2664"/>
                </a:lnTo>
                <a:lnTo>
                  <a:pt x="6107" y="2645"/>
                </a:lnTo>
                <a:lnTo>
                  <a:pt x="6107" y="2628"/>
                </a:lnTo>
                <a:lnTo>
                  <a:pt x="6105" y="2620"/>
                </a:lnTo>
                <a:lnTo>
                  <a:pt x="6102" y="2613"/>
                </a:lnTo>
                <a:lnTo>
                  <a:pt x="6090" y="2599"/>
                </a:lnTo>
                <a:lnTo>
                  <a:pt x="6095" y="2593"/>
                </a:lnTo>
                <a:lnTo>
                  <a:pt x="6102" y="2588"/>
                </a:lnTo>
                <a:lnTo>
                  <a:pt x="6120" y="2576"/>
                </a:lnTo>
                <a:lnTo>
                  <a:pt x="6136" y="2573"/>
                </a:lnTo>
                <a:lnTo>
                  <a:pt x="6164" y="2574"/>
                </a:lnTo>
                <a:lnTo>
                  <a:pt x="6208" y="2588"/>
                </a:lnTo>
                <a:lnTo>
                  <a:pt x="6234" y="2599"/>
                </a:lnTo>
                <a:lnTo>
                  <a:pt x="6235" y="2616"/>
                </a:lnTo>
                <a:lnTo>
                  <a:pt x="6238" y="2634"/>
                </a:lnTo>
                <a:close/>
              </a:path>
            </a:pathLst>
          </a:custGeom>
          <a:solidFill>
            <a:srgbClr val="92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85350"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185351"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
        <p:nvSpPr>
          <p:cNvPr id="13320"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13321"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13322"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A8454FB7-C212-495C-8FD5-593F2FBC93A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14338"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197635"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197636"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197637"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17414"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197639"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197640"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
        <p:nvSpPr>
          <p:cNvPr id="14345"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14346"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14347"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7957F617-80CB-42FC-A352-CB2278D5E95D}"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15362"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209923"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209924"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209925"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1843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209927"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209928"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
        <p:nvSpPr>
          <p:cNvPr id="15369"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15370"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15371"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DC13B77C-5931-4640-B0D8-48E24713510B}"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16386"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222211"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222212"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222213"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19462"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222215"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222216"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
        <p:nvSpPr>
          <p:cNvPr id="16393"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16394"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16395"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D9E2E45C-98C4-47E0-94A3-DDB29A1EB93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13314"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pic>
        <p:nvPicPr>
          <p:cNvPr id="2051" name="Picture 2" descr="C:\Users\PC\Desktop\聚焦两会2.png"/>
          <p:cNvPicPr>
            <a:picLocks noChangeAspect="1"/>
          </p:cNvPicPr>
          <p:nvPr/>
        </p:nvPicPr>
        <p:blipFill>
          <a:blip r:embed="rId14"/>
          <a:stretch>
            <a:fillRect/>
          </a:stretch>
        </p:blipFill>
        <p:spPr>
          <a:xfrm>
            <a:off x="684213" y="0"/>
            <a:ext cx="841375" cy="781050"/>
          </a:xfrm>
          <a:prstGeom prst="rect">
            <a:avLst/>
          </a:prstGeom>
          <a:noFill/>
          <a:ln w="9525">
            <a:noFill/>
          </a:ln>
          <a:effectLst>
            <a:outerShdw dist="38100" dir="5400000" algn="ctr" rotWithShape="0">
              <a:srgbClr val="000000">
                <a:alpha val="84998"/>
              </a:srgbClr>
            </a:outerShdw>
          </a:effectLst>
        </p:spPr>
      </p:pic>
      <p:pic>
        <p:nvPicPr>
          <p:cNvPr id="13316"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sp>
        <p:nvSpPr>
          <p:cNvPr id="25607" name="日期占位符 1"/>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25608" name="页脚占位符 2"/>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25609" name="灯片编号占位符 3"/>
          <p:cNvSpPr>
            <a:spLocks noGrp="1" noChangeArrowheads="1"/>
          </p:cNvSpPr>
          <p:nvPr>
            <p:ph type="sldNum" sz="quarter" idx="4"/>
          </p:nvPr>
        </p:nvSpPr>
        <p:spPr bwMode="auto">
          <a:xfrm>
            <a:off x="8521700" y="6453188"/>
            <a:ext cx="514350" cy="365125"/>
          </a:xfrm>
          <a:prstGeom prst="rect">
            <a:avLst/>
          </a:prstGeom>
          <a:noFill/>
          <a:ln w="9525">
            <a:noFill/>
            <a:miter lim="800000"/>
          </a:ln>
        </p:spPr>
        <p:txBody>
          <a:bodyPr vert="horz" wrap="square" lIns="91440" tIns="45720" rIns="91440" bIns="45720" numCol="1" anchor="t" anchorCtr="0" compatLnSpc="1"/>
          <a:lstStyle>
            <a:lvl1pPr>
              <a:defRPr noProof="1">
                <a:latin typeface="Calibri" panose="020F0502020204030204" pitchFamily="34" charset="0"/>
                <a:ea typeface="宋体" panose="02010600030101010101" pitchFamily="2" charset="-122"/>
              </a:defRPr>
            </a:lvl1pPr>
          </a:lstStyle>
          <a:p>
            <a:pPr>
              <a:defRPr/>
            </a:pPr>
            <a:fld id="{9D8B06A1-4053-4B80-8C9A-F06A988D7A0F}" type="slidenum">
              <a:rPr lang="zh-CN" altLang="en-US"/>
            </a:fld>
            <a:endParaRPr lang="zh-CN" altLang="en-US">
              <a:latin typeface="Arial" panose="020B0604020202020204" pitchFamily="34" charset="0"/>
            </a:endParaRPr>
          </a:p>
        </p:txBody>
      </p:sp>
      <p:sp>
        <p:nvSpPr>
          <p:cNvPr id="35850" name="标题 35849"/>
          <p:cNvSpPr>
            <a:spLocks noGrp="1"/>
          </p:cNvSpPr>
          <p:nvPr>
            <p:ph type="title"/>
          </p:nvPr>
        </p:nvSpPr>
        <p:spPr>
          <a:xfrm>
            <a:off x="2484438" y="346075"/>
            <a:ext cx="6202362" cy="850900"/>
          </a:xfrm>
          <a:prstGeom prst="rect">
            <a:avLst/>
          </a:prstGeom>
          <a:noFill/>
          <a:ln w="9525">
            <a:noFill/>
          </a:ln>
        </p:spPr>
        <p:txBody>
          <a:bodyPr anchor="ctr"/>
          <a:lstStyle/>
          <a:p>
            <a:pPr lvl="0"/>
            <a:r>
              <a:rPr lang="zh-CN" altLang="en-US" noProof="1"/>
              <a:t>单击此处编辑母版标题样式</a:t>
            </a:r>
            <a:endParaRPr lang="zh-CN" altLang="en-US" noProof="1"/>
          </a:p>
        </p:txBody>
      </p:sp>
      <p:sp>
        <p:nvSpPr>
          <p:cNvPr id="35851" name="文本占位符 35850"/>
          <p:cNvSpPr>
            <a:spLocks noGrp="1"/>
          </p:cNvSpPr>
          <p:nvPr>
            <p:ph type="body" idx="1"/>
          </p:nvPr>
        </p:nvSpPr>
        <p:spPr>
          <a:xfrm>
            <a:off x="457200" y="1484313"/>
            <a:ext cx="8229600" cy="4641850"/>
          </a:xfrm>
          <a:prstGeom prst="rect">
            <a:avLst/>
          </a:prstGeom>
          <a:noFill/>
          <a:ln w="9525">
            <a:noFill/>
          </a:ln>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058" name="TextBox 10">
            <a:hlinkClick r:id="" action="ppaction://hlinkshowjump?jump=nextslide"/>
          </p:cNvPr>
          <p:cNvSpPr txBox="1"/>
          <p:nvPr userDrawn="1"/>
        </p:nvSpPr>
        <p:spPr>
          <a:xfrm>
            <a:off x="0" y="836613"/>
            <a:ext cx="2339975" cy="457200"/>
          </a:xfrm>
          <a:prstGeom prst="rect">
            <a:avLst/>
          </a:prstGeom>
          <a:noFill/>
          <a:ln w="9525">
            <a:noFill/>
          </a:ln>
        </p:spPr>
        <p:txBody>
          <a:bodyPr>
            <a:spAutoFit/>
          </a:bodyPr>
          <a:lstStyle/>
          <a:p>
            <a:pPr algn="dist">
              <a:defRPr/>
            </a:pPr>
            <a:r>
              <a:rPr lang="zh-CN" altLang="en-US" sz="1200" b="1" dirty="0">
                <a:solidFill>
                  <a:srgbClr val="FF0000"/>
                </a:solidFill>
                <a:latin typeface="黑体" panose="02010609060101010101" pitchFamily="2" charset="-122"/>
                <a:ea typeface="黑体" panose="02010609060101010101" pitchFamily="2" charset="-122"/>
              </a:rPr>
              <a:t>不忘初心 牢记使命</a:t>
            </a:r>
            <a:endParaRPr lang="zh-CN" altLang="en-US" sz="1200" b="1" dirty="0">
              <a:solidFill>
                <a:srgbClr val="FF0000"/>
              </a:solidFill>
              <a:latin typeface="黑体" panose="02010609060101010101" pitchFamily="2" charset="-122"/>
              <a:ea typeface="黑体" panose="02010609060101010101" pitchFamily="2" charset="-122"/>
            </a:endParaRPr>
          </a:p>
          <a:p>
            <a:pPr algn="dist">
              <a:defRPr/>
            </a:pPr>
            <a:r>
              <a:rPr lang="zh-CN" altLang="en-US" sz="1200" b="1" dirty="0">
                <a:solidFill>
                  <a:srgbClr val="FF0000"/>
                </a:solidFill>
                <a:latin typeface="黑体" panose="02010609060101010101" pitchFamily="2" charset="-122"/>
                <a:ea typeface="黑体" panose="02010609060101010101" pitchFamily="2" charset="-122"/>
              </a:rPr>
              <a:t>认真学习贯彻十九大会议精神</a:t>
            </a:r>
            <a:endParaRPr lang="zh-CN" altLang="en-US" sz="1200" b="1">
              <a:solidFill>
                <a:srgbClr val="FF0000"/>
              </a:solidFill>
              <a:latin typeface="黑体" panose="02010609060101010101" pitchFamily="2" charset="-122"/>
              <a:ea typeface="黑体" panose="02010609060101010101" pitchFamily="2" charset="-122"/>
            </a:endParaRPr>
          </a:p>
        </p:txBody>
      </p:sp>
      <p:cxnSp>
        <p:nvCxnSpPr>
          <p:cNvPr id="13323" name="直接连接符 2"/>
          <p:cNvCxnSpPr>
            <a:cxnSpLocks noChangeShapeType="1"/>
          </p:cNvCxnSpPr>
          <p:nvPr userDrawn="1"/>
        </p:nvCxnSpPr>
        <p:spPr bwMode="auto">
          <a:xfrm flipV="1">
            <a:off x="2339975" y="1125538"/>
            <a:ext cx="6264275" cy="0"/>
          </a:xfrm>
          <a:prstGeom prst="line">
            <a:avLst/>
          </a:prstGeom>
          <a:noFill/>
          <a:ln w="9525">
            <a:solidFill>
              <a:srgbClr val="8E1F0C"/>
            </a:solidFill>
            <a:round/>
          </a:ln>
        </p:spPr>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3600" b="1" kern="1200">
          <a:solidFill>
            <a:srgbClr val="FF1515"/>
          </a:solidFill>
          <a:effectLst>
            <a:outerShdw blurRad="38100" dist="38100" dir="2700000">
              <a:srgbClr val="000000"/>
            </a:outerShdw>
          </a:effectLst>
          <a:latin typeface="+mj-lt"/>
          <a:ea typeface="+mj-ea"/>
          <a:cs typeface="+mj-cs"/>
        </a:defRPr>
      </a:lvl1pPr>
      <a:lvl2pPr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2pPr>
      <a:lvl3pPr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3pPr>
      <a:lvl4pPr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4pPr>
      <a:lvl5pPr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5pPr>
      <a:lvl6pPr marL="457200"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6pPr>
      <a:lvl7pPr marL="914400"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7pPr>
      <a:lvl8pPr marL="1371600"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8pPr>
      <a:lvl9pPr marL="1828800"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b="1" kern="1200">
          <a:solidFill>
            <a:schemeClr val="tx1"/>
          </a:solidFill>
          <a:effectLst>
            <a:outerShdw blurRad="38100" dist="38100" dir="2700000">
              <a:srgbClr val="FFFFFF"/>
            </a:outerShdw>
          </a:effectLst>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b="1" kern="1200">
          <a:solidFill>
            <a:schemeClr val="tx1"/>
          </a:solidFill>
          <a:effectLst>
            <a:outerShdw blurRad="38100" dist="38100" dir="2700000">
              <a:srgbClr val="FFFFFF"/>
            </a:outerShdw>
          </a:effectLst>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b="1" kern="1200">
          <a:solidFill>
            <a:schemeClr val="tx1"/>
          </a:solidFill>
          <a:effectLst>
            <a:outerShdw blurRad="38100" dist="38100" dir="2700000">
              <a:srgbClr val="FFFFFF"/>
            </a:outerShdw>
          </a:effectLst>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b="1" kern="1200">
          <a:solidFill>
            <a:schemeClr val="tx1"/>
          </a:solidFill>
          <a:effectLst>
            <a:outerShdw blurRad="38100" dist="38100" dir="2700000">
              <a:srgbClr val="FFFFFF"/>
            </a:outerShdw>
          </a:effectLst>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b="1" kern="1200">
          <a:solidFill>
            <a:schemeClr val="tx1"/>
          </a:solidFill>
          <a:effectLst>
            <a:outerShdw blurRad="38100" dist="38100" dir="2700000">
              <a:srgbClr val="FFFFFF"/>
            </a:outerShdw>
          </a:effectLst>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17410"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234499"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234500"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234501"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2048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234503"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234504"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
        <p:nvSpPr>
          <p:cNvPr id="17417" name="日期占位符 4"/>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17418" name="页脚占位符 5"/>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17419" name="灯片编号占位符 6"/>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F3886E58-082E-4F73-B60D-1FD1F4DD768E}"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18434"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246787"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246788"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246789"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21510"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246791"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246792"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
        <p:nvSpPr>
          <p:cNvPr id="18441" name="日期占位符 6"/>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18442" name="页脚占位符 7"/>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18443" name="灯片编号占位符 8"/>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BEA79386-E3BA-4408-916B-D4372D883E29}"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19458"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259075"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259076"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259077"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22534"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259079"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259080"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
        <p:nvSpPr>
          <p:cNvPr id="19465" name="日期占位符 2"/>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19466" name="页脚占位符 3"/>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19467" name="灯片编号占位符 4"/>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6A1D5581-CCF5-46BE-9988-91C3556FF94E}"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20482"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271363"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271364"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271365"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2355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271367"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271368"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
        <p:nvSpPr>
          <p:cNvPr id="20489" name="日期占位符 1"/>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20490" name="页脚占位符 2"/>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20491" name="灯片编号占位符 3"/>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409FF89E-F39B-4750-B507-5449662331F8}"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21506"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283651"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283652"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283653"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24582"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283655"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283656"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
        <p:nvSpPr>
          <p:cNvPr id="21513" name="日期占位符 4"/>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21514" name="页脚占位符 5"/>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21515" name="灯片编号占位符 6"/>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95CE96C1-ED21-461C-B45C-D9C6A3BFFC1E}"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22530"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295939"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295940"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295941"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2560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295943"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295944"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
        <p:nvSpPr>
          <p:cNvPr id="22537" name="日期占位符 4"/>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22538" name="页脚占位符 5"/>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22539" name="灯片编号占位符 6"/>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D9DA6DAB-C7AB-4EC0-BC28-C39E68BCFE57}"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23554"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308227"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308228"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308229"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26630"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308231"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308232"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
        <p:nvSpPr>
          <p:cNvPr id="23561"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23562"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23563"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11D6AB55-0FCC-4318-8155-F1A0A70829A7}"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24578"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320515"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320516"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320517"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27654"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320519"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320520"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
        <p:nvSpPr>
          <p:cNvPr id="24585"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24586"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24587"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1DD3DBDD-7945-410C-9C15-A4F80205163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332802"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8675" name="TextBox 10">
            <a:hlinkClick r:id="" action="ppaction://hlinkshowjump?jump=nextslide"/>
          </p:cNvPr>
          <p:cNvSpPr txBox="1"/>
          <p:nvPr/>
        </p:nvSpPr>
        <p:spPr>
          <a:xfrm>
            <a:off x="882650" y="650875"/>
            <a:ext cx="235426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认真学习贯彻党的十八届四中全会精神 </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28676"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sp>
        <p:nvSpPr>
          <p:cNvPr id="28677" name="Freeform 8"/>
          <p:cNvSpPr>
            <a:spLocks noEditPoints="1"/>
          </p:cNvSpPr>
          <p:nvPr/>
        </p:nvSpPr>
        <p:spPr>
          <a:xfrm>
            <a:off x="971550" y="247650"/>
            <a:ext cx="1223963" cy="422275"/>
          </a:xfrm>
          <a:custGeom>
            <a:avLst/>
            <a:gdLst/>
            <a:ahLst/>
            <a:cxnLst>
              <a:cxn ang="0">
                <a:pos x="11672" y="3582"/>
              </a:cxn>
              <a:cxn ang="0">
                <a:pos x="3581" y="360"/>
              </a:cxn>
              <a:cxn ang="0">
                <a:pos x="3344" y="888"/>
              </a:cxn>
              <a:cxn ang="0">
                <a:pos x="16809" y="38"/>
              </a:cxn>
              <a:cxn ang="0">
                <a:pos x="17716" y="875"/>
              </a:cxn>
              <a:cxn ang="0">
                <a:pos x="17216" y="1776"/>
              </a:cxn>
              <a:cxn ang="0">
                <a:pos x="17387" y="4568"/>
              </a:cxn>
              <a:cxn ang="0">
                <a:pos x="15887" y="4244"/>
              </a:cxn>
              <a:cxn ang="0">
                <a:pos x="16835" y="1946"/>
              </a:cxn>
              <a:cxn ang="0">
                <a:pos x="16303" y="482"/>
              </a:cxn>
              <a:cxn ang="0">
                <a:pos x="14209" y="1161"/>
              </a:cxn>
              <a:cxn ang="0">
                <a:pos x="15126" y="250"/>
              </a:cxn>
              <a:cxn ang="0">
                <a:pos x="15822" y="1690"/>
              </a:cxn>
              <a:cxn ang="0">
                <a:pos x="16258" y="2099"/>
              </a:cxn>
              <a:cxn ang="0">
                <a:pos x="15651" y="2869"/>
              </a:cxn>
              <a:cxn ang="0">
                <a:pos x="14460" y="3239"/>
              </a:cxn>
              <a:cxn ang="0">
                <a:pos x="14995" y="2139"/>
              </a:cxn>
              <a:cxn ang="0">
                <a:pos x="15354" y="1380"/>
              </a:cxn>
              <a:cxn ang="0">
                <a:pos x="15214" y="1113"/>
              </a:cxn>
              <a:cxn ang="0">
                <a:pos x="14034" y="1757"/>
              </a:cxn>
              <a:cxn ang="0">
                <a:pos x="14015" y="3747"/>
              </a:cxn>
              <a:cxn ang="0">
                <a:pos x="13319" y="4051"/>
              </a:cxn>
              <a:cxn ang="0">
                <a:pos x="13863" y="1942"/>
              </a:cxn>
              <a:cxn ang="0">
                <a:pos x="15959" y="2003"/>
              </a:cxn>
              <a:cxn ang="0">
                <a:pos x="15713" y="2293"/>
              </a:cxn>
              <a:cxn ang="0">
                <a:pos x="15283" y="2337"/>
              </a:cxn>
              <a:cxn ang="0">
                <a:pos x="16495" y="2868"/>
              </a:cxn>
              <a:cxn ang="0">
                <a:pos x="12230" y="1741"/>
              </a:cxn>
              <a:cxn ang="0">
                <a:pos x="12879" y="2402"/>
              </a:cxn>
              <a:cxn ang="0">
                <a:pos x="12010" y="961"/>
              </a:cxn>
              <a:cxn ang="0">
                <a:pos x="10591" y="1754"/>
              </a:cxn>
              <a:cxn ang="0">
                <a:pos x="10782" y="3325"/>
              </a:cxn>
              <a:cxn ang="0">
                <a:pos x="10245" y="3275"/>
              </a:cxn>
              <a:cxn ang="0">
                <a:pos x="12494" y="4207"/>
              </a:cxn>
              <a:cxn ang="0">
                <a:pos x="9556" y="3885"/>
              </a:cxn>
              <a:cxn ang="0">
                <a:pos x="9013" y="3603"/>
              </a:cxn>
              <a:cxn ang="0">
                <a:pos x="8401" y="2456"/>
              </a:cxn>
              <a:cxn ang="0">
                <a:pos x="7852" y="4303"/>
              </a:cxn>
              <a:cxn ang="0">
                <a:pos x="8371" y="2748"/>
              </a:cxn>
              <a:cxn ang="0">
                <a:pos x="7912" y="2395"/>
              </a:cxn>
              <a:cxn ang="0">
                <a:pos x="7787" y="1822"/>
              </a:cxn>
              <a:cxn ang="0">
                <a:pos x="7498" y="1522"/>
              </a:cxn>
              <a:cxn ang="0">
                <a:pos x="8608" y="1128"/>
              </a:cxn>
              <a:cxn ang="0">
                <a:pos x="6844" y="1509"/>
              </a:cxn>
              <a:cxn ang="0">
                <a:pos x="3709" y="1906"/>
              </a:cxn>
              <a:cxn ang="0">
                <a:pos x="3344" y="2683"/>
              </a:cxn>
              <a:cxn ang="0">
                <a:pos x="4118" y="3294"/>
              </a:cxn>
              <a:cxn ang="0">
                <a:pos x="4887" y="3645"/>
              </a:cxn>
              <a:cxn ang="0">
                <a:pos x="5477" y="4138"/>
              </a:cxn>
              <a:cxn ang="0">
                <a:pos x="3522" y="3678"/>
              </a:cxn>
              <a:cxn ang="0">
                <a:pos x="3211" y="4524"/>
              </a:cxn>
              <a:cxn ang="0">
                <a:pos x="2550" y="4259"/>
              </a:cxn>
              <a:cxn ang="0">
                <a:pos x="1645" y="4995"/>
              </a:cxn>
              <a:cxn ang="0">
                <a:pos x="592" y="4089"/>
              </a:cxn>
              <a:cxn ang="0">
                <a:pos x="551" y="3143"/>
              </a:cxn>
              <a:cxn ang="0">
                <a:pos x="1591" y="1562"/>
              </a:cxn>
              <a:cxn ang="0">
                <a:pos x="1347" y="3785"/>
              </a:cxn>
              <a:cxn ang="0">
                <a:pos x="1726" y="4018"/>
              </a:cxn>
              <a:cxn ang="0">
                <a:pos x="2126" y="2514"/>
              </a:cxn>
              <a:cxn ang="0">
                <a:pos x="6299" y="3326"/>
              </a:cxn>
              <a:cxn ang="0">
                <a:pos x="6774" y="3357"/>
              </a:cxn>
              <a:cxn ang="0">
                <a:pos x="7070" y="3510"/>
              </a:cxn>
              <a:cxn ang="0">
                <a:pos x="6029" y="3824"/>
              </a:cxn>
            </a:cxnLst>
            <a:rect l="0" t="0" r="0" b="0"/>
            <a:pathLst>
              <a:path w="17750" h="5110">
                <a:moveTo>
                  <a:pt x="3004" y="3107"/>
                </a:moveTo>
                <a:lnTo>
                  <a:pt x="2992" y="3110"/>
                </a:lnTo>
                <a:lnTo>
                  <a:pt x="2980" y="3116"/>
                </a:lnTo>
                <a:lnTo>
                  <a:pt x="2971" y="3124"/>
                </a:lnTo>
                <a:lnTo>
                  <a:pt x="2962" y="3135"/>
                </a:lnTo>
                <a:lnTo>
                  <a:pt x="2955" y="3152"/>
                </a:lnTo>
                <a:lnTo>
                  <a:pt x="2937" y="3294"/>
                </a:lnTo>
                <a:lnTo>
                  <a:pt x="2998" y="3907"/>
                </a:lnTo>
                <a:lnTo>
                  <a:pt x="3160" y="3825"/>
                </a:lnTo>
                <a:lnTo>
                  <a:pt x="3384" y="3660"/>
                </a:lnTo>
                <a:lnTo>
                  <a:pt x="3609" y="3539"/>
                </a:lnTo>
                <a:lnTo>
                  <a:pt x="3242" y="3233"/>
                </a:lnTo>
                <a:lnTo>
                  <a:pt x="3231" y="3232"/>
                </a:lnTo>
                <a:lnTo>
                  <a:pt x="3222" y="3229"/>
                </a:lnTo>
                <a:lnTo>
                  <a:pt x="3201" y="3217"/>
                </a:lnTo>
                <a:lnTo>
                  <a:pt x="3189" y="3208"/>
                </a:lnTo>
                <a:lnTo>
                  <a:pt x="3138" y="3144"/>
                </a:lnTo>
                <a:lnTo>
                  <a:pt x="3114" y="3127"/>
                </a:lnTo>
                <a:lnTo>
                  <a:pt x="3101" y="3118"/>
                </a:lnTo>
                <a:lnTo>
                  <a:pt x="3073" y="3111"/>
                </a:lnTo>
                <a:lnTo>
                  <a:pt x="3059" y="3111"/>
                </a:lnTo>
                <a:lnTo>
                  <a:pt x="3037" y="3107"/>
                </a:lnTo>
                <a:lnTo>
                  <a:pt x="3020" y="3104"/>
                </a:lnTo>
                <a:lnTo>
                  <a:pt x="3004" y="3107"/>
                </a:lnTo>
                <a:close/>
                <a:moveTo>
                  <a:pt x="12604" y="3337"/>
                </a:moveTo>
                <a:lnTo>
                  <a:pt x="12593" y="3322"/>
                </a:lnTo>
                <a:lnTo>
                  <a:pt x="12580" y="3310"/>
                </a:lnTo>
                <a:lnTo>
                  <a:pt x="12570" y="3304"/>
                </a:lnTo>
                <a:lnTo>
                  <a:pt x="12219" y="3447"/>
                </a:lnTo>
                <a:lnTo>
                  <a:pt x="12185" y="3481"/>
                </a:lnTo>
                <a:lnTo>
                  <a:pt x="11900" y="3602"/>
                </a:lnTo>
                <a:lnTo>
                  <a:pt x="11802" y="3591"/>
                </a:lnTo>
                <a:lnTo>
                  <a:pt x="11724" y="3602"/>
                </a:lnTo>
                <a:lnTo>
                  <a:pt x="11691" y="3579"/>
                </a:lnTo>
                <a:lnTo>
                  <a:pt x="11680" y="3581"/>
                </a:lnTo>
                <a:lnTo>
                  <a:pt x="11672" y="3582"/>
                </a:lnTo>
                <a:lnTo>
                  <a:pt x="11663" y="3585"/>
                </a:lnTo>
                <a:lnTo>
                  <a:pt x="11657" y="3591"/>
                </a:lnTo>
                <a:lnTo>
                  <a:pt x="11672" y="3644"/>
                </a:lnTo>
                <a:lnTo>
                  <a:pt x="11774" y="3857"/>
                </a:lnTo>
                <a:lnTo>
                  <a:pt x="11802" y="3899"/>
                </a:lnTo>
                <a:lnTo>
                  <a:pt x="11834" y="3888"/>
                </a:lnTo>
                <a:lnTo>
                  <a:pt x="12131" y="3810"/>
                </a:lnTo>
                <a:lnTo>
                  <a:pt x="12165" y="3787"/>
                </a:lnTo>
                <a:lnTo>
                  <a:pt x="12200" y="3764"/>
                </a:lnTo>
                <a:lnTo>
                  <a:pt x="12234" y="3740"/>
                </a:lnTo>
                <a:lnTo>
                  <a:pt x="12269" y="3717"/>
                </a:lnTo>
                <a:lnTo>
                  <a:pt x="12303" y="3694"/>
                </a:lnTo>
                <a:lnTo>
                  <a:pt x="12337" y="3670"/>
                </a:lnTo>
                <a:lnTo>
                  <a:pt x="12372" y="3647"/>
                </a:lnTo>
                <a:lnTo>
                  <a:pt x="12405" y="3624"/>
                </a:lnTo>
                <a:lnTo>
                  <a:pt x="12446" y="3591"/>
                </a:lnTo>
                <a:lnTo>
                  <a:pt x="12455" y="3582"/>
                </a:lnTo>
                <a:lnTo>
                  <a:pt x="12457" y="3578"/>
                </a:lnTo>
                <a:lnTo>
                  <a:pt x="12465" y="3573"/>
                </a:lnTo>
                <a:lnTo>
                  <a:pt x="12483" y="3557"/>
                </a:lnTo>
                <a:lnTo>
                  <a:pt x="12604" y="3337"/>
                </a:lnTo>
                <a:close/>
                <a:moveTo>
                  <a:pt x="3242" y="521"/>
                </a:moveTo>
                <a:lnTo>
                  <a:pt x="3243" y="501"/>
                </a:lnTo>
                <a:lnTo>
                  <a:pt x="3246" y="485"/>
                </a:lnTo>
                <a:lnTo>
                  <a:pt x="3253" y="469"/>
                </a:lnTo>
                <a:lnTo>
                  <a:pt x="3263" y="460"/>
                </a:lnTo>
                <a:lnTo>
                  <a:pt x="3508" y="398"/>
                </a:lnTo>
                <a:lnTo>
                  <a:pt x="3528" y="357"/>
                </a:lnTo>
                <a:lnTo>
                  <a:pt x="3553" y="366"/>
                </a:lnTo>
                <a:lnTo>
                  <a:pt x="3562" y="367"/>
                </a:lnTo>
                <a:lnTo>
                  <a:pt x="3566" y="366"/>
                </a:lnTo>
                <a:lnTo>
                  <a:pt x="3569" y="366"/>
                </a:lnTo>
                <a:lnTo>
                  <a:pt x="3576" y="364"/>
                </a:lnTo>
                <a:lnTo>
                  <a:pt x="3578" y="361"/>
                </a:lnTo>
                <a:lnTo>
                  <a:pt x="3578" y="360"/>
                </a:lnTo>
                <a:lnTo>
                  <a:pt x="3581" y="360"/>
                </a:lnTo>
                <a:lnTo>
                  <a:pt x="3588" y="357"/>
                </a:lnTo>
                <a:lnTo>
                  <a:pt x="3612" y="349"/>
                </a:lnTo>
                <a:lnTo>
                  <a:pt x="3659" y="342"/>
                </a:lnTo>
                <a:lnTo>
                  <a:pt x="3704" y="344"/>
                </a:lnTo>
                <a:lnTo>
                  <a:pt x="3746" y="356"/>
                </a:lnTo>
                <a:lnTo>
                  <a:pt x="3784" y="376"/>
                </a:lnTo>
                <a:lnTo>
                  <a:pt x="3818" y="405"/>
                </a:lnTo>
                <a:lnTo>
                  <a:pt x="3851" y="444"/>
                </a:lnTo>
                <a:lnTo>
                  <a:pt x="3881" y="492"/>
                </a:lnTo>
                <a:lnTo>
                  <a:pt x="3998" y="709"/>
                </a:lnTo>
                <a:lnTo>
                  <a:pt x="4028" y="756"/>
                </a:lnTo>
                <a:lnTo>
                  <a:pt x="4033" y="761"/>
                </a:lnTo>
                <a:lnTo>
                  <a:pt x="4036" y="766"/>
                </a:lnTo>
                <a:lnTo>
                  <a:pt x="4038" y="772"/>
                </a:lnTo>
                <a:lnTo>
                  <a:pt x="4040" y="802"/>
                </a:lnTo>
                <a:lnTo>
                  <a:pt x="4031" y="857"/>
                </a:lnTo>
                <a:lnTo>
                  <a:pt x="3976" y="1010"/>
                </a:lnTo>
                <a:lnTo>
                  <a:pt x="3959" y="1004"/>
                </a:lnTo>
                <a:lnTo>
                  <a:pt x="3944" y="1004"/>
                </a:lnTo>
                <a:lnTo>
                  <a:pt x="3927" y="1007"/>
                </a:lnTo>
                <a:lnTo>
                  <a:pt x="3898" y="1023"/>
                </a:lnTo>
                <a:lnTo>
                  <a:pt x="3867" y="1051"/>
                </a:lnTo>
                <a:lnTo>
                  <a:pt x="3854" y="1070"/>
                </a:lnTo>
                <a:lnTo>
                  <a:pt x="3772" y="1070"/>
                </a:lnTo>
                <a:lnTo>
                  <a:pt x="3742" y="1077"/>
                </a:lnTo>
                <a:lnTo>
                  <a:pt x="3715" y="1075"/>
                </a:lnTo>
                <a:lnTo>
                  <a:pt x="3703" y="1072"/>
                </a:lnTo>
                <a:lnTo>
                  <a:pt x="3691" y="1067"/>
                </a:lnTo>
                <a:lnTo>
                  <a:pt x="3670" y="1051"/>
                </a:lnTo>
                <a:lnTo>
                  <a:pt x="3569" y="1030"/>
                </a:lnTo>
                <a:lnTo>
                  <a:pt x="3528" y="1011"/>
                </a:lnTo>
                <a:lnTo>
                  <a:pt x="3517" y="1004"/>
                </a:lnTo>
                <a:lnTo>
                  <a:pt x="3498" y="987"/>
                </a:lnTo>
                <a:lnTo>
                  <a:pt x="3491" y="978"/>
                </a:lnTo>
                <a:lnTo>
                  <a:pt x="3487" y="969"/>
                </a:lnTo>
                <a:lnTo>
                  <a:pt x="3344" y="888"/>
                </a:lnTo>
                <a:lnTo>
                  <a:pt x="3222" y="786"/>
                </a:lnTo>
                <a:lnTo>
                  <a:pt x="3206" y="782"/>
                </a:lnTo>
                <a:lnTo>
                  <a:pt x="3189" y="779"/>
                </a:lnTo>
                <a:lnTo>
                  <a:pt x="3174" y="770"/>
                </a:lnTo>
                <a:lnTo>
                  <a:pt x="3144" y="745"/>
                </a:lnTo>
                <a:lnTo>
                  <a:pt x="3128" y="728"/>
                </a:lnTo>
                <a:lnTo>
                  <a:pt x="3100" y="684"/>
                </a:lnTo>
                <a:lnTo>
                  <a:pt x="3108" y="685"/>
                </a:lnTo>
                <a:lnTo>
                  <a:pt x="3117" y="685"/>
                </a:lnTo>
                <a:lnTo>
                  <a:pt x="3137" y="680"/>
                </a:lnTo>
                <a:lnTo>
                  <a:pt x="3156" y="669"/>
                </a:lnTo>
                <a:lnTo>
                  <a:pt x="3175" y="652"/>
                </a:lnTo>
                <a:lnTo>
                  <a:pt x="3191" y="627"/>
                </a:lnTo>
                <a:lnTo>
                  <a:pt x="3192" y="623"/>
                </a:lnTo>
                <a:lnTo>
                  <a:pt x="3208" y="597"/>
                </a:lnTo>
                <a:lnTo>
                  <a:pt x="3242" y="521"/>
                </a:lnTo>
                <a:close/>
                <a:moveTo>
                  <a:pt x="16023" y="29"/>
                </a:moveTo>
                <a:lnTo>
                  <a:pt x="16066" y="22"/>
                </a:lnTo>
                <a:lnTo>
                  <a:pt x="16109" y="17"/>
                </a:lnTo>
                <a:lnTo>
                  <a:pt x="16153" y="12"/>
                </a:lnTo>
                <a:lnTo>
                  <a:pt x="16195" y="9"/>
                </a:lnTo>
                <a:lnTo>
                  <a:pt x="16238" y="6"/>
                </a:lnTo>
                <a:lnTo>
                  <a:pt x="16280" y="3"/>
                </a:lnTo>
                <a:lnTo>
                  <a:pt x="16322" y="1"/>
                </a:lnTo>
                <a:lnTo>
                  <a:pt x="16364" y="0"/>
                </a:lnTo>
                <a:lnTo>
                  <a:pt x="16405" y="0"/>
                </a:lnTo>
                <a:lnTo>
                  <a:pt x="16448" y="0"/>
                </a:lnTo>
                <a:lnTo>
                  <a:pt x="16489" y="1"/>
                </a:lnTo>
                <a:lnTo>
                  <a:pt x="16529" y="3"/>
                </a:lnTo>
                <a:lnTo>
                  <a:pt x="16570" y="7"/>
                </a:lnTo>
                <a:lnTo>
                  <a:pt x="16611" y="10"/>
                </a:lnTo>
                <a:lnTo>
                  <a:pt x="16651" y="13"/>
                </a:lnTo>
                <a:lnTo>
                  <a:pt x="16691" y="19"/>
                </a:lnTo>
                <a:lnTo>
                  <a:pt x="16730" y="24"/>
                </a:lnTo>
                <a:lnTo>
                  <a:pt x="16769" y="30"/>
                </a:lnTo>
                <a:lnTo>
                  <a:pt x="16809" y="38"/>
                </a:lnTo>
                <a:lnTo>
                  <a:pt x="16848" y="44"/>
                </a:lnTo>
                <a:lnTo>
                  <a:pt x="16887" y="53"/>
                </a:lnTo>
                <a:lnTo>
                  <a:pt x="16925" y="62"/>
                </a:lnTo>
                <a:lnTo>
                  <a:pt x="16963" y="72"/>
                </a:lnTo>
                <a:lnTo>
                  <a:pt x="17001" y="83"/>
                </a:lnTo>
                <a:lnTo>
                  <a:pt x="17039" y="94"/>
                </a:lnTo>
                <a:lnTo>
                  <a:pt x="17077" y="107"/>
                </a:lnTo>
                <a:lnTo>
                  <a:pt x="17114" y="119"/>
                </a:lnTo>
                <a:lnTo>
                  <a:pt x="17151" y="132"/>
                </a:lnTo>
                <a:lnTo>
                  <a:pt x="17188" y="147"/>
                </a:lnTo>
                <a:lnTo>
                  <a:pt x="17224" y="162"/>
                </a:lnTo>
                <a:lnTo>
                  <a:pt x="17261" y="178"/>
                </a:lnTo>
                <a:lnTo>
                  <a:pt x="17297" y="193"/>
                </a:lnTo>
                <a:lnTo>
                  <a:pt x="17298" y="203"/>
                </a:lnTo>
                <a:lnTo>
                  <a:pt x="17302" y="212"/>
                </a:lnTo>
                <a:lnTo>
                  <a:pt x="17305" y="222"/>
                </a:lnTo>
                <a:lnTo>
                  <a:pt x="17308" y="232"/>
                </a:lnTo>
                <a:lnTo>
                  <a:pt x="17320" y="254"/>
                </a:lnTo>
                <a:lnTo>
                  <a:pt x="17333" y="277"/>
                </a:lnTo>
                <a:lnTo>
                  <a:pt x="17351" y="302"/>
                </a:lnTo>
                <a:lnTo>
                  <a:pt x="17371" y="327"/>
                </a:lnTo>
                <a:lnTo>
                  <a:pt x="17394" y="355"/>
                </a:lnTo>
                <a:lnTo>
                  <a:pt x="17421" y="384"/>
                </a:lnTo>
                <a:lnTo>
                  <a:pt x="17450" y="414"/>
                </a:lnTo>
                <a:lnTo>
                  <a:pt x="17484" y="446"/>
                </a:lnTo>
                <a:lnTo>
                  <a:pt x="17520" y="479"/>
                </a:lnTo>
                <a:lnTo>
                  <a:pt x="17559" y="514"/>
                </a:lnTo>
                <a:lnTo>
                  <a:pt x="17602" y="549"/>
                </a:lnTo>
                <a:lnTo>
                  <a:pt x="17648" y="587"/>
                </a:lnTo>
                <a:lnTo>
                  <a:pt x="17698" y="626"/>
                </a:lnTo>
                <a:lnTo>
                  <a:pt x="17750" y="667"/>
                </a:lnTo>
                <a:lnTo>
                  <a:pt x="17744" y="714"/>
                </a:lnTo>
                <a:lnTo>
                  <a:pt x="17738" y="759"/>
                </a:lnTo>
                <a:lnTo>
                  <a:pt x="17731" y="800"/>
                </a:lnTo>
                <a:lnTo>
                  <a:pt x="17724" y="839"/>
                </a:lnTo>
                <a:lnTo>
                  <a:pt x="17716" y="875"/>
                </a:lnTo>
                <a:lnTo>
                  <a:pt x="17707" y="908"/>
                </a:lnTo>
                <a:lnTo>
                  <a:pt x="17698" y="938"/>
                </a:lnTo>
                <a:lnTo>
                  <a:pt x="17688" y="966"/>
                </a:lnTo>
                <a:lnTo>
                  <a:pt x="17677" y="989"/>
                </a:lnTo>
                <a:lnTo>
                  <a:pt x="17666" y="1011"/>
                </a:lnTo>
                <a:lnTo>
                  <a:pt x="17655" y="1029"/>
                </a:lnTo>
                <a:lnTo>
                  <a:pt x="17641" y="1044"/>
                </a:lnTo>
                <a:lnTo>
                  <a:pt x="17635" y="1051"/>
                </a:lnTo>
                <a:lnTo>
                  <a:pt x="17628" y="1058"/>
                </a:lnTo>
                <a:lnTo>
                  <a:pt x="17621" y="1063"/>
                </a:lnTo>
                <a:lnTo>
                  <a:pt x="17615" y="1068"/>
                </a:lnTo>
                <a:lnTo>
                  <a:pt x="17608" y="1071"/>
                </a:lnTo>
                <a:lnTo>
                  <a:pt x="17600" y="1074"/>
                </a:lnTo>
                <a:lnTo>
                  <a:pt x="17592" y="1077"/>
                </a:lnTo>
                <a:lnTo>
                  <a:pt x="17585" y="1079"/>
                </a:lnTo>
                <a:lnTo>
                  <a:pt x="17503" y="1058"/>
                </a:lnTo>
                <a:lnTo>
                  <a:pt x="17480" y="1062"/>
                </a:lnTo>
                <a:lnTo>
                  <a:pt x="17458" y="1069"/>
                </a:lnTo>
                <a:lnTo>
                  <a:pt x="17437" y="1080"/>
                </a:lnTo>
                <a:lnTo>
                  <a:pt x="17417" y="1094"/>
                </a:lnTo>
                <a:lnTo>
                  <a:pt x="17398" y="1112"/>
                </a:lnTo>
                <a:lnTo>
                  <a:pt x="17379" y="1133"/>
                </a:lnTo>
                <a:lnTo>
                  <a:pt x="17363" y="1158"/>
                </a:lnTo>
                <a:lnTo>
                  <a:pt x="17346" y="1185"/>
                </a:lnTo>
                <a:lnTo>
                  <a:pt x="17331" y="1215"/>
                </a:lnTo>
                <a:lnTo>
                  <a:pt x="17315" y="1250"/>
                </a:lnTo>
                <a:lnTo>
                  <a:pt x="17302" y="1287"/>
                </a:lnTo>
                <a:lnTo>
                  <a:pt x="17289" y="1329"/>
                </a:lnTo>
                <a:lnTo>
                  <a:pt x="17276" y="1373"/>
                </a:lnTo>
                <a:lnTo>
                  <a:pt x="17265" y="1421"/>
                </a:lnTo>
                <a:lnTo>
                  <a:pt x="17255" y="1472"/>
                </a:lnTo>
                <a:lnTo>
                  <a:pt x="17246" y="1526"/>
                </a:lnTo>
                <a:lnTo>
                  <a:pt x="17237" y="1584"/>
                </a:lnTo>
                <a:lnTo>
                  <a:pt x="17230" y="1644"/>
                </a:lnTo>
                <a:lnTo>
                  <a:pt x="17223" y="1708"/>
                </a:lnTo>
                <a:lnTo>
                  <a:pt x="17216" y="1776"/>
                </a:lnTo>
                <a:lnTo>
                  <a:pt x="17212" y="1847"/>
                </a:lnTo>
                <a:lnTo>
                  <a:pt x="17208" y="1921"/>
                </a:lnTo>
                <a:lnTo>
                  <a:pt x="17204" y="1999"/>
                </a:lnTo>
                <a:lnTo>
                  <a:pt x="17202" y="2080"/>
                </a:lnTo>
                <a:lnTo>
                  <a:pt x="17201" y="2164"/>
                </a:lnTo>
                <a:lnTo>
                  <a:pt x="17200" y="2252"/>
                </a:lnTo>
                <a:lnTo>
                  <a:pt x="17200" y="2343"/>
                </a:lnTo>
                <a:lnTo>
                  <a:pt x="17201" y="2437"/>
                </a:lnTo>
                <a:lnTo>
                  <a:pt x="17203" y="2535"/>
                </a:lnTo>
                <a:lnTo>
                  <a:pt x="17206" y="2636"/>
                </a:lnTo>
                <a:lnTo>
                  <a:pt x="17210" y="2740"/>
                </a:lnTo>
                <a:lnTo>
                  <a:pt x="17215" y="2848"/>
                </a:lnTo>
                <a:lnTo>
                  <a:pt x="17211" y="2848"/>
                </a:lnTo>
                <a:lnTo>
                  <a:pt x="17208" y="2849"/>
                </a:lnTo>
                <a:lnTo>
                  <a:pt x="17204" y="2850"/>
                </a:lnTo>
                <a:lnTo>
                  <a:pt x="17201" y="2852"/>
                </a:lnTo>
                <a:lnTo>
                  <a:pt x="17195" y="2859"/>
                </a:lnTo>
                <a:lnTo>
                  <a:pt x="17190" y="2868"/>
                </a:lnTo>
                <a:lnTo>
                  <a:pt x="17186" y="2879"/>
                </a:lnTo>
                <a:lnTo>
                  <a:pt x="17183" y="2894"/>
                </a:lnTo>
                <a:lnTo>
                  <a:pt x="17181" y="2910"/>
                </a:lnTo>
                <a:lnTo>
                  <a:pt x="17179" y="2930"/>
                </a:lnTo>
                <a:lnTo>
                  <a:pt x="17178" y="2951"/>
                </a:lnTo>
                <a:lnTo>
                  <a:pt x="17178" y="2976"/>
                </a:lnTo>
                <a:lnTo>
                  <a:pt x="17179" y="3003"/>
                </a:lnTo>
                <a:lnTo>
                  <a:pt x="17180" y="3032"/>
                </a:lnTo>
                <a:lnTo>
                  <a:pt x="17182" y="3064"/>
                </a:lnTo>
                <a:lnTo>
                  <a:pt x="17185" y="3100"/>
                </a:lnTo>
                <a:lnTo>
                  <a:pt x="17190" y="3137"/>
                </a:lnTo>
                <a:lnTo>
                  <a:pt x="17194" y="3177"/>
                </a:lnTo>
                <a:lnTo>
                  <a:pt x="17215" y="3301"/>
                </a:lnTo>
                <a:lnTo>
                  <a:pt x="17462" y="4432"/>
                </a:lnTo>
                <a:lnTo>
                  <a:pt x="17443" y="4470"/>
                </a:lnTo>
                <a:lnTo>
                  <a:pt x="17425" y="4505"/>
                </a:lnTo>
                <a:lnTo>
                  <a:pt x="17406" y="4537"/>
                </a:lnTo>
                <a:lnTo>
                  <a:pt x="17387" y="4568"/>
                </a:lnTo>
                <a:lnTo>
                  <a:pt x="17367" y="4597"/>
                </a:lnTo>
                <a:lnTo>
                  <a:pt x="17347" y="4623"/>
                </a:lnTo>
                <a:lnTo>
                  <a:pt x="17327" y="4647"/>
                </a:lnTo>
                <a:lnTo>
                  <a:pt x="17307" y="4668"/>
                </a:lnTo>
                <a:lnTo>
                  <a:pt x="17286" y="4688"/>
                </a:lnTo>
                <a:lnTo>
                  <a:pt x="17265" y="4705"/>
                </a:lnTo>
                <a:lnTo>
                  <a:pt x="17244" y="4720"/>
                </a:lnTo>
                <a:lnTo>
                  <a:pt x="17222" y="4733"/>
                </a:lnTo>
                <a:lnTo>
                  <a:pt x="17201" y="4744"/>
                </a:lnTo>
                <a:lnTo>
                  <a:pt x="17178" y="4752"/>
                </a:lnTo>
                <a:lnTo>
                  <a:pt x="17166" y="4755"/>
                </a:lnTo>
                <a:lnTo>
                  <a:pt x="17155" y="4758"/>
                </a:lnTo>
                <a:lnTo>
                  <a:pt x="17144" y="4759"/>
                </a:lnTo>
                <a:lnTo>
                  <a:pt x="17132" y="4761"/>
                </a:lnTo>
                <a:lnTo>
                  <a:pt x="17050" y="4736"/>
                </a:lnTo>
                <a:lnTo>
                  <a:pt x="16970" y="4710"/>
                </a:lnTo>
                <a:lnTo>
                  <a:pt x="16892" y="4685"/>
                </a:lnTo>
                <a:lnTo>
                  <a:pt x="16818" y="4660"/>
                </a:lnTo>
                <a:lnTo>
                  <a:pt x="16745" y="4635"/>
                </a:lnTo>
                <a:lnTo>
                  <a:pt x="16675" y="4611"/>
                </a:lnTo>
                <a:lnTo>
                  <a:pt x="16607" y="4586"/>
                </a:lnTo>
                <a:lnTo>
                  <a:pt x="16543" y="4562"/>
                </a:lnTo>
                <a:lnTo>
                  <a:pt x="16480" y="4538"/>
                </a:lnTo>
                <a:lnTo>
                  <a:pt x="16420" y="4514"/>
                </a:lnTo>
                <a:lnTo>
                  <a:pt x="16362" y="4491"/>
                </a:lnTo>
                <a:lnTo>
                  <a:pt x="16307" y="4467"/>
                </a:lnTo>
                <a:lnTo>
                  <a:pt x="16253" y="4444"/>
                </a:lnTo>
                <a:lnTo>
                  <a:pt x="16204" y="4421"/>
                </a:lnTo>
                <a:lnTo>
                  <a:pt x="16155" y="4399"/>
                </a:lnTo>
                <a:lnTo>
                  <a:pt x="16109" y="4375"/>
                </a:lnTo>
                <a:lnTo>
                  <a:pt x="16066" y="4353"/>
                </a:lnTo>
                <a:lnTo>
                  <a:pt x="16026" y="4331"/>
                </a:lnTo>
                <a:lnTo>
                  <a:pt x="15987" y="4309"/>
                </a:lnTo>
                <a:lnTo>
                  <a:pt x="15952" y="4288"/>
                </a:lnTo>
                <a:lnTo>
                  <a:pt x="15918" y="4265"/>
                </a:lnTo>
                <a:lnTo>
                  <a:pt x="15887" y="4244"/>
                </a:lnTo>
                <a:lnTo>
                  <a:pt x="15860" y="4223"/>
                </a:lnTo>
                <a:lnTo>
                  <a:pt x="15833" y="4202"/>
                </a:lnTo>
                <a:lnTo>
                  <a:pt x="15810" y="4181"/>
                </a:lnTo>
                <a:lnTo>
                  <a:pt x="15789" y="4161"/>
                </a:lnTo>
                <a:lnTo>
                  <a:pt x="15770" y="4140"/>
                </a:lnTo>
                <a:lnTo>
                  <a:pt x="15754" y="4120"/>
                </a:lnTo>
                <a:lnTo>
                  <a:pt x="15740" y="4100"/>
                </a:lnTo>
                <a:lnTo>
                  <a:pt x="15729" y="4080"/>
                </a:lnTo>
                <a:lnTo>
                  <a:pt x="15720" y="4061"/>
                </a:lnTo>
                <a:lnTo>
                  <a:pt x="15713" y="4041"/>
                </a:lnTo>
                <a:lnTo>
                  <a:pt x="15734" y="4000"/>
                </a:lnTo>
                <a:lnTo>
                  <a:pt x="15811" y="4025"/>
                </a:lnTo>
                <a:lnTo>
                  <a:pt x="15886" y="4048"/>
                </a:lnTo>
                <a:lnTo>
                  <a:pt x="15961" y="4068"/>
                </a:lnTo>
                <a:lnTo>
                  <a:pt x="16034" y="4087"/>
                </a:lnTo>
                <a:lnTo>
                  <a:pt x="16106" y="4102"/>
                </a:lnTo>
                <a:lnTo>
                  <a:pt x="16177" y="4117"/>
                </a:lnTo>
                <a:lnTo>
                  <a:pt x="16247" y="4129"/>
                </a:lnTo>
                <a:lnTo>
                  <a:pt x="16314" y="4139"/>
                </a:lnTo>
                <a:lnTo>
                  <a:pt x="16382" y="4147"/>
                </a:lnTo>
                <a:lnTo>
                  <a:pt x="16449" y="4153"/>
                </a:lnTo>
                <a:lnTo>
                  <a:pt x="16514" y="4157"/>
                </a:lnTo>
                <a:lnTo>
                  <a:pt x="16579" y="4159"/>
                </a:lnTo>
                <a:lnTo>
                  <a:pt x="16642" y="4158"/>
                </a:lnTo>
                <a:lnTo>
                  <a:pt x="16704" y="4155"/>
                </a:lnTo>
                <a:lnTo>
                  <a:pt x="16765" y="4151"/>
                </a:lnTo>
                <a:lnTo>
                  <a:pt x="16825" y="4144"/>
                </a:lnTo>
                <a:lnTo>
                  <a:pt x="17071" y="4124"/>
                </a:lnTo>
                <a:lnTo>
                  <a:pt x="16988" y="3795"/>
                </a:lnTo>
                <a:lnTo>
                  <a:pt x="16927" y="3465"/>
                </a:lnTo>
                <a:lnTo>
                  <a:pt x="16905" y="3164"/>
                </a:lnTo>
                <a:lnTo>
                  <a:pt x="16886" y="2881"/>
                </a:lnTo>
                <a:lnTo>
                  <a:pt x="16869" y="2618"/>
                </a:lnTo>
                <a:lnTo>
                  <a:pt x="16855" y="2375"/>
                </a:lnTo>
                <a:lnTo>
                  <a:pt x="16844" y="2150"/>
                </a:lnTo>
                <a:lnTo>
                  <a:pt x="16835" y="1946"/>
                </a:lnTo>
                <a:lnTo>
                  <a:pt x="16828" y="1759"/>
                </a:lnTo>
                <a:lnTo>
                  <a:pt x="16824" y="1593"/>
                </a:lnTo>
                <a:lnTo>
                  <a:pt x="16823" y="1517"/>
                </a:lnTo>
                <a:lnTo>
                  <a:pt x="16823" y="1445"/>
                </a:lnTo>
                <a:lnTo>
                  <a:pt x="16824" y="1380"/>
                </a:lnTo>
                <a:lnTo>
                  <a:pt x="16824" y="1317"/>
                </a:lnTo>
                <a:lnTo>
                  <a:pt x="16826" y="1261"/>
                </a:lnTo>
                <a:lnTo>
                  <a:pt x="16828" y="1209"/>
                </a:lnTo>
                <a:lnTo>
                  <a:pt x="16830" y="1162"/>
                </a:lnTo>
                <a:lnTo>
                  <a:pt x="16835" y="1120"/>
                </a:lnTo>
                <a:lnTo>
                  <a:pt x="16838" y="1082"/>
                </a:lnTo>
                <a:lnTo>
                  <a:pt x="16844" y="1049"/>
                </a:lnTo>
                <a:lnTo>
                  <a:pt x="16849" y="1021"/>
                </a:lnTo>
                <a:lnTo>
                  <a:pt x="16855" y="999"/>
                </a:lnTo>
                <a:lnTo>
                  <a:pt x="16861" y="980"/>
                </a:lnTo>
                <a:lnTo>
                  <a:pt x="16869" y="967"/>
                </a:lnTo>
                <a:lnTo>
                  <a:pt x="16877" y="958"/>
                </a:lnTo>
                <a:lnTo>
                  <a:pt x="16886" y="955"/>
                </a:lnTo>
                <a:lnTo>
                  <a:pt x="17030" y="605"/>
                </a:lnTo>
                <a:lnTo>
                  <a:pt x="17018" y="597"/>
                </a:lnTo>
                <a:lnTo>
                  <a:pt x="17005" y="590"/>
                </a:lnTo>
                <a:lnTo>
                  <a:pt x="16991" y="583"/>
                </a:lnTo>
                <a:lnTo>
                  <a:pt x="16977" y="576"/>
                </a:lnTo>
                <a:lnTo>
                  <a:pt x="16946" y="563"/>
                </a:lnTo>
                <a:lnTo>
                  <a:pt x="16910" y="552"/>
                </a:lnTo>
                <a:lnTo>
                  <a:pt x="16872" y="539"/>
                </a:lnTo>
                <a:lnTo>
                  <a:pt x="16830" y="529"/>
                </a:lnTo>
                <a:lnTo>
                  <a:pt x="16785" y="521"/>
                </a:lnTo>
                <a:lnTo>
                  <a:pt x="16737" y="513"/>
                </a:lnTo>
                <a:lnTo>
                  <a:pt x="16685" y="505"/>
                </a:lnTo>
                <a:lnTo>
                  <a:pt x="16630" y="498"/>
                </a:lnTo>
                <a:lnTo>
                  <a:pt x="16571" y="494"/>
                </a:lnTo>
                <a:lnTo>
                  <a:pt x="16510" y="489"/>
                </a:lnTo>
                <a:lnTo>
                  <a:pt x="16444" y="486"/>
                </a:lnTo>
                <a:lnTo>
                  <a:pt x="16375" y="484"/>
                </a:lnTo>
                <a:lnTo>
                  <a:pt x="16303" y="482"/>
                </a:lnTo>
                <a:lnTo>
                  <a:pt x="16228" y="482"/>
                </a:lnTo>
                <a:lnTo>
                  <a:pt x="16171" y="488"/>
                </a:lnTo>
                <a:lnTo>
                  <a:pt x="16115" y="496"/>
                </a:lnTo>
                <a:lnTo>
                  <a:pt x="16059" y="505"/>
                </a:lnTo>
                <a:lnTo>
                  <a:pt x="16004" y="514"/>
                </a:lnTo>
                <a:lnTo>
                  <a:pt x="15948" y="525"/>
                </a:lnTo>
                <a:lnTo>
                  <a:pt x="15893" y="536"/>
                </a:lnTo>
                <a:lnTo>
                  <a:pt x="15837" y="548"/>
                </a:lnTo>
                <a:lnTo>
                  <a:pt x="15783" y="562"/>
                </a:lnTo>
                <a:lnTo>
                  <a:pt x="15729" y="575"/>
                </a:lnTo>
                <a:lnTo>
                  <a:pt x="15674" y="589"/>
                </a:lnTo>
                <a:lnTo>
                  <a:pt x="15620" y="606"/>
                </a:lnTo>
                <a:lnTo>
                  <a:pt x="15567" y="623"/>
                </a:lnTo>
                <a:lnTo>
                  <a:pt x="15514" y="639"/>
                </a:lnTo>
                <a:lnTo>
                  <a:pt x="15459" y="658"/>
                </a:lnTo>
                <a:lnTo>
                  <a:pt x="15407" y="677"/>
                </a:lnTo>
                <a:lnTo>
                  <a:pt x="15354" y="697"/>
                </a:lnTo>
                <a:lnTo>
                  <a:pt x="15302" y="718"/>
                </a:lnTo>
                <a:lnTo>
                  <a:pt x="15248" y="740"/>
                </a:lnTo>
                <a:lnTo>
                  <a:pt x="15196" y="764"/>
                </a:lnTo>
                <a:lnTo>
                  <a:pt x="15145" y="787"/>
                </a:lnTo>
                <a:lnTo>
                  <a:pt x="15093" y="811"/>
                </a:lnTo>
                <a:lnTo>
                  <a:pt x="15042" y="837"/>
                </a:lnTo>
                <a:lnTo>
                  <a:pt x="14991" y="864"/>
                </a:lnTo>
                <a:lnTo>
                  <a:pt x="14940" y="890"/>
                </a:lnTo>
                <a:lnTo>
                  <a:pt x="14889" y="918"/>
                </a:lnTo>
                <a:lnTo>
                  <a:pt x="14839" y="948"/>
                </a:lnTo>
                <a:lnTo>
                  <a:pt x="14788" y="978"/>
                </a:lnTo>
                <a:lnTo>
                  <a:pt x="14738" y="1008"/>
                </a:lnTo>
                <a:lnTo>
                  <a:pt x="14689" y="1040"/>
                </a:lnTo>
                <a:lnTo>
                  <a:pt x="14639" y="1072"/>
                </a:lnTo>
                <a:lnTo>
                  <a:pt x="14591" y="1105"/>
                </a:lnTo>
                <a:lnTo>
                  <a:pt x="14542" y="1140"/>
                </a:lnTo>
                <a:lnTo>
                  <a:pt x="14212" y="1201"/>
                </a:lnTo>
                <a:lnTo>
                  <a:pt x="14212" y="1181"/>
                </a:lnTo>
                <a:lnTo>
                  <a:pt x="14209" y="1161"/>
                </a:lnTo>
                <a:lnTo>
                  <a:pt x="14207" y="1140"/>
                </a:lnTo>
                <a:lnTo>
                  <a:pt x="14206" y="1119"/>
                </a:lnTo>
                <a:lnTo>
                  <a:pt x="14207" y="1098"/>
                </a:lnTo>
                <a:lnTo>
                  <a:pt x="14208" y="1077"/>
                </a:lnTo>
                <a:lnTo>
                  <a:pt x="14211" y="1054"/>
                </a:lnTo>
                <a:lnTo>
                  <a:pt x="14214" y="1033"/>
                </a:lnTo>
                <a:lnTo>
                  <a:pt x="14220" y="1011"/>
                </a:lnTo>
                <a:lnTo>
                  <a:pt x="14227" y="990"/>
                </a:lnTo>
                <a:lnTo>
                  <a:pt x="14234" y="968"/>
                </a:lnTo>
                <a:lnTo>
                  <a:pt x="14242" y="946"/>
                </a:lnTo>
                <a:lnTo>
                  <a:pt x="14252" y="922"/>
                </a:lnTo>
                <a:lnTo>
                  <a:pt x="14264" y="900"/>
                </a:lnTo>
                <a:lnTo>
                  <a:pt x="14277" y="878"/>
                </a:lnTo>
                <a:lnTo>
                  <a:pt x="14290" y="855"/>
                </a:lnTo>
                <a:lnTo>
                  <a:pt x="14304" y="831"/>
                </a:lnTo>
                <a:lnTo>
                  <a:pt x="14321" y="808"/>
                </a:lnTo>
                <a:lnTo>
                  <a:pt x="14338" y="785"/>
                </a:lnTo>
                <a:lnTo>
                  <a:pt x="14356" y="761"/>
                </a:lnTo>
                <a:lnTo>
                  <a:pt x="14376" y="737"/>
                </a:lnTo>
                <a:lnTo>
                  <a:pt x="14397" y="714"/>
                </a:lnTo>
                <a:lnTo>
                  <a:pt x="14420" y="689"/>
                </a:lnTo>
                <a:lnTo>
                  <a:pt x="14443" y="665"/>
                </a:lnTo>
                <a:lnTo>
                  <a:pt x="14467" y="642"/>
                </a:lnTo>
                <a:lnTo>
                  <a:pt x="14493" y="616"/>
                </a:lnTo>
                <a:lnTo>
                  <a:pt x="14520" y="592"/>
                </a:lnTo>
                <a:lnTo>
                  <a:pt x="14547" y="567"/>
                </a:lnTo>
                <a:lnTo>
                  <a:pt x="14577" y="542"/>
                </a:lnTo>
                <a:lnTo>
                  <a:pt x="14607" y="517"/>
                </a:lnTo>
                <a:lnTo>
                  <a:pt x="14639" y="492"/>
                </a:lnTo>
                <a:lnTo>
                  <a:pt x="14671" y="466"/>
                </a:lnTo>
                <a:lnTo>
                  <a:pt x="14706" y="441"/>
                </a:lnTo>
                <a:lnTo>
                  <a:pt x="14790" y="397"/>
                </a:lnTo>
                <a:lnTo>
                  <a:pt x="14875" y="357"/>
                </a:lnTo>
                <a:lnTo>
                  <a:pt x="14959" y="320"/>
                </a:lnTo>
                <a:lnTo>
                  <a:pt x="15043" y="283"/>
                </a:lnTo>
                <a:lnTo>
                  <a:pt x="15126" y="250"/>
                </a:lnTo>
                <a:lnTo>
                  <a:pt x="15208" y="219"/>
                </a:lnTo>
                <a:lnTo>
                  <a:pt x="15292" y="190"/>
                </a:lnTo>
                <a:lnTo>
                  <a:pt x="15374" y="162"/>
                </a:lnTo>
                <a:lnTo>
                  <a:pt x="15456" y="138"/>
                </a:lnTo>
                <a:lnTo>
                  <a:pt x="15538" y="115"/>
                </a:lnTo>
                <a:lnTo>
                  <a:pt x="15620" y="95"/>
                </a:lnTo>
                <a:lnTo>
                  <a:pt x="15701" y="78"/>
                </a:lnTo>
                <a:lnTo>
                  <a:pt x="15782" y="62"/>
                </a:lnTo>
                <a:lnTo>
                  <a:pt x="15862" y="49"/>
                </a:lnTo>
                <a:lnTo>
                  <a:pt x="15943" y="38"/>
                </a:lnTo>
                <a:lnTo>
                  <a:pt x="16023" y="29"/>
                </a:lnTo>
                <a:close/>
                <a:moveTo>
                  <a:pt x="15816" y="872"/>
                </a:moveTo>
                <a:lnTo>
                  <a:pt x="15844" y="882"/>
                </a:lnTo>
                <a:lnTo>
                  <a:pt x="15872" y="893"/>
                </a:lnTo>
                <a:lnTo>
                  <a:pt x="15900" y="906"/>
                </a:lnTo>
                <a:lnTo>
                  <a:pt x="15927" y="918"/>
                </a:lnTo>
                <a:lnTo>
                  <a:pt x="15954" y="930"/>
                </a:lnTo>
                <a:lnTo>
                  <a:pt x="15981" y="942"/>
                </a:lnTo>
                <a:lnTo>
                  <a:pt x="16006" y="957"/>
                </a:lnTo>
                <a:lnTo>
                  <a:pt x="16033" y="970"/>
                </a:lnTo>
                <a:lnTo>
                  <a:pt x="16058" y="984"/>
                </a:lnTo>
                <a:lnTo>
                  <a:pt x="16084" y="1000"/>
                </a:lnTo>
                <a:lnTo>
                  <a:pt x="16108" y="1014"/>
                </a:lnTo>
                <a:lnTo>
                  <a:pt x="16133" y="1031"/>
                </a:lnTo>
                <a:lnTo>
                  <a:pt x="16157" y="1047"/>
                </a:lnTo>
                <a:lnTo>
                  <a:pt x="16181" y="1063"/>
                </a:lnTo>
                <a:lnTo>
                  <a:pt x="16205" y="1081"/>
                </a:lnTo>
                <a:lnTo>
                  <a:pt x="16228" y="1099"/>
                </a:lnTo>
                <a:lnTo>
                  <a:pt x="16145" y="1222"/>
                </a:lnTo>
                <a:lnTo>
                  <a:pt x="15959" y="1222"/>
                </a:lnTo>
                <a:lnTo>
                  <a:pt x="15652" y="1305"/>
                </a:lnTo>
                <a:lnTo>
                  <a:pt x="15713" y="1491"/>
                </a:lnTo>
                <a:lnTo>
                  <a:pt x="15754" y="1696"/>
                </a:lnTo>
                <a:lnTo>
                  <a:pt x="15778" y="1694"/>
                </a:lnTo>
                <a:lnTo>
                  <a:pt x="15800" y="1691"/>
                </a:lnTo>
                <a:lnTo>
                  <a:pt x="15822" y="1690"/>
                </a:lnTo>
                <a:lnTo>
                  <a:pt x="15843" y="1690"/>
                </a:lnTo>
                <a:lnTo>
                  <a:pt x="15864" y="1690"/>
                </a:lnTo>
                <a:lnTo>
                  <a:pt x="15885" y="1691"/>
                </a:lnTo>
                <a:lnTo>
                  <a:pt x="15905" y="1693"/>
                </a:lnTo>
                <a:lnTo>
                  <a:pt x="15924" y="1695"/>
                </a:lnTo>
                <a:lnTo>
                  <a:pt x="15943" y="1697"/>
                </a:lnTo>
                <a:lnTo>
                  <a:pt x="15962" y="1700"/>
                </a:lnTo>
                <a:lnTo>
                  <a:pt x="15979" y="1704"/>
                </a:lnTo>
                <a:lnTo>
                  <a:pt x="15997" y="1708"/>
                </a:lnTo>
                <a:lnTo>
                  <a:pt x="16015" y="1714"/>
                </a:lnTo>
                <a:lnTo>
                  <a:pt x="16032" y="1719"/>
                </a:lnTo>
                <a:lnTo>
                  <a:pt x="16047" y="1725"/>
                </a:lnTo>
                <a:lnTo>
                  <a:pt x="16064" y="1731"/>
                </a:lnTo>
                <a:lnTo>
                  <a:pt x="16078" y="1739"/>
                </a:lnTo>
                <a:lnTo>
                  <a:pt x="16093" y="1747"/>
                </a:lnTo>
                <a:lnTo>
                  <a:pt x="16107" y="1756"/>
                </a:lnTo>
                <a:lnTo>
                  <a:pt x="16121" y="1765"/>
                </a:lnTo>
                <a:lnTo>
                  <a:pt x="16135" y="1775"/>
                </a:lnTo>
                <a:lnTo>
                  <a:pt x="16147" y="1785"/>
                </a:lnTo>
                <a:lnTo>
                  <a:pt x="16159" y="1796"/>
                </a:lnTo>
                <a:lnTo>
                  <a:pt x="16171" y="1808"/>
                </a:lnTo>
                <a:lnTo>
                  <a:pt x="16182" y="1820"/>
                </a:lnTo>
                <a:lnTo>
                  <a:pt x="16194" y="1832"/>
                </a:lnTo>
                <a:lnTo>
                  <a:pt x="16204" y="1846"/>
                </a:lnTo>
                <a:lnTo>
                  <a:pt x="16214" y="1860"/>
                </a:lnTo>
                <a:lnTo>
                  <a:pt x="16224" y="1875"/>
                </a:lnTo>
                <a:lnTo>
                  <a:pt x="16232" y="1890"/>
                </a:lnTo>
                <a:lnTo>
                  <a:pt x="16241" y="1906"/>
                </a:lnTo>
                <a:lnTo>
                  <a:pt x="16249" y="1922"/>
                </a:lnTo>
                <a:lnTo>
                  <a:pt x="16269" y="1942"/>
                </a:lnTo>
                <a:lnTo>
                  <a:pt x="16272" y="1968"/>
                </a:lnTo>
                <a:lnTo>
                  <a:pt x="16272" y="1994"/>
                </a:lnTo>
                <a:lnTo>
                  <a:pt x="16272" y="2020"/>
                </a:lnTo>
                <a:lnTo>
                  <a:pt x="16269" y="2047"/>
                </a:lnTo>
                <a:lnTo>
                  <a:pt x="16265" y="2072"/>
                </a:lnTo>
                <a:lnTo>
                  <a:pt x="16258" y="2099"/>
                </a:lnTo>
                <a:lnTo>
                  <a:pt x="16250" y="2125"/>
                </a:lnTo>
                <a:lnTo>
                  <a:pt x="16239" y="2152"/>
                </a:lnTo>
                <a:lnTo>
                  <a:pt x="16227" y="2179"/>
                </a:lnTo>
                <a:lnTo>
                  <a:pt x="16214" y="2205"/>
                </a:lnTo>
                <a:lnTo>
                  <a:pt x="16197" y="2233"/>
                </a:lnTo>
                <a:lnTo>
                  <a:pt x="16179" y="2260"/>
                </a:lnTo>
                <a:lnTo>
                  <a:pt x="16159" y="2288"/>
                </a:lnTo>
                <a:lnTo>
                  <a:pt x="16138" y="2314"/>
                </a:lnTo>
                <a:lnTo>
                  <a:pt x="16115" y="2342"/>
                </a:lnTo>
                <a:lnTo>
                  <a:pt x="16089" y="2370"/>
                </a:lnTo>
                <a:lnTo>
                  <a:pt x="16062" y="2397"/>
                </a:lnTo>
                <a:lnTo>
                  <a:pt x="16033" y="2425"/>
                </a:lnTo>
                <a:lnTo>
                  <a:pt x="16002" y="2453"/>
                </a:lnTo>
                <a:lnTo>
                  <a:pt x="15968" y="2482"/>
                </a:lnTo>
                <a:lnTo>
                  <a:pt x="15934" y="2509"/>
                </a:lnTo>
                <a:lnTo>
                  <a:pt x="15897" y="2537"/>
                </a:lnTo>
                <a:lnTo>
                  <a:pt x="15859" y="2566"/>
                </a:lnTo>
                <a:lnTo>
                  <a:pt x="15817" y="2595"/>
                </a:lnTo>
                <a:lnTo>
                  <a:pt x="15775" y="2624"/>
                </a:lnTo>
                <a:lnTo>
                  <a:pt x="15731" y="2653"/>
                </a:lnTo>
                <a:lnTo>
                  <a:pt x="15685" y="2682"/>
                </a:lnTo>
                <a:lnTo>
                  <a:pt x="15637" y="2710"/>
                </a:lnTo>
                <a:lnTo>
                  <a:pt x="15587" y="2739"/>
                </a:lnTo>
                <a:lnTo>
                  <a:pt x="15535" y="2768"/>
                </a:lnTo>
                <a:lnTo>
                  <a:pt x="15481" y="2798"/>
                </a:lnTo>
                <a:lnTo>
                  <a:pt x="15426" y="2827"/>
                </a:lnTo>
                <a:lnTo>
                  <a:pt x="15302" y="2991"/>
                </a:lnTo>
                <a:lnTo>
                  <a:pt x="15349" y="2979"/>
                </a:lnTo>
                <a:lnTo>
                  <a:pt x="15395" y="2966"/>
                </a:lnTo>
                <a:lnTo>
                  <a:pt x="15438" y="2952"/>
                </a:lnTo>
                <a:lnTo>
                  <a:pt x="15479" y="2939"/>
                </a:lnTo>
                <a:lnTo>
                  <a:pt x="15518" y="2926"/>
                </a:lnTo>
                <a:lnTo>
                  <a:pt x="15555" y="2911"/>
                </a:lnTo>
                <a:lnTo>
                  <a:pt x="15589" y="2898"/>
                </a:lnTo>
                <a:lnTo>
                  <a:pt x="15621" y="2884"/>
                </a:lnTo>
                <a:lnTo>
                  <a:pt x="15651" y="2869"/>
                </a:lnTo>
                <a:lnTo>
                  <a:pt x="15679" y="2855"/>
                </a:lnTo>
                <a:lnTo>
                  <a:pt x="15703" y="2840"/>
                </a:lnTo>
                <a:lnTo>
                  <a:pt x="15727" y="2826"/>
                </a:lnTo>
                <a:lnTo>
                  <a:pt x="15748" y="2811"/>
                </a:lnTo>
                <a:lnTo>
                  <a:pt x="15765" y="2796"/>
                </a:lnTo>
                <a:lnTo>
                  <a:pt x="15782" y="2781"/>
                </a:lnTo>
                <a:lnTo>
                  <a:pt x="15796" y="2766"/>
                </a:lnTo>
                <a:lnTo>
                  <a:pt x="15816" y="2766"/>
                </a:lnTo>
                <a:lnTo>
                  <a:pt x="16187" y="2930"/>
                </a:lnTo>
                <a:lnTo>
                  <a:pt x="16208" y="3074"/>
                </a:lnTo>
                <a:lnTo>
                  <a:pt x="16105" y="3198"/>
                </a:lnTo>
                <a:lnTo>
                  <a:pt x="16043" y="3198"/>
                </a:lnTo>
                <a:lnTo>
                  <a:pt x="15994" y="3207"/>
                </a:lnTo>
                <a:lnTo>
                  <a:pt x="15941" y="3218"/>
                </a:lnTo>
                <a:lnTo>
                  <a:pt x="15884" y="3230"/>
                </a:lnTo>
                <a:lnTo>
                  <a:pt x="15822" y="3244"/>
                </a:lnTo>
                <a:lnTo>
                  <a:pt x="15755" y="3261"/>
                </a:lnTo>
                <a:lnTo>
                  <a:pt x="15684" y="3279"/>
                </a:lnTo>
                <a:lnTo>
                  <a:pt x="15609" y="3299"/>
                </a:lnTo>
                <a:lnTo>
                  <a:pt x="15529" y="3321"/>
                </a:lnTo>
                <a:lnTo>
                  <a:pt x="15444" y="3345"/>
                </a:lnTo>
                <a:lnTo>
                  <a:pt x="15355" y="3371"/>
                </a:lnTo>
                <a:lnTo>
                  <a:pt x="15262" y="3400"/>
                </a:lnTo>
                <a:lnTo>
                  <a:pt x="15163" y="3430"/>
                </a:lnTo>
                <a:lnTo>
                  <a:pt x="15061" y="3461"/>
                </a:lnTo>
                <a:lnTo>
                  <a:pt x="14954" y="3495"/>
                </a:lnTo>
                <a:lnTo>
                  <a:pt x="14842" y="3531"/>
                </a:lnTo>
                <a:lnTo>
                  <a:pt x="14726" y="3568"/>
                </a:lnTo>
                <a:lnTo>
                  <a:pt x="14726" y="3506"/>
                </a:lnTo>
                <a:lnTo>
                  <a:pt x="14870" y="3465"/>
                </a:lnTo>
                <a:lnTo>
                  <a:pt x="14829" y="3444"/>
                </a:lnTo>
                <a:lnTo>
                  <a:pt x="14829" y="3403"/>
                </a:lnTo>
                <a:lnTo>
                  <a:pt x="14685" y="3465"/>
                </a:lnTo>
                <a:lnTo>
                  <a:pt x="14563" y="3465"/>
                </a:lnTo>
                <a:lnTo>
                  <a:pt x="14480" y="3424"/>
                </a:lnTo>
                <a:lnTo>
                  <a:pt x="14460" y="3239"/>
                </a:lnTo>
                <a:lnTo>
                  <a:pt x="14468" y="3217"/>
                </a:lnTo>
                <a:lnTo>
                  <a:pt x="14478" y="3193"/>
                </a:lnTo>
                <a:lnTo>
                  <a:pt x="14491" y="3171"/>
                </a:lnTo>
                <a:lnTo>
                  <a:pt x="14504" y="3149"/>
                </a:lnTo>
                <a:lnTo>
                  <a:pt x="14520" y="3127"/>
                </a:lnTo>
                <a:lnTo>
                  <a:pt x="14537" y="3106"/>
                </a:lnTo>
                <a:lnTo>
                  <a:pt x="14556" y="3084"/>
                </a:lnTo>
                <a:lnTo>
                  <a:pt x="14577" y="3063"/>
                </a:lnTo>
                <a:lnTo>
                  <a:pt x="14600" y="3043"/>
                </a:lnTo>
                <a:lnTo>
                  <a:pt x="14625" y="3023"/>
                </a:lnTo>
                <a:lnTo>
                  <a:pt x="14650" y="3003"/>
                </a:lnTo>
                <a:lnTo>
                  <a:pt x="14679" y="2985"/>
                </a:lnTo>
                <a:lnTo>
                  <a:pt x="14709" y="2965"/>
                </a:lnTo>
                <a:lnTo>
                  <a:pt x="14740" y="2947"/>
                </a:lnTo>
                <a:lnTo>
                  <a:pt x="14774" y="2928"/>
                </a:lnTo>
                <a:lnTo>
                  <a:pt x="14809" y="2910"/>
                </a:lnTo>
                <a:lnTo>
                  <a:pt x="14789" y="2704"/>
                </a:lnTo>
                <a:lnTo>
                  <a:pt x="14785" y="2673"/>
                </a:lnTo>
                <a:lnTo>
                  <a:pt x="14781" y="2642"/>
                </a:lnTo>
                <a:lnTo>
                  <a:pt x="14780" y="2612"/>
                </a:lnTo>
                <a:lnTo>
                  <a:pt x="14781" y="2581"/>
                </a:lnTo>
                <a:lnTo>
                  <a:pt x="14784" y="2551"/>
                </a:lnTo>
                <a:lnTo>
                  <a:pt x="14788" y="2521"/>
                </a:lnTo>
                <a:lnTo>
                  <a:pt x="14794" y="2491"/>
                </a:lnTo>
                <a:lnTo>
                  <a:pt x="14801" y="2461"/>
                </a:lnTo>
                <a:lnTo>
                  <a:pt x="14810" y="2431"/>
                </a:lnTo>
                <a:lnTo>
                  <a:pt x="14821" y="2401"/>
                </a:lnTo>
                <a:lnTo>
                  <a:pt x="14833" y="2372"/>
                </a:lnTo>
                <a:lnTo>
                  <a:pt x="14848" y="2342"/>
                </a:lnTo>
                <a:lnTo>
                  <a:pt x="14865" y="2313"/>
                </a:lnTo>
                <a:lnTo>
                  <a:pt x="14881" y="2283"/>
                </a:lnTo>
                <a:lnTo>
                  <a:pt x="14901" y="2254"/>
                </a:lnTo>
                <a:lnTo>
                  <a:pt x="14922" y="2225"/>
                </a:lnTo>
                <a:lnTo>
                  <a:pt x="14944" y="2197"/>
                </a:lnTo>
                <a:lnTo>
                  <a:pt x="14969" y="2168"/>
                </a:lnTo>
                <a:lnTo>
                  <a:pt x="14995" y="2139"/>
                </a:lnTo>
                <a:lnTo>
                  <a:pt x="15023" y="2111"/>
                </a:lnTo>
                <a:lnTo>
                  <a:pt x="15052" y="2082"/>
                </a:lnTo>
                <a:lnTo>
                  <a:pt x="15083" y="2054"/>
                </a:lnTo>
                <a:lnTo>
                  <a:pt x="15116" y="2026"/>
                </a:lnTo>
                <a:lnTo>
                  <a:pt x="15151" y="1998"/>
                </a:lnTo>
                <a:lnTo>
                  <a:pt x="15187" y="1970"/>
                </a:lnTo>
                <a:lnTo>
                  <a:pt x="15225" y="1942"/>
                </a:lnTo>
                <a:lnTo>
                  <a:pt x="15264" y="1915"/>
                </a:lnTo>
                <a:lnTo>
                  <a:pt x="15305" y="1887"/>
                </a:lnTo>
                <a:lnTo>
                  <a:pt x="15348" y="1860"/>
                </a:lnTo>
                <a:lnTo>
                  <a:pt x="15393" y="1832"/>
                </a:lnTo>
                <a:lnTo>
                  <a:pt x="15439" y="1805"/>
                </a:lnTo>
                <a:lnTo>
                  <a:pt x="15487" y="1778"/>
                </a:lnTo>
                <a:lnTo>
                  <a:pt x="15492" y="1778"/>
                </a:lnTo>
                <a:lnTo>
                  <a:pt x="15497" y="1777"/>
                </a:lnTo>
                <a:lnTo>
                  <a:pt x="15502" y="1775"/>
                </a:lnTo>
                <a:lnTo>
                  <a:pt x="15507" y="1771"/>
                </a:lnTo>
                <a:lnTo>
                  <a:pt x="15511" y="1768"/>
                </a:lnTo>
                <a:lnTo>
                  <a:pt x="15516" y="1763"/>
                </a:lnTo>
                <a:lnTo>
                  <a:pt x="15519" y="1757"/>
                </a:lnTo>
                <a:lnTo>
                  <a:pt x="15523" y="1751"/>
                </a:lnTo>
                <a:lnTo>
                  <a:pt x="15530" y="1736"/>
                </a:lnTo>
                <a:lnTo>
                  <a:pt x="15538" y="1717"/>
                </a:lnTo>
                <a:lnTo>
                  <a:pt x="15543" y="1696"/>
                </a:lnTo>
                <a:lnTo>
                  <a:pt x="15549" y="1670"/>
                </a:lnTo>
                <a:lnTo>
                  <a:pt x="15553" y="1642"/>
                </a:lnTo>
                <a:lnTo>
                  <a:pt x="15558" y="1609"/>
                </a:lnTo>
                <a:lnTo>
                  <a:pt x="15561" y="1574"/>
                </a:lnTo>
                <a:lnTo>
                  <a:pt x="15565" y="1535"/>
                </a:lnTo>
                <a:lnTo>
                  <a:pt x="15567" y="1493"/>
                </a:lnTo>
                <a:lnTo>
                  <a:pt x="15568" y="1447"/>
                </a:lnTo>
                <a:lnTo>
                  <a:pt x="15569" y="1397"/>
                </a:lnTo>
                <a:lnTo>
                  <a:pt x="15570" y="1345"/>
                </a:lnTo>
                <a:lnTo>
                  <a:pt x="15492" y="1356"/>
                </a:lnTo>
                <a:lnTo>
                  <a:pt x="15420" y="1367"/>
                </a:lnTo>
                <a:lnTo>
                  <a:pt x="15354" y="1380"/>
                </a:lnTo>
                <a:lnTo>
                  <a:pt x="15292" y="1392"/>
                </a:lnTo>
                <a:lnTo>
                  <a:pt x="15235" y="1405"/>
                </a:lnTo>
                <a:lnTo>
                  <a:pt x="15184" y="1420"/>
                </a:lnTo>
                <a:lnTo>
                  <a:pt x="15161" y="1426"/>
                </a:lnTo>
                <a:lnTo>
                  <a:pt x="15137" y="1434"/>
                </a:lnTo>
                <a:lnTo>
                  <a:pt x="15116" y="1441"/>
                </a:lnTo>
                <a:lnTo>
                  <a:pt x="15096" y="1448"/>
                </a:lnTo>
                <a:lnTo>
                  <a:pt x="15078" y="1456"/>
                </a:lnTo>
                <a:lnTo>
                  <a:pt x="15061" y="1464"/>
                </a:lnTo>
                <a:lnTo>
                  <a:pt x="15044" y="1473"/>
                </a:lnTo>
                <a:lnTo>
                  <a:pt x="15030" y="1481"/>
                </a:lnTo>
                <a:lnTo>
                  <a:pt x="15017" y="1489"/>
                </a:lnTo>
                <a:lnTo>
                  <a:pt x="15004" y="1498"/>
                </a:lnTo>
                <a:lnTo>
                  <a:pt x="14993" y="1507"/>
                </a:lnTo>
                <a:lnTo>
                  <a:pt x="14983" y="1516"/>
                </a:lnTo>
                <a:lnTo>
                  <a:pt x="14975" y="1525"/>
                </a:lnTo>
                <a:lnTo>
                  <a:pt x="14968" y="1534"/>
                </a:lnTo>
                <a:lnTo>
                  <a:pt x="14962" y="1544"/>
                </a:lnTo>
                <a:lnTo>
                  <a:pt x="14958" y="1553"/>
                </a:lnTo>
                <a:lnTo>
                  <a:pt x="14954" y="1563"/>
                </a:lnTo>
                <a:lnTo>
                  <a:pt x="14952" y="1573"/>
                </a:lnTo>
                <a:lnTo>
                  <a:pt x="14952" y="1583"/>
                </a:lnTo>
                <a:lnTo>
                  <a:pt x="14952" y="1593"/>
                </a:lnTo>
                <a:lnTo>
                  <a:pt x="14932" y="1593"/>
                </a:lnTo>
                <a:lnTo>
                  <a:pt x="14829" y="1531"/>
                </a:lnTo>
                <a:lnTo>
                  <a:pt x="14809" y="1407"/>
                </a:lnTo>
                <a:lnTo>
                  <a:pt x="14863" y="1360"/>
                </a:lnTo>
                <a:lnTo>
                  <a:pt x="14919" y="1314"/>
                </a:lnTo>
                <a:lnTo>
                  <a:pt x="14975" y="1270"/>
                </a:lnTo>
                <a:lnTo>
                  <a:pt x="15033" y="1228"/>
                </a:lnTo>
                <a:lnTo>
                  <a:pt x="15063" y="1208"/>
                </a:lnTo>
                <a:lnTo>
                  <a:pt x="15093" y="1188"/>
                </a:lnTo>
                <a:lnTo>
                  <a:pt x="15123" y="1168"/>
                </a:lnTo>
                <a:lnTo>
                  <a:pt x="15153" y="1149"/>
                </a:lnTo>
                <a:lnTo>
                  <a:pt x="15183" y="1131"/>
                </a:lnTo>
                <a:lnTo>
                  <a:pt x="15214" y="1113"/>
                </a:lnTo>
                <a:lnTo>
                  <a:pt x="15245" y="1095"/>
                </a:lnTo>
                <a:lnTo>
                  <a:pt x="15276" y="1079"/>
                </a:lnTo>
                <a:lnTo>
                  <a:pt x="15340" y="1046"/>
                </a:lnTo>
                <a:lnTo>
                  <a:pt x="15405" y="1016"/>
                </a:lnTo>
                <a:lnTo>
                  <a:pt x="15470" y="987"/>
                </a:lnTo>
                <a:lnTo>
                  <a:pt x="15538" y="960"/>
                </a:lnTo>
                <a:lnTo>
                  <a:pt x="15606" y="935"/>
                </a:lnTo>
                <a:lnTo>
                  <a:pt x="15674" y="912"/>
                </a:lnTo>
                <a:lnTo>
                  <a:pt x="15744" y="891"/>
                </a:lnTo>
                <a:lnTo>
                  <a:pt x="15816" y="872"/>
                </a:lnTo>
                <a:close/>
                <a:moveTo>
                  <a:pt x="13513" y="1407"/>
                </a:moveTo>
                <a:lnTo>
                  <a:pt x="13534" y="1406"/>
                </a:lnTo>
                <a:lnTo>
                  <a:pt x="13557" y="1405"/>
                </a:lnTo>
                <a:lnTo>
                  <a:pt x="13578" y="1406"/>
                </a:lnTo>
                <a:lnTo>
                  <a:pt x="13600" y="1408"/>
                </a:lnTo>
                <a:lnTo>
                  <a:pt x="13621" y="1412"/>
                </a:lnTo>
                <a:lnTo>
                  <a:pt x="13643" y="1416"/>
                </a:lnTo>
                <a:lnTo>
                  <a:pt x="13664" y="1422"/>
                </a:lnTo>
                <a:lnTo>
                  <a:pt x="13685" y="1430"/>
                </a:lnTo>
                <a:lnTo>
                  <a:pt x="13706" y="1438"/>
                </a:lnTo>
                <a:lnTo>
                  <a:pt x="13727" y="1448"/>
                </a:lnTo>
                <a:lnTo>
                  <a:pt x="13748" y="1460"/>
                </a:lnTo>
                <a:lnTo>
                  <a:pt x="13770" y="1472"/>
                </a:lnTo>
                <a:lnTo>
                  <a:pt x="13791" y="1486"/>
                </a:lnTo>
                <a:lnTo>
                  <a:pt x="13811" y="1502"/>
                </a:lnTo>
                <a:lnTo>
                  <a:pt x="13832" y="1518"/>
                </a:lnTo>
                <a:lnTo>
                  <a:pt x="13853" y="1536"/>
                </a:lnTo>
                <a:lnTo>
                  <a:pt x="13873" y="1555"/>
                </a:lnTo>
                <a:lnTo>
                  <a:pt x="13894" y="1576"/>
                </a:lnTo>
                <a:lnTo>
                  <a:pt x="13914" y="1598"/>
                </a:lnTo>
                <a:lnTo>
                  <a:pt x="13934" y="1622"/>
                </a:lnTo>
                <a:lnTo>
                  <a:pt x="13954" y="1646"/>
                </a:lnTo>
                <a:lnTo>
                  <a:pt x="13975" y="1672"/>
                </a:lnTo>
                <a:lnTo>
                  <a:pt x="13995" y="1699"/>
                </a:lnTo>
                <a:lnTo>
                  <a:pt x="14015" y="1727"/>
                </a:lnTo>
                <a:lnTo>
                  <a:pt x="14034" y="1757"/>
                </a:lnTo>
                <a:lnTo>
                  <a:pt x="14054" y="1789"/>
                </a:lnTo>
                <a:lnTo>
                  <a:pt x="14074" y="1821"/>
                </a:lnTo>
                <a:lnTo>
                  <a:pt x="14094" y="1855"/>
                </a:lnTo>
                <a:lnTo>
                  <a:pt x="14112" y="1890"/>
                </a:lnTo>
                <a:lnTo>
                  <a:pt x="14132" y="1927"/>
                </a:lnTo>
                <a:lnTo>
                  <a:pt x="14151" y="1965"/>
                </a:lnTo>
                <a:lnTo>
                  <a:pt x="14171" y="2003"/>
                </a:lnTo>
                <a:lnTo>
                  <a:pt x="14212" y="2210"/>
                </a:lnTo>
                <a:lnTo>
                  <a:pt x="14218" y="2258"/>
                </a:lnTo>
                <a:lnTo>
                  <a:pt x="14223" y="2306"/>
                </a:lnTo>
                <a:lnTo>
                  <a:pt x="14227" y="2355"/>
                </a:lnTo>
                <a:lnTo>
                  <a:pt x="14230" y="2404"/>
                </a:lnTo>
                <a:lnTo>
                  <a:pt x="14232" y="2454"/>
                </a:lnTo>
                <a:lnTo>
                  <a:pt x="14233" y="2505"/>
                </a:lnTo>
                <a:lnTo>
                  <a:pt x="14233" y="2556"/>
                </a:lnTo>
                <a:lnTo>
                  <a:pt x="14232" y="2607"/>
                </a:lnTo>
                <a:lnTo>
                  <a:pt x="14231" y="2659"/>
                </a:lnTo>
                <a:lnTo>
                  <a:pt x="14228" y="2711"/>
                </a:lnTo>
                <a:lnTo>
                  <a:pt x="14224" y="2765"/>
                </a:lnTo>
                <a:lnTo>
                  <a:pt x="14220" y="2819"/>
                </a:lnTo>
                <a:lnTo>
                  <a:pt x="14214" y="2872"/>
                </a:lnTo>
                <a:lnTo>
                  <a:pt x="14208" y="2928"/>
                </a:lnTo>
                <a:lnTo>
                  <a:pt x="14200" y="2982"/>
                </a:lnTo>
                <a:lnTo>
                  <a:pt x="14191" y="3038"/>
                </a:lnTo>
                <a:lnTo>
                  <a:pt x="14182" y="3094"/>
                </a:lnTo>
                <a:lnTo>
                  <a:pt x="14171" y="3151"/>
                </a:lnTo>
                <a:lnTo>
                  <a:pt x="14160" y="3209"/>
                </a:lnTo>
                <a:lnTo>
                  <a:pt x="14148" y="3266"/>
                </a:lnTo>
                <a:lnTo>
                  <a:pt x="14135" y="3324"/>
                </a:lnTo>
                <a:lnTo>
                  <a:pt x="14120" y="3383"/>
                </a:lnTo>
                <a:lnTo>
                  <a:pt x="14105" y="3443"/>
                </a:lnTo>
                <a:lnTo>
                  <a:pt x="14089" y="3503"/>
                </a:lnTo>
                <a:lnTo>
                  <a:pt x="14071" y="3563"/>
                </a:lnTo>
                <a:lnTo>
                  <a:pt x="14054" y="3624"/>
                </a:lnTo>
                <a:lnTo>
                  <a:pt x="14035" y="3685"/>
                </a:lnTo>
                <a:lnTo>
                  <a:pt x="14015" y="3747"/>
                </a:lnTo>
                <a:lnTo>
                  <a:pt x="13994" y="3809"/>
                </a:lnTo>
                <a:lnTo>
                  <a:pt x="13971" y="3872"/>
                </a:lnTo>
                <a:lnTo>
                  <a:pt x="13948" y="3936"/>
                </a:lnTo>
                <a:lnTo>
                  <a:pt x="13924" y="4000"/>
                </a:lnTo>
                <a:lnTo>
                  <a:pt x="13924" y="4061"/>
                </a:lnTo>
                <a:lnTo>
                  <a:pt x="14542" y="3939"/>
                </a:lnTo>
                <a:lnTo>
                  <a:pt x="15055" y="3856"/>
                </a:lnTo>
                <a:lnTo>
                  <a:pt x="15055" y="3918"/>
                </a:lnTo>
                <a:lnTo>
                  <a:pt x="14899" y="3980"/>
                </a:lnTo>
                <a:lnTo>
                  <a:pt x="14750" y="4039"/>
                </a:lnTo>
                <a:lnTo>
                  <a:pt x="14607" y="4094"/>
                </a:lnTo>
                <a:lnTo>
                  <a:pt x="14472" y="4147"/>
                </a:lnTo>
                <a:lnTo>
                  <a:pt x="14343" y="4195"/>
                </a:lnTo>
                <a:lnTo>
                  <a:pt x="14220" y="4240"/>
                </a:lnTo>
                <a:lnTo>
                  <a:pt x="14105" y="4281"/>
                </a:lnTo>
                <a:lnTo>
                  <a:pt x="13996" y="4320"/>
                </a:lnTo>
                <a:lnTo>
                  <a:pt x="13894" y="4353"/>
                </a:lnTo>
                <a:lnTo>
                  <a:pt x="13800" y="4384"/>
                </a:lnTo>
                <a:lnTo>
                  <a:pt x="13711" y="4411"/>
                </a:lnTo>
                <a:lnTo>
                  <a:pt x="13629" y="4435"/>
                </a:lnTo>
                <a:lnTo>
                  <a:pt x="13553" y="4455"/>
                </a:lnTo>
                <a:lnTo>
                  <a:pt x="13486" y="4472"/>
                </a:lnTo>
                <a:lnTo>
                  <a:pt x="13453" y="4478"/>
                </a:lnTo>
                <a:lnTo>
                  <a:pt x="13423" y="4484"/>
                </a:lnTo>
                <a:lnTo>
                  <a:pt x="13396" y="4490"/>
                </a:lnTo>
                <a:lnTo>
                  <a:pt x="13369" y="4494"/>
                </a:lnTo>
                <a:lnTo>
                  <a:pt x="13328" y="4453"/>
                </a:lnTo>
                <a:lnTo>
                  <a:pt x="13307" y="4330"/>
                </a:lnTo>
                <a:lnTo>
                  <a:pt x="13306" y="4298"/>
                </a:lnTo>
                <a:lnTo>
                  <a:pt x="13305" y="4265"/>
                </a:lnTo>
                <a:lnTo>
                  <a:pt x="13305" y="4232"/>
                </a:lnTo>
                <a:lnTo>
                  <a:pt x="13305" y="4198"/>
                </a:lnTo>
                <a:lnTo>
                  <a:pt x="13307" y="4163"/>
                </a:lnTo>
                <a:lnTo>
                  <a:pt x="13310" y="4127"/>
                </a:lnTo>
                <a:lnTo>
                  <a:pt x="13315" y="4090"/>
                </a:lnTo>
                <a:lnTo>
                  <a:pt x="13319" y="4051"/>
                </a:lnTo>
                <a:lnTo>
                  <a:pt x="13325" y="4012"/>
                </a:lnTo>
                <a:lnTo>
                  <a:pt x="13332" y="3972"/>
                </a:lnTo>
                <a:lnTo>
                  <a:pt x="13340" y="3931"/>
                </a:lnTo>
                <a:lnTo>
                  <a:pt x="13349" y="3889"/>
                </a:lnTo>
                <a:lnTo>
                  <a:pt x="13359" y="3847"/>
                </a:lnTo>
                <a:lnTo>
                  <a:pt x="13370" y="3803"/>
                </a:lnTo>
                <a:lnTo>
                  <a:pt x="13382" y="3758"/>
                </a:lnTo>
                <a:lnTo>
                  <a:pt x="13395" y="3712"/>
                </a:lnTo>
                <a:lnTo>
                  <a:pt x="13409" y="3665"/>
                </a:lnTo>
                <a:lnTo>
                  <a:pt x="13423" y="3617"/>
                </a:lnTo>
                <a:lnTo>
                  <a:pt x="13440" y="3568"/>
                </a:lnTo>
                <a:lnTo>
                  <a:pt x="13457" y="3518"/>
                </a:lnTo>
                <a:lnTo>
                  <a:pt x="13474" y="3468"/>
                </a:lnTo>
                <a:lnTo>
                  <a:pt x="13494" y="3416"/>
                </a:lnTo>
                <a:lnTo>
                  <a:pt x="13514" y="3364"/>
                </a:lnTo>
                <a:lnTo>
                  <a:pt x="13535" y="3311"/>
                </a:lnTo>
                <a:lnTo>
                  <a:pt x="13580" y="3201"/>
                </a:lnTo>
                <a:lnTo>
                  <a:pt x="13629" y="3087"/>
                </a:lnTo>
                <a:lnTo>
                  <a:pt x="13682" y="2969"/>
                </a:lnTo>
                <a:lnTo>
                  <a:pt x="13740" y="2848"/>
                </a:lnTo>
                <a:lnTo>
                  <a:pt x="13752" y="2798"/>
                </a:lnTo>
                <a:lnTo>
                  <a:pt x="13764" y="2748"/>
                </a:lnTo>
                <a:lnTo>
                  <a:pt x="13775" y="2697"/>
                </a:lnTo>
                <a:lnTo>
                  <a:pt x="13785" y="2645"/>
                </a:lnTo>
                <a:lnTo>
                  <a:pt x="13795" y="2592"/>
                </a:lnTo>
                <a:lnTo>
                  <a:pt x="13805" y="2537"/>
                </a:lnTo>
                <a:lnTo>
                  <a:pt x="13814" y="2482"/>
                </a:lnTo>
                <a:lnTo>
                  <a:pt x="13822" y="2426"/>
                </a:lnTo>
                <a:lnTo>
                  <a:pt x="13828" y="2370"/>
                </a:lnTo>
                <a:lnTo>
                  <a:pt x="13836" y="2311"/>
                </a:lnTo>
                <a:lnTo>
                  <a:pt x="13842" y="2252"/>
                </a:lnTo>
                <a:lnTo>
                  <a:pt x="13847" y="2192"/>
                </a:lnTo>
                <a:lnTo>
                  <a:pt x="13852" y="2131"/>
                </a:lnTo>
                <a:lnTo>
                  <a:pt x="13856" y="2069"/>
                </a:lnTo>
                <a:lnTo>
                  <a:pt x="13859" y="2007"/>
                </a:lnTo>
                <a:lnTo>
                  <a:pt x="13863" y="1942"/>
                </a:lnTo>
                <a:lnTo>
                  <a:pt x="13854" y="1901"/>
                </a:lnTo>
                <a:lnTo>
                  <a:pt x="13844" y="1862"/>
                </a:lnTo>
                <a:lnTo>
                  <a:pt x="13833" y="1824"/>
                </a:lnTo>
                <a:lnTo>
                  <a:pt x="13819" y="1787"/>
                </a:lnTo>
                <a:lnTo>
                  <a:pt x="13804" y="1750"/>
                </a:lnTo>
                <a:lnTo>
                  <a:pt x="13787" y="1716"/>
                </a:lnTo>
                <a:lnTo>
                  <a:pt x="13770" y="1682"/>
                </a:lnTo>
                <a:lnTo>
                  <a:pt x="13750" y="1649"/>
                </a:lnTo>
                <a:lnTo>
                  <a:pt x="13729" y="1617"/>
                </a:lnTo>
                <a:lnTo>
                  <a:pt x="13705" y="1587"/>
                </a:lnTo>
                <a:lnTo>
                  <a:pt x="13681" y="1558"/>
                </a:lnTo>
                <a:lnTo>
                  <a:pt x="13654" y="1529"/>
                </a:lnTo>
                <a:lnTo>
                  <a:pt x="13626" y="1503"/>
                </a:lnTo>
                <a:lnTo>
                  <a:pt x="13598" y="1476"/>
                </a:lnTo>
                <a:lnTo>
                  <a:pt x="13567" y="1452"/>
                </a:lnTo>
                <a:lnTo>
                  <a:pt x="13534" y="1427"/>
                </a:lnTo>
                <a:lnTo>
                  <a:pt x="13513" y="1407"/>
                </a:lnTo>
                <a:close/>
                <a:moveTo>
                  <a:pt x="15713" y="2293"/>
                </a:moveTo>
                <a:lnTo>
                  <a:pt x="15775" y="2272"/>
                </a:lnTo>
                <a:lnTo>
                  <a:pt x="15793" y="2263"/>
                </a:lnTo>
                <a:lnTo>
                  <a:pt x="15810" y="2255"/>
                </a:lnTo>
                <a:lnTo>
                  <a:pt x="15826" y="2245"/>
                </a:lnTo>
                <a:lnTo>
                  <a:pt x="15841" y="2235"/>
                </a:lnTo>
                <a:lnTo>
                  <a:pt x="15855" y="2225"/>
                </a:lnTo>
                <a:lnTo>
                  <a:pt x="15869" y="2213"/>
                </a:lnTo>
                <a:lnTo>
                  <a:pt x="15882" y="2202"/>
                </a:lnTo>
                <a:lnTo>
                  <a:pt x="15894" y="2189"/>
                </a:lnTo>
                <a:lnTo>
                  <a:pt x="15905" y="2177"/>
                </a:lnTo>
                <a:lnTo>
                  <a:pt x="15915" y="2162"/>
                </a:lnTo>
                <a:lnTo>
                  <a:pt x="15924" y="2148"/>
                </a:lnTo>
                <a:lnTo>
                  <a:pt x="15933" y="2133"/>
                </a:lnTo>
                <a:lnTo>
                  <a:pt x="15941" y="2117"/>
                </a:lnTo>
                <a:lnTo>
                  <a:pt x="15948" y="2101"/>
                </a:lnTo>
                <a:lnTo>
                  <a:pt x="15955" y="2083"/>
                </a:lnTo>
                <a:lnTo>
                  <a:pt x="15959" y="2067"/>
                </a:lnTo>
                <a:lnTo>
                  <a:pt x="15959" y="2003"/>
                </a:lnTo>
                <a:lnTo>
                  <a:pt x="15957" y="1997"/>
                </a:lnTo>
                <a:lnTo>
                  <a:pt x="15954" y="1990"/>
                </a:lnTo>
                <a:lnTo>
                  <a:pt x="15951" y="1983"/>
                </a:lnTo>
                <a:lnTo>
                  <a:pt x="15946" y="1979"/>
                </a:lnTo>
                <a:lnTo>
                  <a:pt x="15942" y="1973"/>
                </a:lnTo>
                <a:lnTo>
                  <a:pt x="15936" y="1970"/>
                </a:lnTo>
                <a:lnTo>
                  <a:pt x="15931" y="1966"/>
                </a:lnTo>
                <a:lnTo>
                  <a:pt x="15924" y="1963"/>
                </a:lnTo>
                <a:lnTo>
                  <a:pt x="15917" y="1961"/>
                </a:lnTo>
                <a:lnTo>
                  <a:pt x="15911" y="1959"/>
                </a:lnTo>
                <a:lnTo>
                  <a:pt x="15903" y="1958"/>
                </a:lnTo>
                <a:lnTo>
                  <a:pt x="15895" y="1958"/>
                </a:lnTo>
                <a:lnTo>
                  <a:pt x="15886" y="1959"/>
                </a:lnTo>
                <a:lnTo>
                  <a:pt x="15877" y="1959"/>
                </a:lnTo>
                <a:lnTo>
                  <a:pt x="15867" y="1961"/>
                </a:lnTo>
                <a:lnTo>
                  <a:pt x="15857" y="1963"/>
                </a:lnTo>
                <a:lnTo>
                  <a:pt x="15850" y="1965"/>
                </a:lnTo>
                <a:lnTo>
                  <a:pt x="15842" y="1967"/>
                </a:lnTo>
                <a:lnTo>
                  <a:pt x="15835" y="1970"/>
                </a:lnTo>
                <a:lnTo>
                  <a:pt x="15829" y="1972"/>
                </a:lnTo>
                <a:lnTo>
                  <a:pt x="15822" y="1977"/>
                </a:lnTo>
                <a:lnTo>
                  <a:pt x="15815" y="1981"/>
                </a:lnTo>
                <a:lnTo>
                  <a:pt x="15809" y="1986"/>
                </a:lnTo>
                <a:lnTo>
                  <a:pt x="15802" y="1991"/>
                </a:lnTo>
                <a:lnTo>
                  <a:pt x="15791" y="2004"/>
                </a:lnTo>
                <a:lnTo>
                  <a:pt x="15780" y="2019"/>
                </a:lnTo>
                <a:lnTo>
                  <a:pt x="15770" y="2037"/>
                </a:lnTo>
                <a:lnTo>
                  <a:pt x="15760" y="2056"/>
                </a:lnTo>
                <a:lnTo>
                  <a:pt x="15751" y="2078"/>
                </a:lnTo>
                <a:lnTo>
                  <a:pt x="15743" y="2101"/>
                </a:lnTo>
                <a:lnTo>
                  <a:pt x="15736" y="2128"/>
                </a:lnTo>
                <a:lnTo>
                  <a:pt x="15730" y="2155"/>
                </a:lnTo>
                <a:lnTo>
                  <a:pt x="15725" y="2187"/>
                </a:lnTo>
                <a:lnTo>
                  <a:pt x="15720" y="2220"/>
                </a:lnTo>
                <a:lnTo>
                  <a:pt x="15717" y="2255"/>
                </a:lnTo>
                <a:lnTo>
                  <a:pt x="15713" y="2293"/>
                </a:lnTo>
                <a:close/>
                <a:moveTo>
                  <a:pt x="15282" y="2477"/>
                </a:moveTo>
                <a:lnTo>
                  <a:pt x="15302" y="2477"/>
                </a:lnTo>
                <a:lnTo>
                  <a:pt x="15327" y="2455"/>
                </a:lnTo>
                <a:lnTo>
                  <a:pt x="15349" y="2432"/>
                </a:lnTo>
                <a:lnTo>
                  <a:pt x="15370" y="2408"/>
                </a:lnTo>
                <a:lnTo>
                  <a:pt x="15389" y="2386"/>
                </a:lnTo>
                <a:lnTo>
                  <a:pt x="15407" y="2364"/>
                </a:lnTo>
                <a:lnTo>
                  <a:pt x="15421" y="2342"/>
                </a:lnTo>
                <a:lnTo>
                  <a:pt x="15435" y="2320"/>
                </a:lnTo>
                <a:lnTo>
                  <a:pt x="15446" y="2298"/>
                </a:lnTo>
                <a:lnTo>
                  <a:pt x="15456" y="2275"/>
                </a:lnTo>
                <a:lnTo>
                  <a:pt x="15462" y="2254"/>
                </a:lnTo>
                <a:lnTo>
                  <a:pt x="15468" y="2232"/>
                </a:lnTo>
                <a:lnTo>
                  <a:pt x="15472" y="2211"/>
                </a:lnTo>
                <a:lnTo>
                  <a:pt x="15474" y="2190"/>
                </a:lnTo>
                <a:lnTo>
                  <a:pt x="15474" y="2169"/>
                </a:lnTo>
                <a:lnTo>
                  <a:pt x="15471" y="2148"/>
                </a:lnTo>
                <a:lnTo>
                  <a:pt x="15467" y="2128"/>
                </a:lnTo>
                <a:lnTo>
                  <a:pt x="15439" y="2141"/>
                </a:lnTo>
                <a:lnTo>
                  <a:pt x="15415" y="2155"/>
                </a:lnTo>
                <a:lnTo>
                  <a:pt x="15391" y="2171"/>
                </a:lnTo>
                <a:lnTo>
                  <a:pt x="15370" y="2188"/>
                </a:lnTo>
                <a:lnTo>
                  <a:pt x="15360" y="2197"/>
                </a:lnTo>
                <a:lnTo>
                  <a:pt x="15352" y="2205"/>
                </a:lnTo>
                <a:lnTo>
                  <a:pt x="15343" y="2215"/>
                </a:lnTo>
                <a:lnTo>
                  <a:pt x="15335" y="2225"/>
                </a:lnTo>
                <a:lnTo>
                  <a:pt x="15327" y="2235"/>
                </a:lnTo>
                <a:lnTo>
                  <a:pt x="15320" y="2245"/>
                </a:lnTo>
                <a:lnTo>
                  <a:pt x="15314" y="2255"/>
                </a:lnTo>
                <a:lnTo>
                  <a:pt x="15307" y="2266"/>
                </a:lnTo>
                <a:lnTo>
                  <a:pt x="15302" y="2278"/>
                </a:lnTo>
                <a:lnTo>
                  <a:pt x="15297" y="2289"/>
                </a:lnTo>
                <a:lnTo>
                  <a:pt x="15293" y="2301"/>
                </a:lnTo>
                <a:lnTo>
                  <a:pt x="15288" y="2313"/>
                </a:lnTo>
                <a:lnTo>
                  <a:pt x="15285" y="2325"/>
                </a:lnTo>
                <a:lnTo>
                  <a:pt x="15283" y="2337"/>
                </a:lnTo>
                <a:lnTo>
                  <a:pt x="15279" y="2350"/>
                </a:lnTo>
                <a:lnTo>
                  <a:pt x="15278" y="2363"/>
                </a:lnTo>
                <a:lnTo>
                  <a:pt x="15276" y="2390"/>
                </a:lnTo>
                <a:lnTo>
                  <a:pt x="15276" y="2418"/>
                </a:lnTo>
                <a:lnTo>
                  <a:pt x="15277" y="2447"/>
                </a:lnTo>
                <a:lnTo>
                  <a:pt x="15282" y="2477"/>
                </a:lnTo>
                <a:close/>
                <a:moveTo>
                  <a:pt x="16310" y="2293"/>
                </a:moveTo>
                <a:lnTo>
                  <a:pt x="16314" y="2301"/>
                </a:lnTo>
                <a:lnTo>
                  <a:pt x="16320" y="2310"/>
                </a:lnTo>
                <a:lnTo>
                  <a:pt x="16329" y="2320"/>
                </a:lnTo>
                <a:lnTo>
                  <a:pt x="16340" y="2331"/>
                </a:lnTo>
                <a:lnTo>
                  <a:pt x="16353" y="2343"/>
                </a:lnTo>
                <a:lnTo>
                  <a:pt x="16369" y="2356"/>
                </a:lnTo>
                <a:lnTo>
                  <a:pt x="16387" y="2370"/>
                </a:lnTo>
                <a:lnTo>
                  <a:pt x="16408" y="2385"/>
                </a:lnTo>
                <a:lnTo>
                  <a:pt x="16456" y="2417"/>
                </a:lnTo>
                <a:lnTo>
                  <a:pt x="16514" y="2454"/>
                </a:lnTo>
                <a:lnTo>
                  <a:pt x="16582" y="2495"/>
                </a:lnTo>
                <a:lnTo>
                  <a:pt x="16659" y="2539"/>
                </a:lnTo>
                <a:lnTo>
                  <a:pt x="16722" y="2704"/>
                </a:lnTo>
                <a:lnTo>
                  <a:pt x="16708" y="2721"/>
                </a:lnTo>
                <a:lnTo>
                  <a:pt x="16696" y="2738"/>
                </a:lnTo>
                <a:lnTo>
                  <a:pt x="16683" y="2754"/>
                </a:lnTo>
                <a:lnTo>
                  <a:pt x="16669" y="2768"/>
                </a:lnTo>
                <a:lnTo>
                  <a:pt x="16655" y="2781"/>
                </a:lnTo>
                <a:lnTo>
                  <a:pt x="16642" y="2795"/>
                </a:lnTo>
                <a:lnTo>
                  <a:pt x="16627" y="2806"/>
                </a:lnTo>
                <a:lnTo>
                  <a:pt x="16614" y="2817"/>
                </a:lnTo>
                <a:lnTo>
                  <a:pt x="16600" y="2827"/>
                </a:lnTo>
                <a:lnTo>
                  <a:pt x="16585" y="2836"/>
                </a:lnTo>
                <a:lnTo>
                  <a:pt x="16571" y="2844"/>
                </a:lnTo>
                <a:lnTo>
                  <a:pt x="16556" y="2850"/>
                </a:lnTo>
                <a:lnTo>
                  <a:pt x="16541" y="2857"/>
                </a:lnTo>
                <a:lnTo>
                  <a:pt x="16526" y="2861"/>
                </a:lnTo>
                <a:lnTo>
                  <a:pt x="16511" y="2866"/>
                </a:lnTo>
                <a:lnTo>
                  <a:pt x="16495" y="2868"/>
                </a:lnTo>
                <a:lnTo>
                  <a:pt x="16470" y="2831"/>
                </a:lnTo>
                <a:lnTo>
                  <a:pt x="16444" y="2795"/>
                </a:lnTo>
                <a:lnTo>
                  <a:pt x="16419" y="2761"/>
                </a:lnTo>
                <a:lnTo>
                  <a:pt x="16393" y="2729"/>
                </a:lnTo>
                <a:lnTo>
                  <a:pt x="16369" y="2699"/>
                </a:lnTo>
                <a:lnTo>
                  <a:pt x="16344" y="2672"/>
                </a:lnTo>
                <a:lnTo>
                  <a:pt x="16319" y="2646"/>
                </a:lnTo>
                <a:lnTo>
                  <a:pt x="16295" y="2622"/>
                </a:lnTo>
                <a:lnTo>
                  <a:pt x="16270" y="2599"/>
                </a:lnTo>
                <a:lnTo>
                  <a:pt x="16246" y="2579"/>
                </a:lnTo>
                <a:lnTo>
                  <a:pt x="16222" y="2561"/>
                </a:lnTo>
                <a:lnTo>
                  <a:pt x="16198" y="2544"/>
                </a:lnTo>
                <a:lnTo>
                  <a:pt x="16175" y="2529"/>
                </a:lnTo>
                <a:lnTo>
                  <a:pt x="16151" y="2517"/>
                </a:lnTo>
                <a:lnTo>
                  <a:pt x="16128" y="2507"/>
                </a:lnTo>
                <a:lnTo>
                  <a:pt x="16105" y="2498"/>
                </a:lnTo>
                <a:lnTo>
                  <a:pt x="16108" y="2475"/>
                </a:lnTo>
                <a:lnTo>
                  <a:pt x="16113" y="2454"/>
                </a:lnTo>
                <a:lnTo>
                  <a:pt x="16118" y="2434"/>
                </a:lnTo>
                <a:lnTo>
                  <a:pt x="16125" y="2415"/>
                </a:lnTo>
                <a:lnTo>
                  <a:pt x="16134" y="2399"/>
                </a:lnTo>
                <a:lnTo>
                  <a:pt x="16143" y="2382"/>
                </a:lnTo>
                <a:lnTo>
                  <a:pt x="16154" y="2367"/>
                </a:lnTo>
                <a:lnTo>
                  <a:pt x="16166" y="2354"/>
                </a:lnTo>
                <a:lnTo>
                  <a:pt x="16179" y="2342"/>
                </a:lnTo>
                <a:lnTo>
                  <a:pt x="16195" y="2331"/>
                </a:lnTo>
                <a:lnTo>
                  <a:pt x="16210" y="2321"/>
                </a:lnTo>
                <a:lnTo>
                  <a:pt x="16228" y="2313"/>
                </a:lnTo>
                <a:lnTo>
                  <a:pt x="16247" y="2306"/>
                </a:lnTo>
                <a:lnTo>
                  <a:pt x="16267" y="2300"/>
                </a:lnTo>
                <a:lnTo>
                  <a:pt x="16288" y="2295"/>
                </a:lnTo>
                <a:lnTo>
                  <a:pt x="16310" y="2293"/>
                </a:lnTo>
                <a:close/>
                <a:moveTo>
                  <a:pt x="12427" y="1170"/>
                </a:moveTo>
                <a:lnTo>
                  <a:pt x="12461" y="1269"/>
                </a:lnTo>
                <a:lnTo>
                  <a:pt x="12284" y="1676"/>
                </a:lnTo>
                <a:lnTo>
                  <a:pt x="12230" y="1741"/>
                </a:lnTo>
                <a:lnTo>
                  <a:pt x="12241" y="1765"/>
                </a:lnTo>
                <a:lnTo>
                  <a:pt x="12021" y="2083"/>
                </a:lnTo>
                <a:lnTo>
                  <a:pt x="11964" y="2171"/>
                </a:lnTo>
                <a:lnTo>
                  <a:pt x="11929" y="2236"/>
                </a:lnTo>
                <a:lnTo>
                  <a:pt x="11921" y="2260"/>
                </a:lnTo>
                <a:lnTo>
                  <a:pt x="11900" y="2359"/>
                </a:lnTo>
                <a:lnTo>
                  <a:pt x="12284" y="2248"/>
                </a:lnTo>
                <a:lnTo>
                  <a:pt x="12360" y="2221"/>
                </a:lnTo>
                <a:lnTo>
                  <a:pt x="12363" y="2221"/>
                </a:lnTo>
                <a:lnTo>
                  <a:pt x="12388" y="2212"/>
                </a:lnTo>
                <a:lnTo>
                  <a:pt x="12392" y="2210"/>
                </a:lnTo>
                <a:lnTo>
                  <a:pt x="12483" y="2171"/>
                </a:lnTo>
                <a:lnTo>
                  <a:pt x="12508" y="2158"/>
                </a:lnTo>
                <a:lnTo>
                  <a:pt x="12535" y="2143"/>
                </a:lnTo>
                <a:lnTo>
                  <a:pt x="12561" y="2130"/>
                </a:lnTo>
                <a:lnTo>
                  <a:pt x="12587" y="2117"/>
                </a:lnTo>
                <a:lnTo>
                  <a:pt x="12614" y="2102"/>
                </a:lnTo>
                <a:lnTo>
                  <a:pt x="12639" y="2089"/>
                </a:lnTo>
                <a:lnTo>
                  <a:pt x="12666" y="2074"/>
                </a:lnTo>
                <a:lnTo>
                  <a:pt x="12691" y="2061"/>
                </a:lnTo>
                <a:lnTo>
                  <a:pt x="12659" y="2017"/>
                </a:lnTo>
                <a:lnTo>
                  <a:pt x="12405" y="1797"/>
                </a:lnTo>
                <a:lnTo>
                  <a:pt x="12417" y="1765"/>
                </a:lnTo>
                <a:lnTo>
                  <a:pt x="12779" y="1765"/>
                </a:lnTo>
                <a:lnTo>
                  <a:pt x="12900" y="1852"/>
                </a:lnTo>
                <a:lnTo>
                  <a:pt x="13000" y="1907"/>
                </a:lnTo>
                <a:lnTo>
                  <a:pt x="13065" y="2006"/>
                </a:lnTo>
                <a:lnTo>
                  <a:pt x="13090" y="2164"/>
                </a:lnTo>
                <a:lnTo>
                  <a:pt x="13106" y="2239"/>
                </a:lnTo>
                <a:lnTo>
                  <a:pt x="13109" y="2248"/>
                </a:lnTo>
                <a:lnTo>
                  <a:pt x="13054" y="2325"/>
                </a:lnTo>
                <a:lnTo>
                  <a:pt x="13021" y="2391"/>
                </a:lnTo>
                <a:lnTo>
                  <a:pt x="12966" y="2413"/>
                </a:lnTo>
                <a:lnTo>
                  <a:pt x="12935" y="2422"/>
                </a:lnTo>
                <a:lnTo>
                  <a:pt x="12911" y="2424"/>
                </a:lnTo>
                <a:lnTo>
                  <a:pt x="12879" y="2402"/>
                </a:lnTo>
                <a:lnTo>
                  <a:pt x="12834" y="2325"/>
                </a:lnTo>
                <a:lnTo>
                  <a:pt x="12790" y="2226"/>
                </a:lnTo>
                <a:lnTo>
                  <a:pt x="12263" y="2644"/>
                </a:lnTo>
                <a:lnTo>
                  <a:pt x="12241" y="2677"/>
                </a:lnTo>
                <a:lnTo>
                  <a:pt x="11845" y="2941"/>
                </a:lnTo>
                <a:lnTo>
                  <a:pt x="11757" y="3008"/>
                </a:lnTo>
                <a:lnTo>
                  <a:pt x="11668" y="3029"/>
                </a:lnTo>
                <a:lnTo>
                  <a:pt x="11515" y="3040"/>
                </a:lnTo>
                <a:lnTo>
                  <a:pt x="11510" y="3040"/>
                </a:lnTo>
                <a:lnTo>
                  <a:pt x="11504" y="3041"/>
                </a:lnTo>
                <a:lnTo>
                  <a:pt x="11472" y="3038"/>
                </a:lnTo>
                <a:lnTo>
                  <a:pt x="11448" y="3029"/>
                </a:lnTo>
                <a:lnTo>
                  <a:pt x="11421" y="3018"/>
                </a:lnTo>
                <a:lnTo>
                  <a:pt x="11392" y="3002"/>
                </a:lnTo>
                <a:lnTo>
                  <a:pt x="11312" y="2945"/>
                </a:lnTo>
                <a:lnTo>
                  <a:pt x="11248" y="2886"/>
                </a:lnTo>
                <a:lnTo>
                  <a:pt x="11225" y="2856"/>
                </a:lnTo>
                <a:lnTo>
                  <a:pt x="11209" y="2828"/>
                </a:lnTo>
                <a:lnTo>
                  <a:pt x="11199" y="2800"/>
                </a:lnTo>
                <a:lnTo>
                  <a:pt x="11197" y="2787"/>
                </a:lnTo>
                <a:lnTo>
                  <a:pt x="11197" y="2774"/>
                </a:lnTo>
                <a:lnTo>
                  <a:pt x="11200" y="2747"/>
                </a:lnTo>
                <a:lnTo>
                  <a:pt x="11210" y="2723"/>
                </a:lnTo>
                <a:lnTo>
                  <a:pt x="11296" y="2578"/>
                </a:lnTo>
                <a:lnTo>
                  <a:pt x="11460" y="2193"/>
                </a:lnTo>
                <a:lnTo>
                  <a:pt x="11581" y="1841"/>
                </a:lnTo>
                <a:lnTo>
                  <a:pt x="11614" y="1775"/>
                </a:lnTo>
                <a:lnTo>
                  <a:pt x="11778" y="1555"/>
                </a:lnTo>
                <a:lnTo>
                  <a:pt x="11824" y="1463"/>
                </a:lnTo>
                <a:lnTo>
                  <a:pt x="11826" y="1457"/>
                </a:lnTo>
                <a:lnTo>
                  <a:pt x="11827" y="1456"/>
                </a:lnTo>
                <a:lnTo>
                  <a:pt x="11830" y="1451"/>
                </a:lnTo>
                <a:lnTo>
                  <a:pt x="11835" y="1437"/>
                </a:lnTo>
                <a:lnTo>
                  <a:pt x="11836" y="1436"/>
                </a:lnTo>
                <a:lnTo>
                  <a:pt x="11855" y="1394"/>
                </a:lnTo>
                <a:lnTo>
                  <a:pt x="12010" y="961"/>
                </a:lnTo>
                <a:lnTo>
                  <a:pt x="12032" y="883"/>
                </a:lnTo>
                <a:lnTo>
                  <a:pt x="11977" y="840"/>
                </a:lnTo>
                <a:lnTo>
                  <a:pt x="11971" y="829"/>
                </a:lnTo>
                <a:lnTo>
                  <a:pt x="11966" y="812"/>
                </a:lnTo>
                <a:lnTo>
                  <a:pt x="11966" y="807"/>
                </a:lnTo>
                <a:lnTo>
                  <a:pt x="11966" y="800"/>
                </a:lnTo>
                <a:lnTo>
                  <a:pt x="11971" y="784"/>
                </a:lnTo>
                <a:lnTo>
                  <a:pt x="11977" y="774"/>
                </a:lnTo>
                <a:lnTo>
                  <a:pt x="12042" y="753"/>
                </a:lnTo>
                <a:lnTo>
                  <a:pt x="12083" y="755"/>
                </a:lnTo>
                <a:lnTo>
                  <a:pt x="12110" y="759"/>
                </a:lnTo>
                <a:lnTo>
                  <a:pt x="12135" y="768"/>
                </a:lnTo>
                <a:lnTo>
                  <a:pt x="12149" y="776"/>
                </a:lnTo>
                <a:lnTo>
                  <a:pt x="12174" y="796"/>
                </a:lnTo>
                <a:lnTo>
                  <a:pt x="12219" y="822"/>
                </a:lnTo>
                <a:lnTo>
                  <a:pt x="12263" y="862"/>
                </a:lnTo>
                <a:lnTo>
                  <a:pt x="12427" y="1170"/>
                </a:lnTo>
                <a:close/>
                <a:moveTo>
                  <a:pt x="10800" y="1369"/>
                </a:moveTo>
                <a:lnTo>
                  <a:pt x="10853" y="1381"/>
                </a:lnTo>
                <a:lnTo>
                  <a:pt x="10883" y="1394"/>
                </a:lnTo>
                <a:lnTo>
                  <a:pt x="10910" y="1412"/>
                </a:lnTo>
                <a:lnTo>
                  <a:pt x="10921" y="1423"/>
                </a:lnTo>
                <a:lnTo>
                  <a:pt x="10866" y="1511"/>
                </a:lnTo>
                <a:lnTo>
                  <a:pt x="10877" y="1555"/>
                </a:lnTo>
                <a:lnTo>
                  <a:pt x="10811" y="1654"/>
                </a:lnTo>
                <a:lnTo>
                  <a:pt x="10844" y="1730"/>
                </a:lnTo>
                <a:lnTo>
                  <a:pt x="10822" y="1797"/>
                </a:lnTo>
                <a:lnTo>
                  <a:pt x="10790" y="1875"/>
                </a:lnTo>
                <a:lnTo>
                  <a:pt x="10779" y="1879"/>
                </a:lnTo>
                <a:lnTo>
                  <a:pt x="10755" y="1885"/>
                </a:lnTo>
                <a:lnTo>
                  <a:pt x="10721" y="1871"/>
                </a:lnTo>
                <a:lnTo>
                  <a:pt x="10709" y="1861"/>
                </a:lnTo>
                <a:lnTo>
                  <a:pt x="10704" y="1857"/>
                </a:lnTo>
                <a:lnTo>
                  <a:pt x="10701" y="1852"/>
                </a:lnTo>
                <a:lnTo>
                  <a:pt x="10624" y="1765"/>
                </a:lnTo>
                <a:lnTo>
                  <a:pt x="10591" y="1754"/>
                </a:lnTo>
                <a:lnTo>
                  <a:pt x="10591" y="1720"/>
                </a:lnTo>
                <a:lnTo>
                  <a:pt x="10547" y="1676"/>
                </a:lnTo>
                <a:lnTo>
                  <a:pt x="10504" y="1687"/>
                </a:lnTo>
                <a:lnTo>
                  <a:pt x="10184" y="1412"/>
                </a:lnTo>
                <a:lnTo>
                  <a:pt x="10108" y="1357"/>
                </a:lnTo>
                <a:lnTo>
                  <a:pt x="10102" y="1346"/>
                </a:lnTo>
                <a:lnTo>
                  <a:pt x="10096" y="1323"/>
                </a:lnTo>
                <a:lnTo>
                  <a:pt x="10096" y="1313"/>
                </a:lnTo>
                <a:lnTo>
                  <a:pt x="10102" y="1291"/>
                </a:lnTo>
                <a:lnTo>
                  <a:pt x="10119" y="1253"/>
                </a:lnTo>
                <a:lnTo>
                  <a:pt x="10130" y="1235"/>
                </a:lnTo>
                <a:lnTo>
                  <a:pt x="10405" y="1313"/>
                </a:lnTo>
                <a:lnTo>
                  <a:pt x="10800" y="1369"/>
                </a:lnTo>
                <a:close/>
                <a:moveTo>
                  <a:pt x="10052" y="2371"/>
                </a:moveTo>
                <a:lnTo>
                  <a:pt x="10065" y="2361"/>
                </a:lnTo>
                <a:lnTo>
                  <a:pt x="10074" y="2359"/>
                </a:lnTo>
                <a:lnTo>
                  <a:pt x="10174" y="2381"/>
                </a:lnTo>
                <a:lnTo>
                  <a:pt x="10338" y="2402"/>
                </a:lnTo>
                <a:lnTo>
                  <a:pt x="10492" y="2502"/>
                </a:lnTo>
                <a:lnTo>
                  <a:pt x="10580" y="2512"/>
                </a:lnTo>
                <a:lnTo>
                  <a:pt x="10592" y="2521"/>
                </a:lnTo>
                <a:lnTo>
                  <a:pt x="10603" y="2529"/>
                </a:lnTo>
                <a:lnTo>
                  <a:pt x="10613" y="2541"/>
                </a:lnTo>
                <a:lnTo>
                  <a:pt x="10621" y="2553"/>
                </a:lnTo>
                <a:lnTo>
                  <a:pt x="10632" y="2579"/>
                </a:lnTo>
                <a:lnTo>
                  <a:pt x="10636" y="2612"/>
                </a:lnTo>
                <a:lnTo>
                  <a:pt x="10624" y="2622"/>
                </a:lnTo>
                <a:lnTo>
                  <a:pt x="10591" y="2777"/>
                </a:lnTo>
                <a:lnTo>
                  <a:pt x="10597" y="2933"/>
                </a:lnTo>
                <a:lnTo>
                  <a:pt x="10613" y="3118"/>
                </a:lnTo>
                <a:lnTo>
                  <a:pt x="10624" y="3447"/>
                </a:lnTo>
                <a:lnTo>
                  <a:pt x="10712" y="3414"/>
                </a:lnTo>
                <a:lnTo>
                  <a:pt x="10750" y="3370"/>
                </a:lnTo>
                <a:lnTo>
                  <a:pt x="10753" y="3367"/>
                </a:lnTo>
                <a:lnTo>
                  <a:pt x="10780" y="3329"/>
                </a:lnTo>
                <a:lnTo>
                  <a:pt x="10782" y="3325"/>
                </a:lnTo>
                <a:lnTo>
                  <a:pt x="10790" y="3315"/>
                </a:lnTo>
                <a:lnTo>
                  <a:pt x="11119" y="2986"/>
                </a:lnTo>
                <a:lnTo>
                  <a:pt x="11125" y="2975"/>
                </a:lnTo>
                <a:lnTo>
                  <a:pt x="11138" y="2956"/>
                </a:lnTo>
                <a:lnTo>
                  <a:pt x="11155" y="2942"/>
                </a:lnTo>
                <a:lnTo>
                  <a:pt x="11174" y="2933"/>
                </a:lnTo>
                <a:lnTo>
                  <a:pt x="11185" y="2930"/>
                </a:lnTo>
                <a:lnTo>
                  <a:pt x="11186" y="2931"/>
                </a:lnTo>
                <a:lnTo>
                  <a:pt x="11198" y="2940"/>
                </a:lnTo>
                <a:lnTo>
                  <a:pt x="11207" y="2949"/>
                </a:lnTo>
                <a:lnTo>
                  <a:pt x="11209" y="2952"/>
                </a:lnTo>
                <a:lnTo>
                  <a:pt x="11209" y="2957"/>
                </a:lnTo>
                <a:lnTo>
                  <a:pt x="11209" y="2958"/>
                </a:lnTo>
                <a:lnTo>
                  <a:pt x="11209" y="2960"/>
                </a:lnTo>
                <a:lnTo>
                  <a:pt x="11207" y="2963"/>
                </a:lnTo>
                <a:lnTo>
                  <a:pt x="11163" y="3118"/>
                </a:lnTo>
                <a:lnTo>
                  <a:pt x="11141" y="3150"/>
                </a:lnTo>
                <a:lnTo>
                  <a:pt x="11019" y="3377"/>
                </a:lnTo>
                <a:lnTo>
                  <a:pt x="10998" y="3425"/>
                </a:lnTo>
                <a:lnTo>
                  <a:pt x="10679" y="4030"/>
                </a:lnTo>
                <a:lnTo>
                  <a:pt x="10602" y="4097"/>
                </a:lnTo>
                <a:lnTo>
                  <a:pt x="10470" y="4272"/>
                </a:lnTo>
                <a:lnTo>
                  <a:pt x="10316" y="4284"/>
                </a:lnTo>
                <a:lnTo>
                  <a:pt x="10262" y="4305"/>
                </a:lnTo>
                <a:lnTo>
                  <a:pt x="10140" y="4218"/>
                </a:lnTo>
                <a:lnTo>
                  <a:pt x="10019" y="4162"/>
                </a:lnTo>
                <a:lnTo>
                  <a:pt x="10053" y="3810"/>
                </a:lnTo>
                <a:lnTo>
                  <a:pt x="10108" y="3712"/>
                </a:lnTo>
                <a:lnTo>
                  <a:pt x="10152" y="3645"/>
                </a:lnTo>
                <a:lnTo>
                  <a:pt x="10163" y="3546"/>
                </a:lnTo>
                <a:lnTo>
                  <a:pt x="10170" y="3522"/>
                </a:lnTo>
                <a:lnTo>
                  <a:pt x="10189" y="3478"/>
                </a:lnTo>
                <a:lnTo>
                  <a:pt x="10217" y="3425"/>
                </a:lnTo>
                <a:lnTo>
                  <a:pt x="10235" y="3353"/>
                </a:lnTo>
                <a:lnTo>
                  <a:pt x="10245" y="3279"/>
                </a:lnTo>
                <a:lnTo>
                  <a:pt x="10245" y="3275"/>
                </a:lnTo>
                <a:lnTo>
                  <a:pt x="10247" y="3269"/>
                </a:lnTo>
                <a:lnTo>
                  <a:pt x="10252" y="3118"/>
                </a:lnTo>
                <a:lnTo>
                  <a:pt x="10251" y="3062"/>
                </a:lnTo>
                <a:lnTo>
                  <a:pt x="10228" y="2809"/>
                </a:lnTo>
                <a:lnTo>
                  <a:pt x="10217" y="2733"/>
                </a:lnTo>
                <a:lnTo>
                  <a:pt x="10206" y="2578"/>
                </a:lnTo>
                <a:lnTo>
                  <a:pt x="10041" y="2468"/>
                </a:lnTo>
                <a:lnTo>
                  <a:pt x="10032" y="2452"/>
                </a:lnTo>
                <a:lnTo>
                  <a:pt x="10029" y="2444"/>
                </a:lnTo>
                <a:lnTo>
                  <a:pt x="10028" y="2437"/>
                </a:lnTo>
                <a:lnTo>
                  <a:pt x="10027" y="2424"/>
                </a:lnTo>
                <a:lnTo>
                  <a:pt x="10028" y="2418"/>
                </a:lnTo>
                <a:lnTo>
                  <a:pt x="10030" y="2413"/>
                </a:lnTo>
                <a:lnTo>
                  <a:pt x="10033" y="2402"/>
                </a:lnTo>
                <a:lnTo>
                  <a:pt x="10041" y="2384"/>
                </a:lnTo>
                <a:lnTo>
                  <a:pt x="10052" y="2371"/>
                </a:lnTo>
                <a:close/>
                <a:moveTo>
                  <a:pt x="13065" y="2941"/>
                </a:moveTo>
                <a:lnTo>
                  <a:pt x="13136" y="2988"/>
                </a:lnTo>
                <a:lnTo>
                  <a:pt x="13197" y="3040"/>
                </a:lnTo>
                <a:lnTo>
                  <a:pt x="13219" y="3128"/>
                </a:lnTo>
                <a:lnTo>
                  <a:pt x="13242" y="3161"/>
                </a:lnTo>
                <a:lnTo>
                  <a:pt x="13250" y="3226"/>
                </a:lnTo>
                <a:lnTo>
                  <a:pt x="13253" y="3249"/>
                </a:lnTo>
                <a:lnTo>
                  <a:pt x="13244" y="3282"/>
                </a:lnTo>
                <a:lnTo>
                  <a:pt x="13242" y="3315"/>
                </a:lnTo>
                <a:lnTo>
                  <a:pt x="13098" y="3613"/>
                </a:lnTo>
                <a:lnTo>
                  <a:pt x="13054" y="3656"/>
                </a:lnTo>
                <a:lnTo>
                  <a:pt x="12702" y="3931"/>
                </a:lnTo>
                <a:lnTo>
                  <a:pt x="12725" y="4140"/>
                </a:lnTo>
                <a:lnTo>
                  <a:pt x="12680" y="4140"/>
                </a:lnTo>
                <a:lnTo>
                  <a:pt x="12659" y="4173"/>
                </a:lnTo>
                <a:lnTo>
                  <a:pt x="12631" y="4181"/>
                </a:lnTo>
                <a:lnTo>
                  <a:pt x="12621" y="4181"/>
                </a:lnTo>
                <a:lnTo>
                  <a:pt x="12621" y="4182"/>
                </a:lnTo>
                <a:lnTo>
                  <a:pt x="12593" y="4184"/>
                </a:lnTo>
                <a:lnTo>
                  <a:pt x="12494" y="4207"/>
                </a:lnTo>
                <a:lnTo>
                  <a:pt x="12185" y="4240"/>
                </a:lnTo>
                <a:lnTo>
                  <a:pt x="12053" y="4284"/>
                </a:lnTo>
                <a:lnTo>
                  <a:pt x="11955" y="4305"/>
                </a:lnTo>
                <a:lnTo>
                  <a:pt x="11888" y="4294"/>
                </a:lnTo>
                <a:lnTo>
                  <a:pt x="11802" y="4328"/>
                </a:lnTo>
                <a:lnTo>
                  <a:pt x="11767" y="4305"/>
                </a:lnTo>
                <a:lnTo>
                  <a:pt x="11680" y="4272"/>
                </a:lnTo>
                <a:lnTo>
                  <a:pt x="11614" y="4207"/>
                </a:lnTo>
                <a:lnTo>
                  <a:pt x="11592" y="4207"/>
                </a:lnTo>
                <a:lnTo>
                  <a:pt x="11586" y="4195"/>
                </a:lnTo>
                <a:lnTo>
                  <a:pt x="11582" y="4173"/>
                </a:lnTo>
                <a:lnTo>
                  <a:pt x="11581" y="4162"/>
                </a:lnTo>
                <a:lnTo>
                  <a:pt x="11526" y="4074"/>
                </a:lnTo>
                <a:lnTo>
                  <a:pt x="11405" y="3667"/>
                </a:lnTo>
                <a:lnTo>
                  <a:pt x="11417" y="3613"/>
                </a:lnTo>
                <a:lnTo>
                  <a:pt x="11432" y="3262"/>
                </a:lnTo>
                <a:lnTo>
                  <a:pt x="11444" y="3189"/>
                </a:lnTo>
                <a:lnTo>
                  <a:pt x="11452" y="3162"/>
                </a:lnTo>
                <a:lnTo>
                  <a:pt x="11462" y="3143"/>
                </a:lnTo>
                <a:lnTo>
                  <a:pt x="11473" y="3131"/>
                </a:lnTo>
                <a:lnTo>
                  <a:pt x="11480" y="3128"/>
                </a:lnTo>
                <a:lnTo>
                  <a:pt x="11485" y="3127"/>
                </a:lnTo>
                <a:lnTo>
                  <a:pt x="11493" y="3128"/>
                </a:lnTo>
                <a:lnTo>
                  <a:pt x="11529" y="3148"/>
                </a:lnTo>
                <a:lnTo>
                  <a:pt x="11544" y="3158"/>
                </a:lnTo>
                <a:lnTo>
                  <a:pt x="11547" y="3161"/>
                </a:lnTo>
                <a:lnTo>
                  <a:pt x="11559" y="3293"/>
                </a:lnTo>
                <a:lnTo>
                  <a:pt x="11614" y="3403"/>
                </a:lnTo>
                <a:lnTo>
                  <a:pt x="11932" y="3217"/>
                </a:lnTo>
                <a:lnTo>
                  <a:pt x="12615" y="2908"/>
                </a:lnTo>
                <a:lnTo>
                  <a:pt x="12758" y="2887"/>
                </a:lnTo>
                <a:lnTo>
                  <a:pt x="13065" y="2941"/>
                </a:lnTo>
                <a:close/>
                <a:moveTo>
                  <a:pt x="9550" y="3643"/>
                </a:moveTo>
                <a:lnTo>
                  <a:pt x="9562" y="3713"/>
                </a:lnTo>
                <a:lnTo>
                  <a:pt x="9563" y="3793"/>
                </a:lnTo>
                <a:lnTo>
                  <a:pt x="9556" y="3885"/>
                </a:lnTo>
                <a:lnTo>
                  <a:pt x="9556" y="3888"/>
                </a:lnTo>
                <a:lnTo>
                  <a:pt x="9557" y="3892"/>
                </a:lnTo>
                <a:lnTo>
                  <a:pt x="9557" y="3907"/>
                </a:lnTo>
                <a:lnTo>
                  <a:pt x="9555" y="3952"/>
                </a:lnTo>
                <a:lnTo>
                  <a:pt x="9530" y="4104"/>
                </a:lnTo>
                <a:lnTo>
                  <a:pt x="9412" y="4212"/>
                </a:lnTo>
                <a:lnTo>
                  <a:pt x="9373" y="4239"/>
                </a:lnTo>
                <a:lnTo>
                  <a:pt x="9352" y="4248"/>
                </a:lnTo>
                <a:lnTo>
                  <a:pt x="9332" y="4250"/>
                </a:lnTo>
                <a:lnTo>
                  <a:pt x="9317" y="4249"/>
                </a:lnTo>
                <a:lnTo>
                  <a:pt x="9301" y="4245"/>
                </a:lnTo>
                <a:lnTo>
                  <a:pt x="9285" y="4241"/>
                </a:lnTo>
                <a:lnTo>
                  <a:pt x="9258" y="4223"/>
                </a:lnTo>
                <a:lnTo>
                  <a:pt x="9243" y="4210"/>
                </a:lnTo>
                <a:lnTo>
                  <a:pt x="9231" y="4197"/>
                </a:lnTo>
                <a:lnTo>
                  <a:pt x="9127" y="4104"/>
                </a:lnTo>
                <a:lnTo>
                  <a:pt x="9110" y="4082"/>
                </a:lnTo>
                <a:lnTo>
                  <a:pt x="9106" y="4076"/>
                </a:lnTo>
                <a:lnTo>
                  <a:pt x="9087" y="4060"/>
                </a:lnTo>
                <a:lnTo>
                  <a:pt x="9074" y="4051"/>
                </a:lnTo>
                <a:lnTo>
                  <a:pt x="9054" y="4043"/>
                </a:lnTo>
                <a:lnTo>
                  <a:pt x="9039" y="4041"/>
                </a:lnTo>
                <a:lnTo>
                  <a:pt x="9024" y="4040"/>
                </a:lnTo>
                <a:lnTo>
                  <a:pt x="8918" y="3907"/>
                </a:lnTo>
                <a:lnTo>
                  <a:pt x="8908" y="3891"/>
                </a:lnTo>
                <a:lnTo>
                  <a:pt x="8902" y="3876"/>
                </a:lnTo>
                <a:lnTo>
                  <a:pt x="8901" y="3861"/>
                </a:lnTo>
                <a:lnTo>
                  <a:pt x="8902" y="3847"/>
                </a:lnTo>
                <a:lnTo>
                  <a:pt x="8908" y="3833"/>
                </a:lnTo>
                <a:lnTo>
                  <a:pt x="8918" y="3818"/>
                </a:lnTo>
                <a:lnTo>
                  <a:pt x="8933" y="3806"/>
                </a:lnTo>
                <a:lnTo>
                  <a:pt x="9004" y="3670"/>
                </a:lnTo>
                <a:lnTo>
                  <a:pt x="9011" y="3646"/>
                </a:lnTo>
                <a:lnTo>
                  <a:pt x="9015" y="3626"/>
                </a:lnTo>
                <a:lnTo>
                  <a:pt x="9014" y="3609"/>
                </a:lnTo>
                <a:lnTo>
                  <a:pt x="9013" y="3603"/>
                </a:lnTo>
                <a:lnTo>
                  <a:pt x="9010" y="3598"/>
                </a:lnTo>
                <a:lnTo>
                  <a:pt x="8959" y="3391"/>
                </a:lnTo>
                <a:lnTo>
                  <a:pt x="9061" y="3352"/>
                </a:lnTo>
                <a:lnTo>
                  <a:pt x="9179" y="3352"/>
                </a:lnTo>
                <a:lnTo>
                  <a:pt x="9202" y="3355"/>
                </a:lnTo>
                <a:lnTo>
                  <a:pt x="9249" y="3372"/>
                </a:lnTo>
                <a:lnTo>
                  <a:pt x="9322" y="3415"/>
                </a:lnTo>
                <a:lnTo>
                  <a:pt x="9530" y="3586"/>
                </a:lnTo>
                <a:lnTo>
                  <a:pt x="9550" y="3643"/>
                </a:lnTo>
                <a:close/>
                <a:moveTo>
                  <a:pt x="8887" y="1407"/>
                </a:moveTo>
                <a:lnTo>
                  <a:pt x="8888" y="1420"/>
                </a:lnTo>
                <a:lnTo>
                  <a:pt x="8888" y="1432"/>
                </a:lnTo>
                <a:lnTo>
                  <a:pt x="8886" y="1444"/>
                </a:lnTo>
                <a:lnTo>
                  <a:pt x="8881" y="1457"/>
                </a:lnTo>
                <a:lnTo>
                  <a:pt x="8751" y="1495"/>
                </a:lnTo>
                <a:lnTo>
                  <a:pt x="8634" y="1561"/>
                </a:lnTo>
                <a:lnTo>
                  <a:pt x="8639" y="1568"/>
                </a:lnTo>
                <a:lnTo>
                  <a:pt x="8645" y="1588"/>
                </a:lnTo>
                <a:lnTo>
                  <a:pt x="8646" y="1599"/>
                </a:lnTo>
                <a:lnTo>
                  <a:pt x="8643" y="1618"/>
                </a:lnTo>
                <a:lnTo>
                  <a:pt x="8634" y="1639"/>
                </a:lnTo>
                <a:lnTo>
                  <a:pt x="8631" y="1650"/>
                </a:lnTo>
                <a:lnTo>
                  <a:pt x="8628" y="1673"/>
                </a:lnTo>
                <a:lnTo>
                  <a:pt x="8628" y="1693"/>
                </a:lnTo>
                <a:lnTo>
                  <a:pt x="8631" y="1709"/>
                </a:lnTo>
                <a:lnTo>
                  <a:pt x="8634" y="1717"/>
                </a:lnTo>
                <a:lnTo>
                  <a:pt x="8634" y="1846"/>
                </a:lnTo>
                <a:lnTo>
                  <a:pt x="8481" y="2199"/>
                </a:lnTo>
                <a:lnTo>
                  <a:pt x="8398" y="2336"/>
                </a:lnTo>
                <a:lnTo>
                  <a:pt x="8388" y="2352"/>
                </a:lnTo>
                <a:lnTo>
                  <a:pt x="8375" y="2417"/>
                </a:lnTo>
                <a:lnTo>
                  <a:pt x="8375" y="2423"/>
                </a:lnTo>
                <a:lnTo>
                  <a:pt x="8377" y="2434"/>
                </a:lnTo>
                <a:lnTo>
                  <a:pt x="8385" y="2444"/>
                </a:lnTo>
                <a:lnTo>
                  <a:pt x="8389" y="2448"/>
                </a:lnTo>
                <a:lnTo>
                  <a:pt x="8401" y="2456"/>
                </a:lnTo>
                <a:lnTo>
                  <a:pt x="8608" y="2482"/>
                </a:lnTo>
                <a:lnTo>
                  <a:pt x="8830" y="2670"/>
                </a:lnTo>
                <a:lnTo>
                  <a:pt x="8857" y="2703"/>
                </a:lnTo>
                <a:lnTo>
                  <a:pt x="8874" y="2735"/>
                </a:lnTo>
                <a:lnTo>
                  <a:pt x="8878" y="2751"/>
                </a:lnTo>
                <a:lnTo>
                  <a:pt x="8881" y="2768"/>
                </a:lnTo>
                <a:lnTo>
                  <a:pt x="8764" y="2898"/>
                </a:lnTo>
                <a:lnTo>
                  <a:pt x="8712" y="2988"/>
                </a:lnTo>
                <a:lnTo>
                  <a:pt x="8673" y="3079"/>
                </a:lnTo>
                <a:lnTo>
                  <a:pt x="8556" y="3197"/>
                </a:lnTo>
                <a:lnTo>
                  <a:pt x="8446" y="3390"/>
                </a:lnTo>
                <a:lnTo>
                  <a:pt x="8440" y="3409"/>
                </a:lnTo>
                <a:lnTo>
                  <a:pt x="8439" y="3416"/>
                </a:lnTo>
                <a:lnTo>
                  <a:pt x="8258" y="3612"/>
                </a:lnTo>
                <a:lnTo>
                  <a:pt x="8128" y="3819"/>
                </a:lnTo>
                <a:lnTo>
                  <a:pt x="8122" y="3831"/>
                </a:lnTo>
                <a:lnTo>
                  <a:pt x="8121" y="3842"/>
                </a:lnTo>
                <a:lnTo>
                  <a:pt x="8121" y="3848"/>
                </a:lnTo>
                <a:lnTo>
                  <a:pt x="8122" y="3854"/>
                </a:lnTo>
                <a:lnTo>
                  <a:pt x="8127" y="3864"/>
                </a:lnTo>
                <a:lnTo>
                  <a:pt x="8136" y="3872"/>
                </a:lnTo>
                <a:lnTo>
                  <a:pt x="8147" y="3882"/>
                </a:lnTo>
                <a:lnTo>
                  <a:pt x="8162" y="3890"/>
                </a:lnTo>
                <a:lnTo>
                  <a:pt x="8181" y="3897"/>
                </a:lnTo>
                <a:lnTo>
                  <a:pt x="8543" y="3754"/>
                </a:lnTo>
                <a:lnTo>
                  <a:pt x="8599" y="3746"/>
                </a:lnTo>
                <a:lnTo>
                  <a:pt x="8663" y="3745"/>
                </a:lnTo>
                <a:lnTo>
                  <a:pt x="8706" y="3751"/>
                </a:lnTo>
                <a:lnTo>
                  <a:pt x="8720" y="3754"/>
                </a:lnTo>
                <a:lnTo>
                  <a:pt x="8756" y="3768"/>
                </a:lnTo>
                <a:lnTo>
                  <a:pt x="8777" y="3780"/>
                </a:lnTo>
                <a:lnTo>
                  <a:pt x="8842" y="3910"/>
                </a:lnTo>
                <a:lnTo>
                  <a:pt x="8621" y="4040"/>
                </a:lnTo>
                <a:lnTo>
                  <a:pt x="8309" y="4183"/>
                </a:lnTo>
                <a:lnTo>
                  <a:pt x="7921" y="4300"/>
                </a:lnTo>
                <a:lnTo>
                  <a:pt x="7852" y="4303"/>
                </a:lnTo>
                <a:lnTo>
                  <a:pt x="7821" y="4300"/>
                </a:lnTo>
                <a:lnTo>
                  <a:pt x="7793" y="4293"/>
                </a:lnTo>
                <a:lnTo>
                  <a:pt x="7767" y="4280"/>
                </a:lnTo>
                <a:lnTo>
                  <a:pt x="7742" y="4265"/>
                </a:lnTo>
                <a:lnTo>
                  <a:pt x="7719" y="4245"/>
                </a:lnTo>
                <a:lnTo>
                  <a:pt x="7697" y="4218"/>
                </a:lnTo>
                <a:lnTo>
                  <a:pt x="7692" y="4205"/>
                </a:lnTo>
                <a:lnTo>
                  <a:pt x="7687" y="4178"/>
                </a:lnTo>
                <a:lnTo>
                  <a:pt x="7686" y="4175"/>
                </a:lnTo>
                <a:lnTo>
                  <a:pt x="7686" y="4171"/>
                </a:lnTo>
                <a:lnTo>
                  <a:pt x="7648" y="3910"/>
                </a:lnTo>
                <a:lnTo>
                  <a:pt x="7689" y="3896"/>
                </a:lnTo>
                <a:lnTo>
                  <a:pt x="7692" y="3894"/>
                </a:lnTo>
                <a:lnTo>
                  <a:pt x="7702" y="3889"/>
                </a:lnTo>
                <a:lnTo>
                  <a:pt x="7711" y="3882"/>
                </a:lnTo>
                <a:lnTo>
                  <a:pt x="7715" y="3880"/>
                </a:lnTo>
                <a:lnTo>
                  <a:pt x="7751" y="3851"/>
                </a:lnTo>
                <a:lnTo>
                  <a:pt x="7762" y="3839"/>
                </a:lnTo>
                <a:lnTo>
                  <a:pt x="7763" y="3837"/>
                </a:lnTo>
                <a:lnTo>
                  <a:pt x="7773" y="3827"/>
                </a:lnTo>
                <a:lnTo>
                  <a:pt x="7793" y="3798"/>
                </a:lnTo>
                <a:lnTo>
                  <a:pt x="7809" y="3769"/>
                </a:lnTo>
                <a:lnTo>
                  <a:pt x="7812" y="3765"/>
                </a:lnTo>
                <a:lnTo>
                  <a:pt x="7875" y="3634"/>
                </a:lnTo>
                <a:lnTo>
                  <a:pt x="7912" y="3575"/>
                </a:lnTo>
                <a:lnTo>
                  <a:pt x="7946" y="3529"/>
                </a:lnTo>
                <a:lnTo>
                  <a:pt x="7963" y="3514"/>
                </a:lnTo>
                <a:lnTo>
                  <a:pt x="7972" y="3508"/>
                </a:lnTo>
                <a:lnTo>
                  <a:pt x="8284" y="2898"/>
                </a:lnTo>
                <a:lnTo>
                  <a:pt x="8284" y="2890"/>
                </a:lnTo>
                <a:lnTo>
                  <a:pt x="8287" y="2882"/>
                </a:lnTo>
                <a:lnTo>
                  <a:pt x="8290" y="2874"/>
                </a:lnTo>
                <a:lnTo>
                  <a:pt x="8303" y="2855"/>
                </a:lnTo>
                <a:lnTo>
                  <a:pt x="8336" y="2820"/>
                </a:lnTo>
                <a:lnTo>
                  <a:pt x="8365" y="2771"/>
                </a:lnTo>
                <a:lnTo>
                  <a:pt x="8371" y="2748"/>
                </a:lnTo>
                <a:lnTo>
                  <a:pt x="8374" y="2738"/>
                </a:lnTo>
                <a:lnTo>
                  <a:pt x="8375" y="2729"/>
                </a:lnTo>
                <a:lnTo>
                  <a:pt x="8404" y="2679"/>
                </a:lnTo>
                <a:lnTo>
                  <a:pt x="8411" y="2658"/>
                </a:lnTo>
                <a:lnTo>
                  <a:pt x="8414" y="2647"/>
                </a:lnTo>
                <a:lnTo>
                  <a:pt x="8414" y="2638"/>
                </a:lnTo>
                <a:lnTo>
                  <a:pt x="8389" y="2627"/>
                </a:lnTo>
                <a:lnTo>
                  <a:pt x="8368" y="2622"/>
                </a:lnTo>
                <a:lnTo>
                  <a:pt x="8358" y="2620"/>
                </a:lnTo>
                <a:lnTo>
                  <a:pt x="8341" y="2622"/>
                </a:lnTo>
                <a:lnTo>
                  <a:pt x="8336" y="2625"/>
                </a:lnTo>
                <a:lnTo>
                  <a:pt x="8154" y="2755"/>
                </a:lnTo>
                <a:lnTo>
                  <a:pt x="8067" y="2750"/>
                </a:lnTo>
                <a:lnTo>
                  <a:pt x="8001" y="2738"/>
                </a:lnTo>
                <a:lnTo>
                  <a:pt x="7975" y="2729"/>
                </a:lnTo>
                <a:lnTo>
                  <a:pt x="7956" y="2718"/>
                </a:lnTo>
                <a:lnTo>
                  <a:pt x="7942" y="2705"/>
                </a:lnTo>
                <a:lnTo>
                  <a:pt x="7936" y="2698"/>
                </a:lnTo>
                <a:lnTo>
                  <a:pt x="7933" y="2690"/>
                </a:lnTo>
                <a:lnTo>
                  <a:pt x="7855" y="2534"/>
                </a:lnTo>
                <a:lnTo>
                  <a:pt x="7844" y="2521"/>
                </a:lnTo>
                <a:lnTo>
                  <a:pt x="7837" y="2507"/>
                </a:lnTo>
                <a:lnTo>
                  <a:pt x="7831" y="2495"/>
                </a:lnTo>
                <a:lnTo>
                  <a:pt x="7829" y="2487"/>
                </a:lnTo>
                <a:lnTo>
                  <a:pt x="7829" y="2482"/>
                </a:lnTo>
                <a:lnTo>
                  <a:pt x="7833" y="2470"/>
                </a:lnTo>
                <a:lnTo>
                  <a:pt x="7837" y="2455"/>
                </a:lnTo>
                <a:lnTo>
                  <a:pt x="7836" y="2448"/>
                </a:lnTo>
                <a:lnTo>
                  <a:pt x="7833" y="2443"/>
                </a:lnTo>
                <a:lnTo>
                  <a:pt x="7832" y="2438"/>
                </a:lnTo>
                <a:lnTo>
                  <a:pt x="7832" y="2435"/>
                </a:lnTo>
                <a:lnTo>
                  <a:pt x="7829" y="2430"/>
                </a:lnTo>
                <a:lnTo>
                  <a:pt x="7848" y="2417"/>
                </a:lnTo>
                <a:lnTo>
                  <a:pt x="7873" y="2404"/>
                </a:lnTo>
                <a:lnTo>
                  <a:pt x="7904" y="2396"/>
                </a:lnTo>
                <a:lnTo>
                  <a:pt x="7912" y="2395"/>
                </a:lnTo>
                <a:lnTo>
                  <a:pt x="7924" y="2396"/>
                </a:lnTo>
                <a:lnTo>
                  <a:pt x="7935" y="2399"/>
                </a:lnTo>
                <a:lnTo>
                  <a:pt x="7941" y="2401"/>
                </a:lnTo>
                <a:lnTo>
                  <a:pt x="7946" y="2404"/>
                </a:lnTo>
                <a:lnTo>
                  <a:pt x="8037" y="2183"/>
                </a:lnTo>
                <a:lnTo>
                  <a:pt x="8035" y="2171"/>
                </a:lnTo>
                <a:lnTo>
                  <a:pt x="8036" y="2145"/>
                </a:lnTo>
                <a:lnTo>
                  <a:pt x="8045" y="2123"/>
                </a:lnTo>
                <a:lnTo>
                  <a:pt x="8053" y="2113"/>
                </a:lnTo>
                <a:lnTo>
                  <a:pt x="8064" y="2103"/>
                </a:lnTo>
                <a:lnTo>
                  <a:pt x="8076" y="2093"/>
                </a:lnTo>
                <a:lnTo>
                  <a:pt x="8154" y="1755"/>
                </a:lnTo>
                <a:lnTo>
                  <a:pt x="8163" y="1726"/>
                </a:lnTo>
                <a:lnTo>
                  <a:pt x="8167" y="1703"/>
                </a:lnTo>
                <a:lnTo>
                  <a:pt x="8166" y="1694"/>
                </a:lnTo>
                <a:lnTo>
                  <a:pt x="8163" y="1687"/>
                </a:lnTo>
                <a:lnTo>
                  <a:pt x="8162" y="1684"/>
                </a:lnTo>
                <a:lnTo>
                  <a:pt x="8158" y="1682"/>
                </a:lnTo>
                <a:lnTo>
                  <a:pt x="8154" y="1677"/>
                </a:lnTo>
                <a:lnTo>
                  <a:pt x="8148" y="1668"/>
                </a:lnTo>
                <a:lnTo>
                  <a:pt x="8144" y="1662"/>
                </a:lnTo>
                <a:lnTo>
                  <a:pt x="8136" y="1656"/>
                </a:lnTo>
                <a:lnTo>
                  <a:pt x="8127" y="1654"/>
                </a:lnTo>
                <a:lnTo>
                  <a:pt x="8111" y="1653"/>
                </a:lnTo>
                <a:lnTo>
                  <a:pt x="8084" y="1660"/>
                </a:lnTo>
                <a:lnTo>
                  <a:pt x="7855" y="1768"/>
                </a:lnTo>
                <a:lnTo>
                  <a:pt x="7846" y="1768"/>
                </a:lnTo>
                <a:lnTo>
                  <a:pt x="7829" y="1771"/>
                </a:lnTo>
                <a:lnTo>
                  <a:pt x="7817" y="1777"/>
                </a:lnTo>
                <a:lnTo>
                  <a:pt x="7807" y="1787"/>
                </a:lnTo>
                <a:lnTo>
                  <a:pt x="7800" y="1802"/>
                </a:lnTo>
                <a:lnTo>
                  <a:pt x="7798" y="1804"/>
                </a:lnTo>
                <a:lnTo>
                  <a:pt x="7797" y="1804"/>
                </a:lnTo>
                <a:lnTo>
                  <a:pt x="7797" y="1806"/>
                </a:lnTo>
                <a:lnTo>
                  <a:pt x="7796" y="1810"/>
                </a:lnTo>
                <a:lnTo>
                  <a:pt x="7787" y="1822"/>
                </a:lnTo>
                <a:lnTo>
                  <a:pt x="7777" y="1828"/>
                </a:lnTo>
                <a:lnTo>
                  <a:pt x="7776" y="1830"/>
                </a:lnTo>
                <a:lnTo>
                  <a:pt x="7770" y="1832"/>
                </a:lnTo>
                <a:lnTo>
                  <a:pt x="7766" y="1832"/>
                </a:lnTo>
                <a:lnTo>
                  <a:pt x="7763" y="1848"/>
                </a:lnTo>
                <a:lnTo>
                  <a:pt x="7759" y="1859"/>
                </a:lnTo>
                <a:lnTo>
                  <a:pt x="7751" y="1868"/>
                </a:lnTo>
                <a:lnTo>
                  <a:pt x="7747" y="1871"/>
                </a:lnTo>
                <a:lnTo>
                  <a:pt x="7742" y="1875"/>
                </a:lnTo>
                <a:lnTo>
                  <a:pt x="7729" y="1877"/>
                </a:lnTo>
                <a:lnTo>
                  <a:pt x="7722" y="1877"/>
                </a:lnTo>
                <a:lnTo>
                  <a:pt x="7721" y="1878"/>
                </a:lnTo>
                <a:lnTo>
                  <a:pt x="7713" y="1879"/>
                </a:lnTo>
                <a:lnTo>
                  <a:pt x="7705" y="1877"/>
                </a:lnTo>
                <a:lnTo>
                  <a:pt x="7701" y="1877"/>
                </a:lnTo>
                <a:lnTo>
                  <a:pt x="7695" y="1877"/>
                </a:lnTo>
                <a:lnTo>
                  <a:pt x="7675" y="1872"/>
                </a:lnTo>
                <a:lnTo>
                  <a:pt x="7672" y="1871"/>
                </a:lnTo>
                <a:lnTo>
                  <a:pt x="7670" y="1871"/>
                </a:lnTo>
                <a:lnTo>
                  <a:pt x="7666" y="1868"/>
                </a:lnTo>
                <a:lnTo>
                  <a:pt x="7402" y="1613"/>
                </a:lnTo>
                <a:lnTo>
                  <a:pt x="7396" y="1599"/>
                </a:lnTo>
                <a:lnTo>
                  <a:pt x="7394" y="1587"/>
                </a:lnTo>
                <a:lnTo>
                  <a:pt x="7396" y="1574"/>
                </a:lnTo>
                <a:lnTo>
                  <a:pt x="7401" y="1563"/>
                </a:lnTo>
                <a:lnTo>
                  <a:pt x="7408" y="1552"/>
                </a:lnTo>
                <a:lnTo>
                  <a:pt x="7435" y="1531"/>
                </a:lnTo>
                <a:lnTo>
                  <a:pt x="7453" y="1522"/>
                </a:lnTo>
                <a:lnTo>
                  <a:pt x="7465" y="1524"/>
                </a:lnTo>
                <a:lnTo>
                  <a:pt x="7477" y="1525"/>
                </a:lnTo>
                <a:lnTo>
                  <a:pt x="7477" y="1524"/>
                </a:lnTo>
                <a:lnTo>
                  <a:pt x="7487" y="1524"/>
                </a:lnTo>
                <a:lnTo>
                  <a:pt x="7493" y="1522"/>
                </a:lnTo>
                <a:lnTo>
                  <a:pt x="7498" y="1522"/>
                </a:lnTo>
                <a:lnTo>
                  <a:pt x="7516" y="1511"/>
                </a:lnTo>
                <a:lnTo>
                  <a:pt x="7518" y="1509"/>
                </a:lnTo>
                <a:lnTo>
                  <a:pt x="7519" y="1507"/>
                </a:lnTo>
                <a:lnTo>
                  <a:pt x="7524" y="1504"/>
                </a:lnTo>
                <a:lnTo>
                  <a:pt x="7532" y="1495"/>
                </a:lnTo>
                <a:lnTo>
                  <a:pt x="7803" y="1457"/>
                </a:lnTo>
                <a:lnTo>
                  <a:pt x="8053" y="1396"/>
                </a:lnTo>
                <a:lnTo>
                  <a:pt x="8102" y="1392"/>
                </a:lnTo>
                <a:lnTo>
                  <a:pt x="8125" y="1388"/>
                </a:lnTo>
                <a:lnTo>
                  <a:pt x="8127" y="1386"/>
                </a:lnTo>
                <a:lnTo>
                  <a:pt x="8131" y="1385"/>
                </a:lnTo>
                <a:lnTo>
                  <a:pt x="8136" y="1384"/>
                </a:lnTo>
                <a:lnTo>
                  <a:pt x="8142" y="1381"/>
                </a:lnTo>
                <a:lnTo>
                  <a:pt x="8147" y="1379"/>
                </a:lnTo>
                <a:lnTo>
                  <a:pt x="8165" y="1362"/>
                </a:lnTo>
                <a:lnTo>
                  <a:pt x="8168" y="1355"/>
                </a:lnTo>
                <a:lnTo>
                  <a:pt x="8173" y="1351"/>
                </a:lnTo>
                <a:lnTo>
                  <a:pt x="8181" y="1340"/>
                </a:lnTo>
                <a:lnTo>
                  <a:pt x="8193" y="1235"/>
                </a:lnTo>
                <a:lnTo>
                  <a:pt x="8167" y="989"/>
                </a:lnTo>
                <a:lnTo>
                  <a:pt x="8165" y="978"/>
                </a:lnTo>
                <a:lnTo>
                  <a:pt x="8165" y="957"/>
                </a:lnTo>
                <a:lnTo>
                  <a:pt x="8171" y="931"/>
                </a:lnTo>
                <a:lnTo>
                  <a:pt x="8179" y="917"/>
                </a:lnTo>
                <a:lnTo>
                  <a:pt x="8191" y="905"/>
                </a:lnTo>
                <a:lnTo>
                  <a:pt x="8197" y="900"/>
                </a:lnTo>
                <a:lnTo>
                  <a:pt x="8214" y="892"/>
                </a:lnTo>
                <a:lnTo>
                  <a:pt x="8223" y="889"/>
                </a:lnTo>
                <a:lnTo>
                  <a:pt x="8245" y="886"/>
                </a:lnTo>
                <a:lnTo>
                  <a:pt x="8361" y="886"/>
                </a:lnTo>
                <a:lnTo>
                  <a:pt x="8491" y="899"/>
                </a:lnTo>
                <a:lnTo>
                  <a:pt x="8542" y="957"/>
                </a:lnTo>
                <a:lnTo>
                  <a:pt x="8571" y="1002"/>
                </a:lnTo>
                <a:lnTo>
                  <a:pt x="8585" y="1033"/>
                </a:lnTo>
                <a:lnTo>
                  <a:pt x="8601" y="1080"/>
                </a:lnTo>
                <a:lnTo>
                  <a:pt x="8608" y="1128"/>
                </a:lnTo>
                <a:lnTo>
                  <a:pt x="8608" y="1144"/>
                </a:lnTo>
                <a:lnTo>
                  <a:pt x="8601" y="1153"/>
                </a:lnTo>
                <a:lnTo>
                  <a:pt x="8591" y="1172"/>
                </a:lnTo>
                <a:lnTo>
                  <a:pt x="8585" y="1188"/>
                </a:lnTo>
                <a:lnTo>
                  <a:pt x="8582" y="1202"/>
                </a:lnTo>
                <a:lnTo>
                  <a:pt x="8582" y="1210"/>
                </a:lnTo>
                <a:lnTo>
                  <a:pt x="8641" y="1212"/>
                </a:lnTo>
                <a:lnTo>
                  <a:pt x="8659" y="1216"/>
                </a:lnTo>
                <a:lnTo>
                  <a:pt x="8679" y="1224"/>
                </a:lnTo>
                <a:lnTo>
                  <a:pt x="8733" y="1259"/>
                </a:lnTo>
                <a:lnTo>
                  <a:pt x="8762" y="1272"/>
                </a:lnTo>
                <a:lnTo>
                  <a:pt x="8764" y="1272"/>
                </a:lnTo>
                <a:lnTo>
                  <a:pt x="8765" y="1273"/>
                </a:lnTo>
                <a:lnTo>
                  <a:pt x="8770" y="1274"/>
                </a:lnTo>
                <a:lnTo>
                  <a:pt x="8777" y="1275"/>
                </a:lnTo>
                <a:lnTo>
                  <a:pt x="8855" y="1366"/>
                </a:lnTo>
                <a:lnTo>
                  <a:pt x="8875" y="1385"/>
                </a:lnTo>
                <a:lnTo>
                  <a:pt x="8882" y="1396"/>
                </a:lnTo>
                <a:lnTo>
                  <a:pt x="8887" y="1407"/>
                </a:lnTo>
                <a:close/>
                <a:moveTo>
                  <a:pt x="6519" y="1171"/>
                </a:moveTo>
                <a:lnTo>
                  <a:pt x="6614" y="1209"/>
                </a:lnTo>
                <a:lnTo>
                  <a:pt x="6697" y="1258"/>
                </a:lnTo>
                <a:lnTo>
                  <a:pt x="6767" y="1313"/>
                </a:lnTo>
                <a:lnTo>
                  <a:pt x="6826" y="1380"/>
                </a:lnTo>
                <a:lnTo>
                  <a:pt x="6870" y="1454"/>
                </a:lnTo>
                <a:lnTo>
                  <a:pt x="6883" y="1483"/>
                </a:lnTo>
                <a:lnTo>
                  <a:pt x="6871" y="1494"/>
                </a:lnTo>
                <a:lnTo>
                  <a:pt x="6869" y="1494"/>
                </a:lnTo>
                <a:lnTo>
                  <a:pt x="6864" y="1498"/>
                </a:lnTo>
                <a:lnTo>
                  <a:pt x="6863" y="1498"/>
                </a:lnTo>
                <a:lnTo>
                  <a:pt x="6858" y="1504"/>
                </a:lnTo>
                <a:lnTo>
                  <a:pt x="6853" y="1505"/>
                </a:lnTo>
                <a:lnTo>
                  <a:pt x="6852" y="1505"/>
                </a:lnTo>
                <a:lnTo>
                  <a:pt x="6850" y="1507"/>
                </a:lnTo>
                <a:lnTo>
                  <a:pt x="6845" y="1509"/>
                </a:lnTo>
                <a:lnTo>
                  <a:pt x="6844" y="1509"/>
                </a:lnTo>
                <a:lnTo>
                  <a:pt x="6842" y="1511"/>
                </a:lnTo>
                <a:lnTo>
                  <a:pt x="6824" y="1517"/>
                </a:lnTo>
                <a:lnTo>
                  <a:pt x="6803" y="1522"/>
                </a:lnTo>
                <a:lnTo>
                  <a:pt x="6779" y="1524"/>
                </a:lnTo>
                <a:lnTo>
                  <a:pt x="6726" y="1522"/>
                </a:lnTo>
                <a:lnTo>
                  <a:pt x="6429" y="1574"/>
                </a:lnTo>
                <a:lnTo>
                  <a:pt x="6412" y="1578"/>
                </a:lnTo>
                <a:lnTo>
                  <a:pt x="6399" y="1579"/>
                </a:lnTo>
                <a:lnTo>
                  <a:pt x="6388" y="1576"/>
                </a:lnTo>
                <a:lnTo>
                  <a:pt x="6383" y="1574"/>
                </a:lnTo>
                <a:lnTo>
                  <a:pt x="6379" y="1571"/>
                </a:lnTo>
                <a:lnTo>
                  <a:pt x="6376" y="1566"/>
                </a:lnTo>
                <a:lnTo>
                  <a:pt x="6372" y="1561"/>
                </a:lnTo>
                <a:lnTo>
                  <a:pt x="6367" y="1547"/>
                </a:lnTo>
                <a:lnTo>
                  <a:pt x="6364" y="1538"/>
                </a:lnTo>
                <a:lnTo>
                  <a:pt x="6360" y="1473"/>
                </a:lnTo>
                <a:lnTo>
                  <a:pt x="6355" y="1440"/>
                </a:lnTo>
                <a:lnTo>
                  <a:pt x="6342" y="1406"/>
                </a:lnTo>
                <a:lnTo>
                  <a:pt x="6327" y="1375"/>
                </a:lnTo>
                <a:lnTo>
                  <a:pt x="6306" y="1344"/>
                </a:lnTo>
                <a:lnTo>
                  <a:pt x="6254" y="1287"/>
                </a:lnTo>
                <a:lnTo>
                  <a:pt x="6220" y="1262"/>
                </a:lnTo>
                <a:lnTo>
                  <a:pt x="6221" y="1221"/>
                </a:lnTo>
                <a:lnTo>
                  <a:pt x="6232" y="1176"/>
                </a:lnTo>
                <a:lnTo>
                  <a:pt x="6240" y="1159"/>
                </a:lnTo>
                <a:lnTo>
                  <a:pt x="6246" y="1150"/>
                </a:lnTo>
                <a:lnTo>
                  <a:pt x="6262" y="1131"/>
                </a:lnTo>
                <a:lnTo>
                  <a:pt x="6277" y="1122"/>
                </a:lnTo>
                <a:lnTo>
                  <a:pt x="6286" y="1119"/>
                </a:lnTo>
                <a:lnTo>
                  <a:pt x="6519" y="1171"/>
                </a:lnTo>
                <a:close/>
                <a:moveTo>
                  <a:pt x="3704" y="1874"/>
                </a:moveTo>
                <a:lnTo>
                  <a:pt x="3704" y="1881"/>
                </a:lnTo>
                <a:lnTo>
                  <a:pt x="3705" y="1884"/>
                </a:lnTo>
                <a:lnTo>
                  <a:pt x="3708" y="1895"/>
                </a:lnTo>
                <a:lnTo>
                  <a:pt x="3708" y="1902"/>
                </a:lnTo>
                <a:lnTo>
                  <a:pt x="3709" y="1906"/>
                </a:lnTo>
                <a:lnTo>
                  <a:pt x="3710" y="1917"/>
                </a:lnTo>
                <a:lnTo>
                  <a:pt x="3709" y="1926"/>
                </a:lnTo>
                <a:lnTo>
                  <a:pt x="3708" y="1931"/>
                </a:lnTo>
                <a:lnTo>
                  <a:pt x="3708" y="1937"/>
                </a:lnTo>
                <a:lnTo>
                  <a:pt x="3704" y="1956"/>
                </a:lnTo>
                <a:lnTo>
                  <a:pt x="3702" y="1958"/>
                </a:lnTo>
                <a:lnTo>
                  <a:pt x="3698" y="1972"/>
                </a:lnTo>
                <a:lnTo>
                  <a:pt x="3694" y="1981"/>
                </a:lnTo>
                <a:lnTo>
                  <a:pt x="3690" y="1990"/>
                </a:lnTo>
                <a:lnTo>
                  <a:pt x="3711" y="1990"/>
                </a:lnTo>
                <a:lnTo>
                  <a:pt x="3696" y="1994"/>
                </a:lnTo>
                <a:lnTo>
                  <a:pt x="3683" y="2002"/>
                </a:lnTo>
                <a:lnTo>
                  <a:pt x="3673" y="2011"/>
                </a:lnTo>
                <a:lnTo>
                  <a:pt x="3658" y="2037"/>
                </a:lnTo>
                <a:lnTo>
                  <a:pt x="3650" y="2071"/>
                </a:lnTo>
                <a:lnTo>
                  <a:pt x="3649" y="2113"/>
                </a:lnTo>
                <a:lnTo>
                  <a:pt x="3644" y="2128"/>
                </a:lnTo>
                <a:lnTo>
                  <a:pt x="3644" y="2133"/>
                </a:lnTo>
                <a:lnTo>
                  <a:pt x="3642" y="2137"/>
                </a:lnTo>
                <a:lnTo>
                  <a:pt x="3641" y="2142"/>
                </a:lnTo>
                <a:lnTo>
                  <a:pt x="3639" y="2144"/>
                </a:lnTo>
                <a:lnTo>
                  <a:pt x="3638" y="2150"/>
                </a:lnTo>
                <a:lnTo>
                  <a:pt x="3633" y="2155"/>
                </a:lnTo>
                <a:lnTo>
                  <a:pt x="3630" y="2162"/>
                </a:lnTo>
                <a:lnTo>
                  <a:pt x="3623" y="2165"/>
                </a:lnTo>
                <a:lnTo>
                  <a:pt x="3617" y="2170"/>
                </a:lnTo>
                <a:lnTo>
                  <a:pt x="3603" y="2175"/>
                </a:lnTo>
                <a:lnTo>
                  <a:pt x="3586" y="2175"/>
                </a:lnTo>
                <a:lnTo>
                  <a:pt x="3577" y="2174"/>
                </a:lnTo>
                <a:lnTo>
                  <a:pt x="3572" y="2173"/>
                </a:lnTo>
                <a:lnTo>
                  <a:pt x="3569" y="2173"/>
                </a:lnTo>
                <a:lnTo>
                  <a:pt x="3202" y="2519"/>
                </a:lnTo>
                <a:lnTo>
                  <a:pt x="3203" y="2525"/>
                </a:lnTo>
                <a:lnTo>
                  <a:pt x="3205" y="2529"/>
                </a:lnTo>
                <a:lnTo>
                  <a:pt x="3214" y="2542"/>
                </a:lnTo>
                <a:lnTo>
                  <a:pt x="3344" y="2683"/>
                </a:lnTo>
                <a:lnTo>
                  <a:pt x="3358" y="2689"/>
                </a:lnTo>
                <a:lnTo>
                  <a:pt x="3375" y="2695"/>
                </a:lnTo>
                <a:lnTo>
                  <a:pt x="3404" y="2696"/>
                </a:lnTo>
                <a:lnTo>
                  <a:pt x="3434" y="2685"/>
                </a:lnTo>
                <a:lnTo>
                  <a:pt x="3485" y="2646"/>
                </a:lnTo>
                <a:lnTo>
                  <a:pt x="3550" y="2599"/>
                </a:lnTo>
                <a:lnTo>
                  <a:pt x="3577" y="2585"/>
                </a:lnTo>
                <a:lnTo>
                  <a:pt x="3588" y="2579"/>
                </a:lnTo>
                <a:lnTo>
                  <a:pt x="3812" y="2397"/>
                </a:lnTo>
                <a:lnTo>
                  <a:pt x="4078" y="2254"/>
                </a:lnTo>
                <a:lnTo>
                  <a:pt x="4240" y="2132"/>
                </a:lnTo>
                <a:lnTo>
                  <a:pt x="4256" y="2107"/>
                </a:lnTo>
                <a:lnTo>
                  <a:pt x="4271" y="2087"/>
                </a:lnTo>
                <a:lnTo>
                  <a:pt x="4289" y="2071"/>
                </a:lnTo>
                <a:lnTo>
                  <a:pt x="4324" y="2050"/>
                </a:lnTo>
                <a:lnTo>
                  <a:pt x="4343" y="2047"/>
                </a:lnTo>
                <a:lnTo>
                  <a:pt x="4362" y="2047"/>
                </a:lnTo>
                <a:lnTo>
                  <a:pt x="4383" y="2050"/>
                </a:lnTo>
                <a:lnTo>
                  <a:pt x="4506" y="2193"/>
                </a:lnTo>
                <a:lnTo>
                  <a:pt x="4628" y="2376"/>
                </a:lnTo>
                <a:lnTo>
                  <a:pt x="4455" y="2525"/>
                </a:lnTo>
                <a:lnTo>
                  <a:pt x="4404" y="2553"/>
                </a:lnTo>
                <a:lnTo>
                  <a:pt x="4392" y="2556"/>
                </a:lnTo>
                <a:lnTo>
                  <a:pt x="4383" y="2561"/>
                </a:lnTo>
                <a:lnTo>
                  <a:pt x="4118" y="2724"/>
                </a:lnTo>
                <a:lnTo>
                  <a:pt x="3793" y="2886"/>
                </a:lnTo>
                <a:lnTo>
                  <a:pt x="3772" y="2886"/>
                </a:lnTo>
                <a:lnTo>
                  <a:pt x="3759" y="2910"/>
                </a:lnTo>
                <a:lnTo>
                  <a:pt x="3754" y="2913"/>
                </a:lnTo>
                <a:lnTo>
                  <a:pt x="3751" y="2918"/>
                </a:lnTo>
                <a:lnTo>
                  <a:pt x="3741" y="2927"/>
                </a:lnTo>
                <a:lnTo>
                  <a:pt x="3730" y="2930"/>
                </a:lnTo>
                <a:lnTo>
                  <a:pt x="3719" y="2931"/>
                </a:lnTo>
                <a:lnTo>
                  <a:pt x="3690" y="2928"/>
                </a:lnTo>
                <a:lnTo>
                  <a:pt x="3956" y="3192"/>
                </a:lnTo>
                <a:lnTo>
                  <a:pt x="4118" y="3294"/>
                </a:lnTo>
                <a:lnTo>
                  <a:pt x="4232" y="3337"/>
                </a:lnTo>
                <a:lnTo>
                  <a:pt x="4238" y="3340"/>
                </a:lnTo>
                <a:lnTo>
                  <a:pt x="4389" y="3399"/>
                </a:lnTo>
                <a:lnTo>
                  <a:pt x="4404" y="3403"/>
                </a:lnTo>
                <a:lnTo>
                  <a:pt x="4416" y="3410"/>
                </a:lnTo>
                <a:lnTo>
                  <a:pt x="4426" y="3411"/>
                </a:lnTo>
                <a:lnTo>
                  <a:pt x="4429" y="3411"/>
                </a:lnTo>
                <a:lnTo>
                  <a:pt x="4435" y="3415"/>
                </a:lnTo>
                <a:lnTo>
                  <a:pt x="4439" y="3415"/>
                </a:lnTo>
                <a:lnTo>
                  <a:pt x="4441" y="3416"/>
                </a:lnTo>
                <a:lnTo>
                  <a:pt x="4445" y="3417"/>
                </a:lnTo>
                <a:lnTo>
                  <a:pt x="4462" y="3426"/>
                </a:lnTo>
                <a:lnTo>
                  <a:pt x="4495" y="3447"/>
                </a:lnTo>
                <a:lnTo>
                  <a:pt x="4504" y="3451"/>
                </a:lnTo>
                <a:lnTo>
                  <a:pt x="4505" y="3451"/>
                </a:lnTo>
                <a:lnTo>
                  <a:pt x="4512" y="3454"/>
                </a:lnTo>
                <a:lnTo>
                  <a:pt x="4520" y="3456"/>
                </a:lnTo>
                <a:lnTo>
                  <a:pt x="4526" y="3457"/>
                </a:lnTo>
                <a:lnTo>
                  <a:pt x="4553" y="3467"/>
                </a:lnTo>
                <a:lnTo>
                  <a:pt x="4585" y="3490"/>
                </a:lnTo>
                <a:lnTo>
                  <a:pt x="4594" y="3500"/>
                </a:lnTo>
                <a:lnTo>
                  <a:pt x="4608" y="3518"/>
                </a:lnTo>
                <a:lnTo>
                  <a:pt x="4637" y="3523"/>
                </a:lnTo>
                <a:lnTo>
                  <a:pt x="4653" y="3525"/>
                </a:lnTo>
                <a:lnTo>
                  <a:pt x="4698" y="3552"/>
                </a:lnTo>
                <a:lnTo>
                  <a:pt x="4730" y="3581"/>
                </a:lnTo>
                <a:lnTo>
                  <a:pt x="4769" y="3604"/>
                </a:lnTo>
                <a:lnTo>
                  <a:pt x="4807" y="3621"/>
                </a:lnTo>
                <a:lnTo>
                  <a:pt x="4822" y="3625"/>
                </a:lnTo>
                <a:lnTo>
                  <a:pt x="4831" y="3625"/>
                </a:lnTo>
                <a:lnTo>
                  <a:pt x="4840" y="3626"/>
                </a:lnTo>
                <a:lnTo>
                  <a:pt x="4857" y="3625"/>
                </a:lnTo>
                <a:lnTo>
                  <a:pt x="4865" y="3622"/>
                </a:lnTo>
                <a:lnTo>
                  <a:pt x="4873" y="3621"/>
                </a:lnTo>
                <a:lnTo>
                  <a:pt x="4879" y="3634"/>
                </a:lnTo>
                <a:lnTo>
                  <a:pt x="4887" y="3645"/>
                </a:lnTo>
                <a:lnTo>
                  <a:pt x="4898" y="3652"/>
                </a:lnTo>
                <a:lnTo>
                  <a:pt x="4912" y="3655"/>
                </a:lnTo>
                <a:lnTo>
                  <a:pt x="4948" y="3654"/>
                </a:lnTo>
                <a:lnTo>
                  <a:pt x="4996" y="3642"/>
                </a:lnTo>
                <a:lnTo>
                  <a:pt x="5118" y="3764"/>
                </a:lnTo>
                <a:lnTo>
                  <a:pt x="5254" y="3764"/>
                </a:lnTo>
                <a:lnTo>
                  <a:pt x="5278" y="3768"/>
                </a:lnTo>
                <a:lnTo>
                  <a:pt x="5299" y="3777"/>
                </a:lnTo>
                <a:lnTo>
                  <a:pt x="5314" y="3794"/>
                </a:lnTo>
                <a:lnTo>
                  <a:pt x="5321" y="3805"/>
                </a:lnTo>
                <a:lnTo>
                  <a:pt x="5453" y="3811"/>
                </a:lnTo>
                <a:lnTo>
                  <a:pt x="5519" y="3827"/>
                </a:lnTo>
                <a:lnTo>
                  <a:pt x="5547" y="3838"/>
                </a:lnTo>
                <a:lnTo>
                  <a:pt x="5569" y="3851"/>
                </a:lnTo>
                <a:lnTo>
                  <a:pt x="5587" y="3866"/>
                </a:lnTo>
                <a:lnTo>
                  <a:pt x="5607" y="3849"/>
                </a:lnTo>
                <a:lnTo>
                  <a:pt x="5616" y="3844"/>
                </a:lnTo>
                <a:lnTo>
                  <a:pt x="5627" y="3839"/>
                </a:lnTo>
                <a:lnTo>
                  <a:pt x="5648" y="3838"/>
                </a:lnTo>
                <a:lnTo>
                  <a:pt x="5658" y="3839"/>
                </a:lnTo>
                <a:lnTo>
                  <a:pt x="5669" y="3846"/>
                </a:lnTo>
                <a:lnTo>
                  <a:pt x="5708" y="3880"/>
                </a:lnTo>
                <a:lnTo>
                  <a:pt x="5749" y="3907"/>
                </a:lnTo>
                <a:lnTo>
                  <a:pt x="5689" y="3947"/>
                </a:lnTo>
                <a:lnTo>
                  <a:pt x="5682" y="3960"/>
                </a:lnTo>
                <a:lnTo>
                  <a:pt x="5670" y="4028"/>
                </a:lnTo>
                <a:lnTo>
                  <a:pt x="5669" y="4049"/>
                </a:lnTo>
                <a:lnTo>
                  <a:pt x="5649" y="4049"/>
                </a:lnTo>
                <a:lnTo>
                  <a:pt x="5617" y="4054"/>
                </a:lnTo>
                <a:lnTo>
                  <a:pt x="5597" y="4063"/>
                </a:lnTo>
                <a:lnTo>
                  <a:pt x="5592" y="4071"/>
                </a:lnTo>
                <a:lnTo>
                  <a:pt x="5588" y="4080"/>
                </a:lnTo>
                <a:lnTo>
                  <a:pt x="5587" y="4089"/>
                </a:lnTo>
                <a:lnTo>
                  <a:pt x="5577" y="4093"/>
                </a:lnTo>
                <a:lnTo>
                  <a:pt x="5517" y="4124"/>
                </a:lnTo>
                <a:lnTo>
                  <a:pt x="5477" y="4138"/>
                </a:lnTo>
                <a:lnTo>
                  <a:pt x="5465" y="4140"/>
                </a:lnTo>
                <a:lnTo>
                  <a:pt x="5461" y="4140"/>
                </a:lnTo>
                <a:lnTo>
                  <a:pt x="5455" y="4144"/>
                </a:lnTo>
                <a:lnTo>
                  <a:pt x="5433" y="4151"/>
                </a:lnTo>
                <a:lnTo>
                  <a:pt x="5423" y="4151"/>
                </a:lnTo>
                <a:lnTo>
                  <a:pt x="5420" y="4152"/>
                </a:lnTo>
                <a:lnTo>
                  <a:pt x="5334" y="4165"/>
                </a:lnTo>
                <a:lnTo>
                  <a:pt x="5220" y="4171"/>
                </a:lnTo>
                <a:lnTo>
                  <a:pt x="4852" y="4233"/>
                </a:lnTo>
                <a:lnTo>
                  <a:pt x="4741" y="4182"/>
                </a:lnTo>
                <a:lnTo>
                  <a:pt x="4710" y="4171"/>
                </a:lnTo>
                <a:lnTo>
                  <a:pt x="4704" y="4170"/>
                </a:lnTo>
                <a:lnTo>
                  <a:pt x="4698" y="4170"/>
                </a:lnTo>
                <a:lnTo>
                  <a:pt x="4654" y="4161"/>
                </a:lnTo>
                <a:lnTo>
                  <a:pt x="4596" y="4140"/>
                </a:lnTo>
                <a:lnTo>
                  <a:pt x="4592" y="4139"/>
                </a:lnTo>
                <a:lnTo>
                  <a:pt x="4567" y="4131"/>
                </a:lnTo>
                <a:lnTo>
                  <a:pt x="4240" y="4049"/>
                </a:lnTo>
                <a:lnTo>
                  <a:pt x="3996" y="3927"/>
                </a:lnTo>
                <a:lnTo>
                  <a:pt x="3996" y="3912"/>
                </a:lnTo>
                <a:lnTo>
                  <a:pt x="3994" y="3901"/>
                </a:lnTo>
                <a:lnTo>
                  <a:pt x="3989" y="3891"/>
                </a:lnTo>
                <a:lnTo>
                  <a:pt x="3986" y="3886"/>
                </a:lnTo>
                <a:lnTo>
                  <a:pt x="3979" y="3881"/>
                </a:lnTo>
                <a:lnTo>
                  <a:pt x="3972" y="3880"/>
                </a:lnTo>
                <a:lnTo>
                  <a:pt x="3964" y="3881"/>
                </a:lnTo>
                <a:lnTo>
                  <a:pt x="3956" y="3886"/>
                </a:lnTo>
                <a:lnTo>
                  <a:pt x="3650" y="3559"/>
                </a:lnTo>
                <a:lnTo>
                  <a:pt x="3630" y="3585"/>
                </a:lnTo>
                <a:lnTo>
                  <a:pt x="3609" y="3604"/>
                </a:lnTo>
                <a:lnTo>
                  <a:pt x="3588" y="3616"/>
                </a:lnTo>
                <a:lnTo>
                  <a:pt x="3578" y="3621"/>
                </a:lnTo>
                <a:lnTo>
                  <a:pt x="3569" y="3621"/>
                </a:lnTo>
                <a:lnTo>
                  <a:pt x="3553" y="3629"/>
                </a:lnTo>
                <a:lnTo>
                  <a:pt x="3533" y="3653"/>
                </a:lnTo>
                <a:lnTo>
                  <a:pt x="3522" y="3678"/>
                </a:lnTo>
                <a:lnTo>
                  <a:pt x="3521" y="3693"/>
                </a:lnTo>
                <a:lnTo>
                  <a:pt x="3522" y="3708"/>
                </a:lnTo>
                <a:lnTo>
                  <a:pt x="3528" y="3724"/>
                </a:lnTo>
                <a:lnTo>
                  <a:pt x="3509" y="3741"/>
                </a:lnTo>
                <a:lnTo>
                  <a:pt x="3496" y="3763"/>
                </a:lnTo>
                <a:lnTo>
                  <a:pt x="3489" y="3783"/>
                </a:lnTo>
                <a:lnTo>
                  <a:pt x="3487" y="3805"/>
                </a:lnTo>
                <a:lnTo>
                  <a:pt x="3466" y="3886"/>
                </a:lnTo>
                <a:lnTo>
                  <a:pt x="3459" y="3898"/>
                </a:lnTo>
                <a:lnTo>
                  <a:pt x="3455" y="3911"/>
                </a:lnTo>
                <a:lnTo>
                  <a:pt x="3446" y="3927"/>
                </a:lnTo>
                <a:lnTo>
                  <a:pt x="3426" y="4089"/>
                </a:lnTo>
                <a:lnTo>
                  <a:pt x="3344" y="4213"/>
                </a:lnTo>
                <a:lnTo>
                  <a:pt x="3344" y="4214"/>
                </a:lnTo>
                <a:lnTo>
                  <a:pt x="3351" y="4230"/>
                </a:lnTo>
                <a:lnTo>
                  <a:pt x="3353" y="4238"/>
                </a:lnTo>
                <a:lnTo>
                  <a:pt x="3355" y="4248"/>
                </a:lnTo>
                <a:lnTo>
                  <a:pt x="3353" y="4254"/>
                </a:lnTo>
                <a:lnTo>
                  <a:pt x="3351" y="4261"/>
                </a:lnTo>
                <a:lnTo>
                  <a:pt x="3349" y="4263"/>
                </a:lnTo>
                <a:lnTo>
                  <a:pt x="3348" y="4263"/>
                </a:lnTo>
                <a:lnTo>
                  <a:pt x="3348" y="4266"/>
                </a:lnTo>
                <a:lnTo>
                  <a:pt x="3344" y="4274"/>
                </a:lnTo>
                <a:lnTo>
                  <a:pt x="3334" y="4282"/>
                </a:lnTo>
                <a:lnTo>
                  <a:pt x="3318" y="4299"/>
                </a:lnTo>
                <a:lnTo>
                  <a:pt x="3313" y="4308"/>
                </a:lnTo>
                <a:lnTo>
                  <a:pt x="3307" y="4315"/>
                </a:lnTo>
                <a:lnTo>
                  <a:pt x="3303" y="4329"/>
                </a:lnTo>
                <a:lnTo>
                  <a:pt x="3303" y="4335"/>
                </a:lnTo>
                <a:lnTo>
                  <a:pt x="3284" y="4342"/>
                </a:lnTo>
                <a:lnTo>
                  <a:pt x="3274" y="4346"/>
                </a:lnTo>
                <a:lnTo>
                  <a:pt x="3253" y="4370"/>
                </a:lnTo>
                <a:lnTo>
                  <a:pt x="3233" y="4414"/>
                </a:lnTo>
                <a:lnTo>
                  <a:pt x="3223" y="4478"/>
                </a:lnTo>
                <a:lnTo>
                  <a:pt x="3222" y="4517"/>
                </a:lnTo>
                <a:lnTo>
                  <a:pt x="3211" y="4524"/>
                </a:lnTo>
                <a:lnTo>
                  <a:pt x="3186" y="4541"/>
                </a:lnTo>
                <a:lnTo>
                  <a:pt x="3161" y="4566"/>
                </a:lnTo>
                <a:lnTo>
                  <a:pt x="3133" y="4599"/>
                </a:lnTo>
                <a:lnTo>
                  <a:pt x="3108" y="4638"/>
                </a:lnTo>
                <a:lnTo>
                  <a:pt x="3106" y="4638"/>
                </a:lnTo>
                <a:lnTo>
                  <a:pt x="3098" y="4655"/>
                </a:lnTo>
                <a:lnTo>
                  <a:pt x="3074" y="4682"/>
                </a:lnTo>
                <a:lnTo>
                  <a:pt x="3045" y="4696"/>
                </a:lnTo>
                <a:lnTo>
                  <a:pt x="3037" y="4696"/>
                </a:lnTo>
                <a:lnTo>
                  <a:pt x="3037" y="4697"/>
                </a:lnTo>
                <a:lnTo>
                  <a:pt x="3031" y="4700"/>
                </a:lnTo>
                <a:lnTo>
                  <a:pt x="3018" y="4703"/>
                </a:lnTo>
                <a:lnTo>
                  <a:pt x="2972" y="4687"/>
                </a:lnTo>
                <a:lnTo>
                  <a:pt x="2955" y="4685"/>
                </a:lnTo>
                <a:lnTo>
                  <a:pt x="2941" y="4686"/>
                </a:lnTo>
                <a:lnTo>
                  <a:pt x="2930" y="4689"/>
                </a:lnTo>
                <a:lnTo>
                  <a:pt x="2922" y="4697"/>
                </a:lnTo>
                <a:lnTo>
                  <a:pt x="2917" y="4708"/>
                </a:lnTo>
                <a:lnTo>
                  <a:pt x="2915" y="4723"/>
                </a:lnTo>
                <a:lnTo>
                  <a:pt x="2866" y="4707"/>
                </a:lnTo>
                <a:lnTo>
                  <a:pt x="2819" y="4682"/>
                </a:lnTo>
                <a:lnTo>
                  <a:pt x="2795" y="4664"/>
                </a:lnTo>
                <a:lnTo>
                  <a:pt x="2751" y="4623"/>
                </a:lnTo>
                <a:lnTo>
                  <a:pt x="2609" y="4457"/>
                </a:lnTo>
                <a:lnTo>
                  <a:pt x="2613" y="4445"/>
                </a:lnTo>
                <a:lnTo>
                  <a:pt x="2613" y="4435"/>
                </a:lnTo>
                <a:lnTo>
                  <a:pt x="2614" y="4433"/>
                </a:lnTo>
                <a:lnTo>
                  <a:pt x="2609" y="4420"/>
                </a:lnTo>
                <a:lnTo>
                  <a:pt x="2604" y="4405"/>
                </a:lnTo>
                <a:lnTo>
                  <a:pt x="2583" y="4371"/>
                </a:lnTo>
                <a:lnTo>
                  <a:pt x="2526" y="4306"/>
                </a:lnTo>
                <a:lnTo>
                  <a:pt x="2521" y="4293"/>
                </a:lnTo>
                <a:lnTo>
                  <a:pt x="2523" y="4283"/>
                </a:lnTo>
                <a:lnTo>
                  <a:pt x="2527" y="4273"/>
                </a:lnTo>
                <a:lnTo>
                  <a:pt x="2536" y="4265"/>
                </a:lnTo>
                <a:lnTo>
                  <a:pt x="2550" y="4259"/>
                </a:lnTo>
                <a:lnTo>
                  <a:pt x="2569" y="4253"/>
                </a:lnTo>
                <a:lnTo>
                  <a:pt x="2600" y="4183"/>
                </a:lnTo>
                <a:lnTo>
                  <a:pt x="2609" y="4114"/>
                </a:lnTo>
                <a:lnTo>
                  <a:pt x="2609" y="4098"/>
                </a:lnTo>
                <a:lnTo>
                  <a:pt x="2600" y="4049"/>
                </a:lnTo>
                <a:lnTo>
                  <a:pt x="2569" y="3988"/>
                </a:lnTo>
                <a:lnTo>
                  <a:pt x="2569" y="3500"/>
                </a:lnTo>
                <a:lnTo>
                  <a:pt x="2528" y="3417"/>
                </a:lnTo>
                <a:lnTo>
                  <a:pt x="2523" y="3448"/>
                </a:lnTo>
                <a:lnTo>
                  <a:pt x="2507" y="3483"/>
                </a:lnTo>
                <a:lnTo>
                  <a:pt x="2481" y="3520"/>
                </a:lnTo>
                <a:lnTo>
                  <a:pt x="2431" y="3578"/>
                </a:lnTo>
                <a:lnTo>
                  <a:pt x="2384" y="3645"/>
                </a:lnTo>
                <a:lnTo>
                  <a:pt x="2370" y="3670"/>
                </a:lnTo>
                <a:lnTo>
                  <a:pt x="2365" y="3683"/>
                </a:lnTo>
                <a:lnTo>
                  <a:pt x="2341" y="3693"/>
                </a:lnTo>
                <a:lnTo>
                  <a:pt x="2308" y="3716"/>
                </a:lnTo>
                <a:lnTo>
                  <a:pt x="2298" y="3728"/>
                </a:lnTo>
                <a:lnTo>
                  <a:pt x="2291" y="3741"/>
                </a:lnTo>
                <a:lnTo>
                  <a:pt x="2291" y="3755"/>
                </a:lnTo>
                <a:lnTo>
                  <a:pt x="2294" y="3768"/>
                </a:lnTo>
                <a:lnTo>
                  <a:pt x="2303" y="3785"/>
                </a:lnTo>
                <a:lnTo>
                  <a:pt x="2121" y="4029"/>
                </a:lnTo>
                <a:lnTo>
                  <a:pt x="1794" y="4416"/>
                </a:lnTo>
                <a:lnTo>
                  <a:pt x="1611" y="4477"/>
                </a:lnTo>
                <a:lnTo>
                  <a:pt x="1601" y="4486"/>
                </a:lnTo>
                <a:lnTo>
                  <a:pt x="1594" y="4497"/>
                </a:lnTo>
                <a:lnTo>
                  <a:pt x="1592" y="4506"/>
                </a:lnTo>
                <a:lnTo>
                  <a:pt x="1591" y="4517"/>
                </a:lnTo>
                <a:lnTo>
                  <a:pt x="1625" y="4559"/>
                </a:lnTo>
                <a:lnTo>
                  <a:pt x="1655" y="4606"/>
                </a:lnTo>
                <a:lnTo>
                  <a:pt x="1674" y="4656"/>
                </a:lnTo>
                <a:lnTo>
                  <a:pt x="1687" y="4710"/>
                </a:lnTo>
                <a:lnTo>
                  <a:pt x="1688" y="4799"/>
                </a:lnTo>
                <a:lnTo>
                  <a:pt x="1673" y="4896"/>
                </a:lnTo>
                <a:lnTo>
                  <a:pt x="1645" y="4995"/>
                </a:lnTo>
                <a:lnTo>
                  <a:pt x="1631" y="5017"/>
                </a:lnTo>
                <a:lnTo>
                  <a:pt x="1617" y="5027"/>
                </a:lnTo>
                <a:lnTo>
                  <a:pt x="1611" y="5030"/>
                </a:lnTo>
                <a:lnTo>
                  <a:pt x="1605" y="5035"/>
                </a:lnTo>
                <a:lnTo>
                  <a:pt x="1571" y="5049"/>
                </a:lnTo>
                <a:lnTo>
                  <a:pt x="1532" y="5059"/>
                </a:lnTo>
                <a:lnTo>
                  <a:pt x="1483" y="5081"/>
                </a:lnTo>
                <a:lnTo>
                  <a:pt x="1448" y="5110"/>
                </a:lnTo>
                <a:lnTo>
                  <a:pt x="1305" y="4988"/>
                </a:lnTo>
                <a:lnTo>
                  <a:pt x="1204" y="4866"/>
                </a:lnTo>
                <a:lnTo>
                  <a:pt x="1204" y="4845"/>
                </a:lnTo>
                <a:lnTo>
                  <a:pt x="1208" y="4811"/>
                </a:lnTo>
                <a:lnTo>
                  <a:pt x="1217" y="4786"/>
                </a:lnTo>
                <a:lnTo>
                  <a:pt x="1234" y="4768"/>
                </a:lnTo>
                <a:lnTo>
                  <a:pt x="1245" y="4764"/>
                </a:lnTo>
                <a:lnTo>
                  <a:pt x="1209" y="4734"/>
                </a:lnTo>
                <a:lnTo>
                  <a:pt x="1194" y="4716"/>
                </a:lnTo>
                <a:lnTo>
                  <a:pt x="1164" y="4677"/>
                </a:lnTo>
                <a:lnTo>
                  <a:pt x="1126" y="4608"/>
                </a:lnTo>
                <a:lnTo>
                  <a:pt x="1115" y="4582"/>
                </a:lnTo>
                <a:lnTo>
                  <a:pt x="1072" y="4427"/>
                </a:lnTo>
                <a:lnTo>
                  <a:pt x="1061" y="4355"/>
                </a:lnTo>
                <a:lnTo>
                  <a:pt x="1051" y="4355"/>
                </a:lnTo>
                <a:lnTo>
                  <a:pt x="1042" y="4351"/>
                </a:lnTo>
                <a:lnTo>
                  <a:pt x="1024" y="4339"/>
                </a:lnTo>
                <a:lnTo>
                  <a:pt x="1016" y="4331"/>
                </a:lnTo>
                <a:lnTo>
                  <a:pt x="1010" y="4320"/>
                </a:lnTo>
                <a:lnTo>
                  <a:pt x="998" y="4294"/>
                </a:lnTo>
                <a:lnTo>
                  <a:pt x="1004" y="4266"/>
                </a:lnTo>
                <a:lnTo>
                  <a:pt x="1004" y="4242"/>
                </a:lnTo>
                <a:lnTo>
                  <a:pt x="1000" y="4233"/>
                </a:lnTo>
                <a:lnTo>
                  <a:pt x="995" y="4224"/>
                </a:lnTo>
                <a:lnTo>
                  <a:pt x="987" y="4218"/>
                </a:lnTo>
                <a:lnTo>
                  <a:pt x="980" y="4213"/>
                </a:lnTo>
                <a:lnTo>
                  <a:pt x="856" y="3683"/>
                </a:lnTo>
                <a:lnTo>
                  <a:pt x="592" y="4089"/>
                </a:lnTo>
                <a:lnTo>
                  <a:pt x="490" y="4294"/>
                </a:lnTo>
                <a:lnTo>
                  <a:pt x="484" y="4298"/>
                </a:lnTo>
                <a:lnTo>
                  <a:pt x="471" y="4308"/>
                </a:lnTo>
                <a:lnTo>
                  <a:pt x="448" y="4356"/>
                </a:lnTo>
                <a:lnTo>
                  <a:pt x="408" y="4457"/>
                </a:lnTo>
                <a:lnTo>
                  <a:pt x="326" y="4599"/>
                </a:lnTo>
                <a:lnTo>
                  <a:pt x="286" y="4581"/>
                </a:lnTo>
                <a:lnTo>
                  <a:pt x="199" y="4559"/>
                </a:lnTo>
                <a:lnTo>
                  <a:pt x="114" y="4525"/>
                </a:lnTo>
                <a:lnTo>
                  <a:pt x="108" y="4522"/>
                </a:lnTo>
                <a:lnTo>
                  <a:pt x="92" y="4508"/>
                </a:lnTo>
                <a:lnTo>
                  <a:pt x="77" y="4483"/>
                </a:lnTo>
                <a:lnTo>
                  <a:pt x="67" y="4451"/>
                </a:lnTo>
                <a:lnTo>
                  <a:pt x="63" y="4423"/>
                </a:lnTo>
                <a:lnTo>
                  <a:pt x="61" y="4362"/>
                </a:lnTo>
                <a:lnTo>
                  <a:pt x="58" y="4331"/>
                </a:lnTo>
                <a:lnTo>
                  <a:pt x="45" y="4279"/>
                </a:lnTo>
                <a:lnTo>
                  <a:pt x="37" y="4256"/>
                </a:lnTo>
                <a:lnTo>
                  <a:pt x="27" y="4238"/>
                </a:lnTo>
                <a:lnTo>
                  <a:pt x="13" y="4223"/>
                </a:lnTo>
                <a:lnTo>
                  <a:pt x="0" y="4213"/>
                </a:lnTo>
                <a:lnTo>
                  <a:pt x="4" y="4161"/>
                </a:lnTo>
                <a:lnTo>
                  <a:pt x="11" y="4143"/>
                </a:lnTo>
                <a:lnTo>
                  <a:pt x="20" y="4131"/>
                </a:lnTo>
                <a:lnTo>
                  <a:pt x="55" y="4111"/>
                </a:lnTo>
                <a:lnTo>
                  <a:pt x="82" y="4089"/>
                </a:lnTo>
                <a:lnTo>
                  <a:pt x="97" y="4069"/>
                </a:lnTo>
                <a:lnTo>
                  <a:pt x="102" y="4049"/>
                </a:lnTo>
                <a:lnTo>
                  <a:pt x="205" y="3846"/>
                </a:lnTo>
                <a:lnTo>
                  <a:pt x="347" y="3642"/>
                </a:lnTo>
                <a:lnTo>
                  <a:pt x="490" y="3314"/>
                </a:lnTo>
                <a:lnTo>
                  <a:pt x="551" y="3213"/>
                </a:lnTo>
                <a:lnTo>
                  <a:pt x="555" y="3198"/>
                </a:lnTo>
                <a:lnTo>
                  <a:pt x="556" y="3169"/>
                </a:lnTo>
                <a:lnTo>
                  <a:pt x="555" y="3155"/>
                </a:lnTo>
                <a:lnTo>
                  <a:pt x="551" y="3143"/>
                </a:lnTo>
                <a:lnTo>
                  <a:pt x="538" y="3120"/>
                </a:lnTo>
                <a:lnTo>
                  <a:pt x="530" y="3111"/>
                </a:lnTo>
                <a:lnTo>
                  <a:pt x="568" y="3096"/>
                </a:lnTo>
                <a:lnTo>
                  <a:pt x="576" y="3088"/>
                </a:lnTo>
                <a:lnTo>
                  <a:pt x="585" y="3082"/>
                </a:lnTo>
                <a:lnTo>
                  <a:pt x="601" y="3070"/>
                </a:lnTo>
                <a:lnTo>
                  <a:pt x="628" y="3033"/>
                </a:lnTo>
                <a:lnTo>
                  <a:pt x="633" y="3022"/>
                </a:lnTo>
                <a:lnTo>
                  <a:pt x="641" y="3012"/>
                </a:lnTo>
                <a:lnTo>
                  <a:pt x="652" y="2989"/>
                </a:lnTo>
                <a:lnTo>
                  <a:pt x="652" y="2866"/>
                </a:lnTo>
                <a:lnTo>
                  <a:pt x="713" y="2744"/>
                </a:lnTo>
                <a:lnTo>
                  <a:pt x="734" y="2672"/>
                </a:lnTo>
                <a:lnTo>
                  <a:pt x="787" y="2547"/>
                </a:lnTo>
                <a:lnTo>
                  <a:pt x="794" y="2539"/>
                </a:lnTo>
                <a:lnTo>
                  <a:pt x="799" y="2532"/>
                </a:lnTo>
                <a:lnTo>
                  <a:pt x="804" y="2526"/>
                </a:lnTo>
                <a:lnTo>
                  <a:pt x="817" y="2519"/>
                </a:lnTo>
                <a:lnTo>
                  <a:pt x="830" y="2482"/>
                </a:lnTo>
                <a:lnTo>
                  <a:pt x="840" y="2465"/>
                </a:lnTo>
                <a:lnTo>
                  <a:pt x="844" y="2462"/>
                </a:lnTo>
                <a:lnTo>
                  <a:pt x="856" y="2458"/>
                </a:lnTo>
                <a:lnTo>
                  <a:pt x="861" y="2455"/>
                </a:lnTo>
                <a:lnTo>
                  <a:pt x="868" y="2453"/>
                </a:lnTo>
                <a:lnTo>
                  <a:pt x="901" y="2458"/>
                </a:lnTo>
                <a:lnTo>
                  <a:pt x="960" y="2486"/>
                </a:lnTo>
                <a:lnTo>
                  <a:pt x="1041" y="2539"/>
                </a:lnTo>
                <a:lnTo>
                  <a:pt x="1183" y="2315"/>
                </a:lnTo>
                <a:lnTo>
                  <a:pt x="1286" y="2071"/>
                </a:lnTo>
                <a:lnTo>
                  <a:pt x="1550" y="1643"/>
                </a:lnTo>
                <a:lnTo>
                  <a:pt x="1574" y="1620"/>
                </a:lnTo>
                <a:lnTo>
                  <a:pt x="1591" y="1600"/>
                </a:lnTo>
                <a:lnTo>
                  <a:pt x="1593" y="1588"/>
                </a:lnTo>
                <a:lnTo>
                  <a:pt x="1594" y="1579"/>
                </a:lnTo>
                <a:lnTo>
                  <a:pt x="1593" y="1569"/>
                </a:lnTo>
                <a:lnTo>
                  <a:pt x="1591" y="1562"/>
                </a:lnTo>
                <a:lnTo>
                  <a:pt x="1693" y="1376"/>
                </a:lnTo>
                <a:lnTo>
                  <a:pt x="2100" y="745"/>
                </a:lnTo>
                <a:lnTo>
                  <a:pt x="2121" y="582"/>
                </a:lnTo>
                <a:lnTo>
                  <a:pt x="2136" y="568"/>
                </a:lnTo>
                <a:lnTo>
                  <a:pt x="2153" y="558"/>
                </a:lnTo>
                <a:lnTo>
                  <a:pt x="2170" y="554"/>
                </a:lnTo>
                <a:lnTo>
                  <a:pt x="2191" y="555"/>
                </a:lnTo>
                <a:lnTo>
                  <a:pt x="2212" y="559"/>
                </a:lnTo>
                <a:lnTo>
                  <a:pt x="2235" y="568"/>
                </a:lnTo>
                <a:lnTo>
                  <a:pt x="2284" y="602"/>
                </a:lnTo>
                <a:lnTo>
                  <a:pt x="2406" y="786"/>
                </a:lnTo>
                <a:lnTo>
                  <a:pt x="2406" y="867"/>
                </a:lnTo>
                <a:lnTo>
                  <a:pt x="2400" y="876"/>
                </a:lnTo>
                <a:lnTo>
                  <a:pt x="2396" y="893"/>
                </a:lnTo>
                <a:lnTo>
                  <a:pt x="2396" y="908"/>
                </a:lnTo>
                <a:lnTo>
                  <a:pt x="2400" y="921"/>
                </a:lnTo>
                <a:lnTo>
                  <a:pt x="2406" y="928"/>
                </a:lnTo>
                <a:lnTo>
                  <a:pt x="2079" y="1376"/>
                </a:lnTo>
                <a:lnTo>
                  <a:pt x="1856" y="1724"/>
                </a:lnTo>
                <a:lnTo>
                  <a:pt x="1815" y="1765"/>
                </a:lnTo>
                <a:lnTo>
                  <a:pt x="1347" y="2805"/>
                </a:lnTo>
                <a:lnTo>
                  <a:pt x="1350" y="2835"/>
                </a:lnTo>
                <a:lnTo>
                  <a:pt x="1349" y="2849"/>
                </a:lnTo>
                <a:lnTo>
                  <a:pt x="1345" y="2866"/>
                </a:lnTo>
                <a:lnTo>
                  <a:pt x="1329" y="2896"/>
                </a:lnTo>
                <a:lnTo>
                  <a:pt x="1305" y="2928"/>
                </a:lnTo>
                <a:lnTo>
                  <a:pt x="1305" y="3172"/>
                </a:lnTo>
                <a:lnTo>
                  <a:pt x="1326" y="3724"/>
                </a:lnTo>
                <a:lnTo>
                  <a:pt x="1335" y="3731"/>
                </a:lnTo>
                <a:lnTo>
                  <a:pt x="1347" y="3749"/>
                </a:lnTo>
                <a:lnTo>
                  <a:pt x="1350" y="3758"/>
                </a:lnTo>
                <a:lnTo>
                  <a:pt x="1351" y="3766"/>
                </a:lnTo>
                <a:lnTo>
                  <a:pt x="1351" y="3773"/>
                </a:lnTo>
                <a:lnTo>
                  <a:pt x="1350" y="3774"/>
                </a:lnTo>
                <a:lnTo>
                  <a:pt x="1350" y="3777"/>
                </a:lnTo>
                <a:lnTo>
                  <a:pt x="1347" y="3785"/>
                </a:lnTo>
                <a:lnTo>
                  <a:pt x="1351" y="3845"/>
                </a:lnTo>
                <a:lnTo>
                  <a:pt x="1367" y="3907"/>
                </a:lnTo>
                <a:lnTo>
                  <a:pt x="1469" y="3660"/>
                </a:lnTo>
                <a:lnTo>
                  <a:pt x="1611" y="3417"/>
                </a:lnTo>
                <a:lnTo>
                  <a:pt x="1620" y="3472"/>
                </a:lnTo>
                <a:lnTo>
                  <a:pt x="1622" y="3487"/>
                </a:lnTo>
                <a:lnTo>
                  <a:pt x="1617" y="3515"/>
                </a:lnTo>
                <a:lnTo>
                  <a:pt x="1616" y="3521"/>
                </a:lnTo>
                <a:lnTo>
                  <a:pt x="1615" y="3527"/>
                </a:lnTo>
                <a:lnTo>
                  <a:pt x="1611" y="3539"/>
                </a:lnTo>
                <a:lnTo>
                  <a:pt x="1601" y="3553"/>
                </a:lnTo>
                <a:lnTo>
                  <a:pt x="1588" y="3581"/>
                </a:lnTo>
                <a:lnTo>
                  <a:pt x="1582" y="3606"/>
                </a:lnTo>
                <a:lnTo>
                  <a:pt x="1584" y="3629"/>
                </a:lnTo>
                <a:lnTo>
                  <a:pt x="1591" y="3642"/>
                </a:lnTo>
                <a:lnTo>
                  <a:pt x="1584" y="3655"/>
                </a:lnTo>
                <a:lnTo>
                  <a:pt x="1572" y="3722"/>
                </a:lnTo>
                <a:lnTo>
                  <a:pt x="1571" y="3743"/>
                </a:lnTo>
                <a:lnTo>
                  <a:pt x="1585" y="3780"/>
                </a:lnTo>
                <a:lnTo>
                  <a:pt x="1592" y="3798"/>
                </a:lnTo>
                <a:lnTo>
                  <a:pt x="1592" y="3800"/>
                </a:lnTo>
                <a:lnTo>
                  <a:pt x="1594" y="3814"/>
                </a:lnTo>
                <a:lnTo>
                  <a:pt x="1596" y="3842"/>
                </a:lnTo>
                <a:lnTo>
                  <a:pt x="1591" y="3866"/>
                </a:lnTo>
                <a:lnTo>
                  <a:pt x="1550" y="3907"/>
                </a:lnTo>
                <a:lnTo>
                  <a:pt x="1580" y="3998"/>
                </a:lnTo>
                <a:lnTo>
                  <a:pt x="1590" y="4053"/>
                </a:lnTo>
                <a:lnTo>
                  <a:pt x="1590" y="4061"/>
                </a:lnTo>
                <a:lnTo>
                  <a:pt x="1611" y="4233"/>
                </a:lnTo>
                <a:lnTo>
                  <a:pt x="1656" y="4177"/>
                </a:lnTo>
                <a:lnTo>
                  <a:pt x="1667" y="4152"/>
                </a:lnTo>
                <a:lnTo>
                  <a:pt x="1671" y="4140"/>
                </a:lnTo>
                <a:lnTo>
                  <a:pt x="1673" y="4131"/>
                </a:lnTo>
                <a:lnTo>
                  <a:pt x="1698" y="4073"/>
                </a:lnTo>
                <a:lnTo>
                  <a:pt x="1707" y="4058"/>
                </a:lnTo>
                <a:lnTo>
                  <a:pt x="1726" y="4018"/>
                </a:lnTo>
                <a:lnTo>
                  <a:pt x="1733" y="4009"/>
                </a:lnTo>
                <a:lnTo>
                  <a:pt x="1958" y="3652"/>
                </a:lnTo>
                <a:lnTo>
                  <a:pt x="2004" y="3584"/>
                </a:lnTo>
                <a:lnTo>
                  <a:pt x="2010" y="3571"/>
                </a:lnTo>
                <a:lnTo>
                  <a:pt x="2019" y="3558"/>
                </a:lnTo>
                <a:lnTo>
                  <a:pt x="2025" y="3547"/>
                </a:lnTo>
                <a:lnTo>
                  <a:pt x="2030" y="3539"/>
                </a:lnTo>
                <a:lnTo>
                  <a:pt x="2033" y="3532"/>
                </a:lnTo>
                <a:lnTo>
                  <a:pt x="2037" y="3525"/>
                </a:lnTo>
                <a:lnTo>
                  <a:pt x="2038" y="3521"/>
                </a:lnTo>
                <a:lnTo>
                  <a:pt x="2039" y="3518"/>
                </a:lnTo>
                <a:lnTo>
                  <a:pt x="2202" y="3294"/>
                </a:lnTo>
                <a:lnTo>
                  <a:pt x="2212" y="3265"/>
                </a:lnTo>
                <a:lnTo>
                  <a:pt x="2231" y="3224"/>
                </a:lnTo>
                <a:lnTo>
                  <a:pt x="2243" y="3213"/>
                </a:lnTo>
                <a:lnTo>
                  <a:pt x="2264" y="3169"/>
                </a:lnTo>
                <a:lnTo>
                  <a:pt x="2269" y="3155"/>
                </a:lnTo>
                <a:lnTo>
                  <a:pt x="2270" y="3132"/>
                </a:lnTo>
                <a:lnTo>
                  <a:pt x="2268" y="3120"/>
                </a:lnTo>
                <a:lnTo>
                  <a:pt x="2263" y="3111"/>
                </a:lnTo>
                <a:lnTo>
                  <a:pt x="2351" y="3054"/>
                </a:lnTo>
                <a:lnTo>
                  <a:pt x="2406" y="3008"/>
                </a:lnTo>
                <a:lnTo>
                  <a:pt x="2467" y="2846"/>
                </a:lnTo>
                <a:lnTo>
                  <a:pt x="2569" y="2683"/>
                </a:lnTo>
                <a:lnTo>
                  <a:pt x="2427" y="2643"/>
                </a:lnTo>
                <a:lnTo>
                  <a:pt x="2417" y="2642"/>
                </a:lnTo>
                <a:lnTo>
                  <a:pt x="2410" y="2642"/>
                </a:lnTo>
                <a:lnTo>
                  <a:pt x="2396" y="2637"/>
                </a:lnTo>
                <a:lnTo>
                  <a:pt x="2392" y="2637"/>
                </a:lnTo>
                <a:lnTo>
                  <a:pt x="2367" y="2629"/>
                </a:lnTo>
                <a:lnTo>
                  <a:pt x="2354" y="2626"/>
                </a:lnTo>
                <a:lnTo>
                  <a:pt x="2311" y="2606"/>
                </a:lnTo>
                <a:lnTo>
                  <a:pt x="2263" y="2579"/>
                </a:lnTo>
                <a:lnTo>
                  <a:pt x="2182" y="2553"/>
                </a:lnTo>
                <a:lnTo>
                  <a:pt x="2150" y="2534"/>
                </a:lnTo>
                <a:lnTo>
                  <a:pt x="2126" y="2514"/>
                </a:lnTo>
                <a:lnTo>
                  <a:pt x="2104" y="2488"/>
                </a:lnTo>
                <a:lnTo>
                  <a:pt x="2097" y="2474"/>
                </a:lnTo>
                <a:lnTo>
                  <a:pt x="2085" y="2445"/>
                </a:lnTo>
                <a:lnTo>
                  <a:pt x="2079" y="2413"/>
                </a:lnTo>
                <a:lnTo>
                  <a:pt x="2079" y="2397"/>
                </a:lnTo>
                <a:lnTo>
                  <a:pt x="2076" y="2371"/>
                </a:lnTo>
                <a:lnTo>
                  <a:pt x="2077" y="2347"/>
                </a:lnTo>
                <a:lnTo>
                  <a:pt x="2080" y="2324"/>
                </a:lnTo>
                <a:lnTo>
                  <a:pt x="2101" y="2283"/>
                </a:lnTo>
                <a:lnTo>
                  <a:pt x="2137" y="2248"/>
                </a:lnTo>
                <a:lnTo>
                  <a:pt x="2161" y="2233"/>
                </a:lnTo>
                <a:lnTo>
                  <a:pt x="2691" y="2009"/>
                </a:lnTo>
                <a:lnTo>
                  <a:pt x="2998" y="1826"/>
                </a:lnTo>
                <a:lnTo>
                  <a:pt x="3120" y="1724"/>
                </a:lnTo>
                <a:lnTo>
                  <a:pt x="3263" y="1623"/>
                </a:lnTo>
                <a:lnTo>
                  <a:pt x="3505" y="1512"/>
                </a:lnTo>
                <a:lnTo>
                  <a:pt x="3515" y="1511"/>
                </a:lnTo>
                <a:lnTo>
                  <a:pt x="3524" y="1512"/>
                </a:lnTo>
                <a:lnTo>
                  <a:pt x="3543" y="1516"/>
                </a:lnTo>
                <a:lnTo>
                  <a:pt x="3552" y="1522"/>
                </a:lnTo>
                <a:lnTo>
                  <a:pt x="3562" y="1529"/>
                </a:lnTo>
                <a:lnTo>
                  <a:pt x="3579" y="1546"/>
                </a:lnTo>
                <a:lnTo>
                  <a:pt x="3595" y="1572"/>
                </a:lnTo>
                <a:lnTo>
                  <a:pt x="3630" y="1643"/>
                </a:lnTo>
                <a:lnTo>
                  <a:pt x="3698" y="1850"/>
                </a:lnTo>
                <a:lnTo>
                  <a:pt x="3704" y="1874"/>
                </a:lnTo>
                <a:close/>
                <a:moveTo>
                  <a:pt x="6238" y="2634"/>
                </a:moveTo>
                <a:lnTo>
                  <a:pt x="6268" y="2695"/>
                </a:lnTo>
                <a:lnTo>
                  <a:pt x="6350" y="2800"/>
                </a:lnTo>
                <a:lnTo>
                  <a:pt x="6358" y="2811"/>
                </a:lnTo>
                <a:lnTo>
                  <a:pt x="6379" y="2852"/>
                </a:lnTo>
                <a:lnTo>
                  <a:pt x="6390" y="2889"/>
                </a:lnTo>
                <a:lnTo>
                  <a:pt x="6391" y="2907"/>
                </a:lnTo>
                <a:lnTo>
                  <a:pt x="6390" y="2923"/>
                </a:lnTo>
                <a:lnTo>
                  <a:pt x="6390" y="3053"/>
                </a:lnTo>
                <a:lnTo>
                  <a:pt x="6299" y="3326"/>
                </a:lnTo>
                <a:lnTo>
                  <a:pt x="6301" y="3335"/>
                </a:lnTo>
                <a:lnTo>
                  <a:pt x="6302" y="3345"/>
                </a:lnTo>
                <a:lnTo>
                  <a:pt x="6301" y="3364"/>
                </a:lnTo>
                <a:lnTo>
                  <a:pt x="6295" y="3383"/>
                </a:lnTo>
                <a:lnTo>
                  <a:pt x="6269" y="3438"/>
                </a:lnTo>
                <a:lnTo>
                  <a:pt x="6262" y="3457"/>
                </a:lnTo>
                <a:lnTo>
                  <a:pt x="6260" y="3474"/>
                </a:lnTo>
                <a:lnTo>
                  <a:pt x="6260" y="3703"/>
                </a:lnTo>
                <a:lnTo>
                  <a:pt x="6286" y="3897"/>
                </a:lnTo>
                <a:lnTo>
                  <a:pt x="6293" y="3899"/>
                </a:lnTo>
                <a:lnTo>
                  <a:pt x="6295" y="3899"/>
                </a:lnTo>
                <a:lnTo>
                  <a:pt x="6297" y="3900"/>
                </a:lnTo>
                <a:lnTo>
                  <a:pt x="6308" y="3904"/>
                </a:lnTo>
                <a:lnTo>
                  <a:pt x="6315" y="3904"/>
                </a:lnTo>
                <a:lnTo>
                  <a:pt x="6328" y="3901"/>
                </a:lnTo>
                <a:lnTo>
                  <a:pt x="6339" y="3897"/>
                </a:lnTo>
                <a:lnTo>
                  <a:pt x="6340" y="3897"/>
                </a:lnTo>
                <a:lnTo>
                  <a:pt x="6351" y="3888"/>
                </a:lnTo>
                <a:lnTo>
                  <a:pt x="6360" y="3877"/>
                </a:lnTo>
                <a:lnTo>
                  <a:pt x="6368" y="3862"/>
                </a:lnTo>
                <a:lnTo>
                  <a:pt x="6377" y="3845"/>
                </a:lnTo>
                <a:lnTo>
                  <a:pt x="6506" y="3722"/>
                </a:lnTo>
                <a:lnTo>
                  <a:pt x="6551" y="3665"/>
                </a:lnTo>
                <a:lnTo>
                  <a:pt x="6584" y="3612"/>
                </a:lnTo>
                <a:lnTo>
                  <a:pt x="6602" y="3604"/>
                </a:lnTo>
                <a:lnTo>
                  <a:pt x="6616" y="3595"/>
                </a:lnTo>
                <a:lnTo>
                  <a:pt x="6622" y="3589"/>
                </a:lnTo>
                <a:lnTo>
                  <a:pt x="6624" y="3586"/>
                </a:lnTo>
                <a:lnTo>
                  <a:pt x="6627" y="3584"/>
                </a:lnTo>
                <a:lnTo>
                  <a:pt x="6636" y="3573"/>
                </a:lnTo>
                <a:lnTo>
                  <a:pt x="6671" y="3514"/>
                </a:lnTo>
                <a:lnTo>
                  <a:pt x="6675" y="3508"/>
                </a:lnTo>
                <a:lnTo>
                  <a:pt x="6753" y="3365"/>
                </a:lnTo>
                <a:lnTo>
                  <a:pt x="6761" y="3362"/>
                </a:lnTo>
                <a:lnTo>
                  <a:pt x="6768" y="3359"/>
                </a:lnTo>
                <a:lnTo>
                  <a:pt x="6774" y="3357"/>
                </a:lnTo>
                <a:lnTo>
                  <a:pt x="6779" y="3353"/>
                </a:lnTo>
                <a:lnTo>
                  <a:pt x="6785" y="3349"/>
                </a:lnTo>
                <a:lnTo>
                  <a:pt x="6786" y="3342"/>
                </a:lnTo>
                <a:lnTo>
                  <a:pt x="6786" y="3337"/>
                </a:lnTo>
                <a:lnTo>
                  <a:pt x="6784" y="3331"/>
                </a:lnTo>
                <a:lnTo>
                  <a:pt x="6778" y="3326"/>
                </a:lnTo>
                <a:lnTo>
                  <a:pt x="6790" y="3314"/>
                </a:lnTo>
                <a:lnTo>
                  <a:pt x="6798" y="3310"/>
                </a:lnTo>
                <a:lnTo>
                  <a:pt x="6830" y="3274"/>
                </a:lnTo>
                <a:lnTo>
                  <a:pt x="6935" y="3144"/>
                </a:lnTo>
                <a:lnTo>
                  <a:pt x="6977" y="3082"/>
                </a:lnTo>
                <a:lnTo>
                  <a:pt x="7016" y="3038"/>
                </a:lnTo>
                <a:lnTo>
                  <a:pt x="7022" y="3034"/>
                </a:lnTo>
                <a:lnTo>
                  <a:pt x="7026" y="3031"/>
                </a:lnTo>
                <a:lnTo>
                  <a:pt x="7035" y="3028"/>
                </a:lnTo>
                <a:lnTo>
                  <a:pt x="7039" y="3028"/>
                </a:lnTo>
                <a:lnTo>
                  <a:pt x="7056" y="3033"/>
                </a:lnTo>
                <a:lnTo>
                  <a:pt x="7081" y="3046"/>
                </a:lnTo>
                <a:lnTo>
                  <a:pt x="7090" y="3053"/>
                </a:lnTo>
                <a:lnTo>
                  <a:pt x="7083" y="3066"/>
                </a:lnTo>
                <a:lnTo>
                  <a:pt x="7076" y="3088"/>
                </a:lnTo>
                <a:lnTo>
                  <a:pt x="7072" y="3107"/>
                </a:lnTo>
                <a:lnTo>
                  <a:pt x="7074" y="3123"/>
                </a:lnTo>
                <a:lnTo>
                  <a:pt x="7078" y="3131"/>
                </a:lnTo>
                <a:lnTo>
                  <a:pt x="7078" y="3274"/>
                </a:lnTo>
                <a:lnTo>
                  <a:pt x="7082" y="3283"/>
                </a:lnTo>
                <a:lnTo>
                  <a:pt x="7087" y="3292"/>
                </a:lnTo>
                <a:lnTo>
                  <a:pt x="7090" y="3306"/>
                </a:lnTo>
                <a:lnTo>
                  <a:pt x="7088" y="3312"/>
                </a:lnTo>
                <a:lnTo>
                  <a:pt x="7087" y="3314"/>
                </a:lnTo>
                <a:lnTo>
                  <a:pt x="7087" y="3318"/>
                </a:lnTo>
                <a:lnTo>
                  <a:pt x="7082" y="3322"/>
                </a:lnTo>
                <a:lnTo>
                  <a:pt x="7078" y="3326"/>
                </a:lnTo>
                <a:lnTo>
                  <a:pt x="7088" y="3402"/>
                </a:lnTo>
                <a:lnTo>
                  <a:pt x="7080" y="3475"/>
                </a:lnTo>
                <a:lnTo>
                  <a:pt x="7070" y="3510"/>
                </a:lnTo>
                <a:lnTo>
                  <a:pt x="7068" y="3512"/>
                </a:lnTo>
                <a:lnTo>
                  <a:pt x="7055" y="3545"/>
                </a:lnTo>
                <a:lnTo>
                  <a:pt x="7012" y="3612"/>
                </a:lnTo>
                <a:lnTo>
                  <a:pt x="6960" y="3741"/>
                </a:lnTo>
                <a:lnTo>
                  <a:pt x="6896" y="3858"/>
                </a:lnTo>
                <a:lnTo>
                  <a:pt x="6766" y="4040"/>
                </a:lnTo>
                <a:lnTo>
                  <a:pt x="6636" y="4197"/>
                </a:lnTo>
                <a:lnTo>
                  <a:pt x="6629" y="4200"/>
                </a:lnTo>
                <a:lnTo>
                  <a:pt x="6624" y="4202"/>
                </a:lnTo>
                <a:lnTo>
                  <a:pt x="6621" y="4207"/>
                </a:lnTo>
                <a:lnTo>
                  <a:pt x="6612" y="4217"/>
                </a:lnTo>
                <a:lnTo>
                  <a:pt x="6559" y="4300"/>
                </a:lnTo>
                <a:lnTo>
                  <a:pt x="6551" y="4308"/>
                </a:lnTo>
                <a:lnTo>
                  <a:pt x="6548" y="4311"/>
                </a:lnTo>
                <a:lnTo>
                  <a:pt x="6544" y="4314"/>
                </a:lnTo>
                <a:lnTo>
                  <a:pt x="6530" y="4326"/>
                </a:lnTo>
                <a:lnTo>
                  <a:pt x="6526" y="4328"/>
                </a:lnTo>
                <a:lnTo>
                  <a:pt x="6524" y="4328"/>
                </a:lnTo>
                <a:lnTo>
                  <a:pt x="6522" y="4330"/>
                </a:lnTo>
                <a:lnTo>
                  <a:pt x="6506" y="4336"/>
                </a:lnTo>
                <a:lnTo>
                  <a:pt x="6500" y="4339"/>
                </a:lnTo>
                <a:lnTo>
                  <a:pt x="6484" y="4339"/>
                </a:lnTo>
                <a:lnTo>
                  <a:pt x="6482" y="4340"/>
                </a:lnTo>
                <a:lnTo>
                  <a:pt x="6465" y="4339"/>
                </a:lnTo>
                <a:lnTo>
                  <a:pt x="6460" y="4336"/>
                </a:lnTo>
                <a:lnTo>
                  <a:pt x="6455" y="4336"/>
                </a:lnTo>
                <a:lnTo>
                  <a:pt x="6447" y="4333"/>
                </a:lnTo>
                <a:lnTo>
                  <a:pt x="6442" y="4331"/>
                </a:lnTo>
                <a:lnTo>
                  <a:pt x="6441" y="4331"/>
                </a:lnTo>
                <a:lnTo>
                  <a:pt x="6358" y="4288"/>
                </a:lnTo>
                <a:lnTo>
                  <a:pt x="6295" y="4248"/>
                </a:lnTo>
                <a:lnTo>
                  <a:pt x="6220" y="4184"/>
                </a:lnTo>
                <a:lnTo>
                  <a:pt x="6143" y="4094"/>
                </a:lnTo>
                <a:lnTo>
                  <a:pt x="6094" y="4013"/>
                </a:lnTo>
                <a:lnTo>
                  <a:pt x="6064" y="3946"/>
                </a:lnTo>
                <a:lnTo>
                  <a:pt x="6029" y="3824"/>
                </a:lnTo>
                <a:lnTo>
                  <a:pt x="6013" y="3689"/>
                </a:lnTo>
                <a:lnTo>
                  <a:pt x="5987" y="3598"/>
                </a:lnTo>
                <a:lnTo>
                  <a:pt x="6038" y="3118"/>
                </a:lnTo>
                <a:lnTo>
                  <a:pt x="6104" y="2716"/>
                </a:lnTo>
                <a:lnTo>
                  <a:pt x="6100" y="2706"/>
                </a:lnTo>
                <a:lnTo>
                  <a:pt x="6097" y="2689"/>
                </a:lnTo>
                <a:lnTo>
                  <a:pt x="6097" y="2676"/>
                </a:lnTo>
                <a:lnTo>
                  <a:pt x="6100" y="2667"/>
                </a:lnTo>
                <a:lnTo>
                  <a:pt x="6104" y="2664"/>
                </a:lnTo>
                <a:lnTo>
                  <a:pt x="6107" y="2645"/>
                </a:lnTo>
                <a:lnTo>
                  <a:pt x="6107" y="2628"/>
                </a:lnTo>
                <a:lnTo>
                  <a:pt x="6105" y="2620"/>
                </a:lnTo>
                <a:lnTo>
                  <a:pt x="6102" y="2613"/>
                </a:lnTo>
                <a:lnTo>
                  <a:pt x="6090" y="2599"/>
                </a:lnTo>
                <a:lnTo>
                  <a:pt x="6095" y="2593"/>
                </a:lnTo>
                <a:lnTo>
                  <a:pt x="6102" y="2588"/>
                </a:lnTo>
                <a:lnTo>
                  <a:pt x="6120" y="2576"/>
                </a:lnTo>
                <a:lnTo>
                  <a:pt x="6136" y="2573"/>
                </a:lnTo>
                <a:lnTo>
                  <a:pt x="6164" y="2574"/>
                </a:lnTo>
                <a:lnTo>
                  <a:pt x="6208" y="2588"/>
                </a:lnTo>
                <a:lnTo>
                  <a:pt x="6234" y="2599"/>
                </a:lnTo>
                <a:lnTo>
                  <a:pt x="6235" y="2616"/>
                </a:lnTo>
                <a:lnTo>
                  <a:pt x="6238" y="2634"/>
                </a:lnTo>
                <a:close/>
              </a:path>
            </a:pathLst>
          </a:custGeom>
          <a:solidFill>
            <a:srgbClr val="92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332806"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332807"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27650"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345091"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345092"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345093"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29702"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345095"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345096"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25602"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3075" name="TextBox 10">
            <a:hlinkClick r:id="" action="ppaction://hlinkshowjump?jump=nextslide"/>
          </p:cNvPr>
          <p:cNvSpPr txBox="1"/>
          <p:nvPr/>
        </p:nvSpPr>
        <p:spPr>
          <a:xfrm>
            <a:off x="611188" y="549275"/>
            <a:ext cx="3232150" cy="336550"/>
          </a:xfrm>
          <a:prstGeom prst="rect">
            <a:avLst/>
          </a:prstGeom>
          <a:noFill/>
          <a:ln w="9525">
            <a:noFill/>
          </a:ln>
        </p:spPr>
        <p:txBody>
          <a:bodyPr wrap="none">
            <a:spAutoFit/>
          </a:bodyPr>
          <a:lstStyle/>
          <a:p>
            <a:pPr algn="dist">
              <a:defRPr/>
            </a:pPr>
            <a:r>
              <a:rPr lang="zh-CN" altLang="en-US" sz="1600" b="1" dirty="0">
                <a:solidFill>
                  <a:srgbClr val="FF3300"/>
                </a:solidFill>
                <a:latin typeface="华文行楷" panose="02010800040101010101" pitchFamily="2" charset="-122"/>
                <a:ea typeface="华文行楷" panose="02010800040101010101" pitchFamily="2" charset="-122"/>
              </a:rPr>
              <a:t>【认真学习贯彻十九大会议精神</a:t>
            </a:r>
            <a:r>
              <a:rPr lang="zh-CN" altLang="en-US" sz="1600" b="1">
                <a:solidFill>
                  <a:srgbClr val="FF3300"/>
                </a:solidFill>
                <a:latin typeface="华文行楷" panose="02010800040101010101" pitchFamily="2" charset="-122"/>
                <a:ea typeface="华文行楷" panose="02010800040101010101" pitchFamily="2" charset="-122"/>
              </a:rPr>
              <a:t>】</a:t>
            </a:r>
            <a:endParaRPr lang="zh-CN" altLang="en-US" sz="1600" b="1">
              <a:solidFill>
                <a:srgbClr val="FF3300"/>
              </a:solidFill>
              <a:latin typeface="华文行楷" panose="02010800040101010101" pitchFamily="2" charset="-122"/>
              <a:ea typeface="华文行楷" panose="02010800040101010101" pitchFamily="2" charset="-122"/>
            </a:endParaRPr>
          </a:p>
        </p:txBody>
      </p:sp>
      <p:pic>
        <p:nvPicPr>
          <p:cNvPr id="3076" name="Picture 2" descr="C:\Users\PC\Desktop\聚焦两会2.png"/>
          <p:cNvPicPr>
            <a:picLocks noChangeAspect="1"/>
          </p:cNvPicPr>
          <p:nvPr/>
        </p:nvPicPr>
        <p:blipFill>
          <a:blip r:embed="rId14"/>
          <a:stretch>
            <a:fillRect/>
          </a:stretch>
        </p:blipFill>
        <p:spPr>
          <a:xfrm>
            <a:off x="0" y="152400"/>
            <a:ext cx="841375" cy="781050"/>
          </a:xfrm>
          <a:prstGeom prst="rect">
            <a:avLst/>
          </a:prstGeom>
          <a:noFill/>
          <a:ln w="9525">
            <a:noFill/>
          </a:ln>
          <a:effectLst>
            <a:outerShdw dist="38100" dir="5400000" algn="ctr" rotWithShape="0">
              <a:srgbClr val="000000">
                <a:alpha val="84998"/>
              </a:srgbClr>
            </a:outerShdw>
          </a:effectLst>
        </p:spPr>
      </p:pic>
      <p:pic>
        <p:nvPicPr>
          <p:cNvPr id="25605"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25606" name="直接连接符 2"/>
          <p:cNvCxnSpPr>
            <a:cxnSpLocks noChangeShapeType="1"/>
          </p:cNvCxnSpPr>
          <p:nvPr/>
        </p:nvCxnSpPr>
        <p:spPr bwMode="auto">
          <a:xfrm flipV="1">
            <a:off x="3708400" y="685800"/>
            <a:ext cx="5435600" cy="6350"/>
          </a:xfrm>
          <a:prstGeom prst="line">
            <a:avLst/>
          </a:prstGeom>
          <a:noFill/>
          <a:ln w="9525">
            <a:solidFill>
              <a:srgbClr val="8E1F0C"/>
            </a:solidFill>
            <a:round/>
          </a:ln>
        </p:spPr>
      </p:cxnSp>
      <p:sp>
        <p:nvSpPr>
          <p:cNvPr id="25607" name="日期占位符 1"/>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25608" name="页脚占位符 2"/>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25609" name="灯片编号占位符 3"/>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latin typeface="Arial" panose="020B0604020202020204" pitchFamily="34" charset="0"/>
                <a:ea typeface="宋体" panose="02010600030101010101" pitchFamily="2" charset="-122"/>
                <a:cs typeface="+mn-ea"/>
              </a:defRPr>
            </a:lvl1pPr>
          </a:lstStyle>
          <a:p>
            <a:pPr>
              <a:defRPr/>
            </a:pPr>
            <a:fld id="{E5443EA9-E221-4A77-8E28-A253DA4E66A2}" type="slidenum">
              <a:rPr lang="en-US" altLang="zh-CN"/>
            </a:fld>
            <a:endParaRPr lang="zh-C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357378"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30723" name="TextBox 10">
            <a:hlinkClick r:id="" action="ppaction://hlinkshowjump?jump=nextslide"/>
          </p:cNvPr>
          <p:cNvSpPr txBox="1"/>
          <p:nvPr/>
        </p:nvSpPr>
        <p:spPr>
          <a:xfrm>
            <a:off x="882650" y="650875"/>
            <a:ext cx="235426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认真学习贯彻党的十八届四中全会精神 </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30724"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sp>
        <p:nvSpPr>
          <p:cNvPr id="30725" name="Freeform 8"/>
          <p:cNvSpPr>
            <a:spLocks noEditPoints="1"/>
          </p:cNvSpPr>
          <p:nvPr/>
        </p:nvSpPr>
        <p:spPr>
          <a:xfrm>
            <a:off x="971550" y="247650"/>
            <a:ext cx="1223963" cy="422275"/>
          </a:xfrm>
          <a:custGeom>
            <a:avLst/>
            <a:gdLst/>
            <a:ahLst/>
            <a:cxnLst>
              <a:cxn ang="0">
                <a:pos x="11672" y="3582"/>
              </a:cxn>
              <a:cxn ang="0">
                <a:pos x="3581" y="360"/>
              </a:cxn>
              <a:cxn ang="0">
                <a:pos x="3344" y="888"/>
              </a:cxn>
              <a:cxn ang="0">
                <a:pos x="16809" y="38"/>
              </a:cxn>
              <a:cxn ang="0">
                <a:pos x="17716" y="875"/>
              </a:cxn>
              <a:cxn ang="0">
                <a:pos x="17216" y="1776"/>
              </a:cxn>
              <a:cxn ang="0">
                <a:pos x="17387" y="4568"/>
              </a:cxn>
              <a:cxn ang="0">
                <a:pos x="15887" y="4244"/>
              </a:cxn>
              <a:cxn ang="0">
                <a:pos x="16835" y="1946"/>
              </a:cxn>
              <a:cxn ang="0">
                <a:pos x="16303" y="482"/>
              </a:cxn>
              <a:cxn ang="0">
                <a:pos x="14209" y="1161"/>
              </a:cxn>
              <a:cxn ang="0">
                <a:pos x="15126" y="250"/>
              </a:cxn>
              <a:cxn ang="0">
                <a:pos x="15822" y="1690"/>
              </a:cxn>
              <a:cxn ang="0">
                <a:pos x="16258" y="2099"/>
              </a:cxn>
              <a:cxn ang="0">
                <a:pos x="15651" y="2869"/>
              </a:cxn>
              <a:cxn ang="0">
                <a:pos x="14460" y="3239"/>
              </a:cxn>
              <a:cxn ang="0">
                <a:pos x="14995" y="2139"/>
              </a:cxn>
              <a:cxn ang="0">
                <a:pos x="15354" y="1380"/>
              </a:cxn>
              <a:cxn ang="0">
                <a:pos x="15214" y="1113"/>
              </a:cxn>
              <a:cxn ang="0">
                <a:pos x="14034" y="1757"/>
              </a:cxn>
              <a:cxn ang="0">
                <a:pos x="14015" y="3747"/>
              </a:cxn>
              <a:cxn ang="0">
                <a:pos x="13319" y="4051"/>
              </a:cxn>
              <a:cxn ang="0">
                <a:pos x="13863" y="1942"/>
              </a:cxn>
              <a:cxn ang="0">
                <a:pos x="15959" y="2003"/>
              </a:cxn>
              <a:cxn ang="0">
                <a:pos x="15713" y="2293"/>
              </a:cxn>
              <a:cxn ang="0">
                <a:pos x="15283" y="2337"/>
              </a:cxn>
              <a:cxn ang="0">
                <a:pos x="16495" y="2868"/>
              </a:cxn>
              <a:cxn ang="0">
                <a:pos x="12230" y="1741"/>
              </a:cxn>
              <a:cxn ang="0">
                <a:pos x="12879" y="2402"/>
              </a:cxn>
              <a:cxn ang="0">
                <a:pos x="12010" y="961"/>
              </a:cxn>
              <a:cxn ang="0">
                <a:pos x="10591" y="1754"/>
              </a:cxn>
              <a:cxn ang="0">
                <a:pos x="10782" y="3325"/>
              </a:cxn>
              <a:cxn ang="0">
                <a:pos x="10245" y="3275"/>
              </a:cxn>
              <a:cxn ang="0">
                <a:pos x="12494" y="4207"/>
              </a:cxn>
              <a:cxn ang="0">
                <a:pos x="9556" y="3885"/>
              </a:cxn>
              <a:cxn ang="0">
                <a:pos x="9013" y="3603"/>
              </a:cxn>
              <a:cxn ang="0">
                <a:pos x="8401" y="2456"/>
              </a:cxn>
              <a:cxn ang="0">
                <a:pos x="7852" y="4303"/>
              </a:cxn>
              <a:cxn ang="0">
                <a:pos x="8371" y="2748"/>
              </a:cxn>
              <a:cxn ang="0">
                <a:pos x="7912" y="2395"/>
              </a:cxn>
              <a:cxn ang="0">
                <a:pos x="7787" y="1822"/>
              </a:cxn>
              <a:cxn ang="0">
                <a:pos x="7498" y="1522"/>
              </a:cxn>
              <a:cxn ang="0">
                <a:pos x="8608" y="1128"/>
              </a:cxn>
              <a:cxn ang="0">
                <a:pos x="6844" y="1509"/>
              </a:cxn>
              <a:cxn ang="0">
                <a:pos x="3709" y="1906"/>
              </a:cxn>
              <a:cxn ang="0">
                <a:pos x="3344" y="2683"/>
              </a:cxn>
              <a:cxn ang="0">
                <a:pos x="4118" y="3294"/>
              </a:cxn>
              <a:cxn ang="0">
                <a:pos x="4887" y="3645"/>
              </a:cxn>
              <a:cxn ang="0">
                <a:pos x="5477" y="4138"/>
              </a:cxn>
              <a:cxn ang="0">
                <a:pos x="3522" y="3678"/>
              </a:cxn>
              <a:cxn ang="0">
                <a:pos x="3211" y="4524"/>
              </a:cxn>
              <a:cxn ang="0">
                <a:pos x="2550" y="4259"/>
              </a:cxn>
              <a:cxn ang="0">
                <a:pos x="1645" y="4995"/>
              </a:cxn>
              <a:cxn ang="0">
                <a:pos x="592" y="4089"/>
              </a:cxn>
              <a:cxn ang="0">
                <a:pos x="551" y="3143"/>
              </a:cxn>
              <a:cxn ang="0">
                <a:pos x="1591" y="1562"/>
              </a:cxn>
              <a:cxn ang="0">
                <a:pos x="1347" y="3785"/>
              </a:cxn>
              <a:cxn ang="0">
                <a:pos x="1726" y="4018"/>
              </a:cxn>
              <a:cxn ang="0">
                <a:pos x="2126" y="2514"/>
              </a:cxn>
              <a:cxn ang="0">
                <a:pos x="6299" y="3326"/>
              </a:cxn>
              <a:cxn ang="0">
                <a:pos x="6774" y="3357"/>
              </a:cxn>
              <a:cxn ang="0">
                <a:pos x="7070" y="3510"/>
              </a:cxn>
              <a:cxn ang="0">
                <a:pos x="6029" y="3824"/>
              </a:cxn>
            </a:cxnLst>
            <a:rect l="0" t="0" r="0" b="0"/>
            <a:pathLst>
              <a:path w="17750" h="5110">
                <a:moveTo>
                  <a:pt x="3004" y="3107"/>
                </a:moveTo>
                <a:lnTo>
                  <a:pt x="2992" y="3110"/>
                </a:lnTo>
                <a:lnTo>
                  <a:pt x="2980" y="3116"/>
                </a:lnTo>
                <a:lnTo>
                  <a:pt x="2971" y="3124"/>
                </a:lnTo>
                <a:lnTo>
                  <a:pt x="2962" y="3135"/>
                </a:lnTo>
                <a:lnTo>
                  <a:pt x="2955" y="3152"/>
                </a:lnTo>
                <a:lnTo>
                  <a:pt x="2937" y="3294"/>
                </a:lnTo>
                <a:lnTo>
                  <a:pt x="2998" y="3907"/>
                </a:lnTo>
                <a:lnTo>
                  <a:pt x="3160" y="3825"/>
                </a:lnTo>
                <a:lnTo>
                  <a:pt x="3384" y="3660"/>
                </a:lnTo>
                <a:lnTo>
                  <a:pt x="3609" y="3539"/>
                </a:lnTo>
                <a:lnTo>
                  <a:pt x="3242" y="3233"/>
                </a:lnTo>
                <a:lnTo>
                  <a:pt x="3231" y="3232"/>
                </a:lnTo>
                <a:lnTo>
                  <a:pt x="3222" y="3229"/>
                </a:lnTo>
                <a:lnTo>
                  <a:pt x="3201" y="3217"/>
                </a:lnTo>
                <a:lnTo>
                  <a:pt x="3189" y="3208"/>
                </a:lnTo>
                <a:lnTo>
                  <a:pt x="3138" y="3144"/>
                </a:lnTo>
                <a:lnTo>
                  <a:pt x="3114" y="3127"/>
                </a:lnTo>
                <a:lnTo>
                  <a:pt x="3101" y="3118"/>
                </a:lnTo>
                <a:lnTo>
                  <a:pt x="3073" y="3111"/>
                </a:lnTo>
                <a:lnTo>
                  <a:pt x="3059" y="3111"/>
                </a:lnTo>
                <a:lnTo>
                  <a:pt x="3037" y="3107"/>
                </a:lnTo>
                <a:lnTo>
                  <a:pt x="3020" y="3104"/>
                </a:lnTo>
                <a:lnTo>
                  <a:pt x="3004" y="3107"/>
                </a:lnTo>
                <a:close/>
                <a:moveTo>
                  <a:pt x="12604" y="3337"/>
                </a:moveTo>
                <a:lnTo>
                  <a:pt x="12593" y="3322"/>
                </a:lnTo>
                <a:lnTo>
                  <a:pt x="12580" y="3310"/>
                </a:lnTo>
                <a:lnTo>
                  <a:pt x="12570" y="3304"/>
                </a:lnTo>
                <a:lnTo>
                  <a:pt x="12219" y="3447"/>
                </a:lnTo>
                <a:lnTo>
                  <a:pt x="12185" y="3481"/>
                </a:lnTo>
                <a:lnTo>
                  <a:pt x="11900" y="3602"/>
                </a:lnTo>
                <a:lnTo>
                  <a:pt x="11802" y="3591"/>
                </a:lnTo>
                <a:lnTo>
                  <a:pt x="11724" y="3602"/>
                </a:lnTo>
                <a:lnTo>
                  <a:pt x="11691" y="3579"/>
                </a:lnTo>
                <a:lnTo>
                  <a:pt x="11680" y="3581"/>
                </a:lnTo>
                <a:lnTo>
                  <a:pt x="11672" y="3582"/>
                </a:lnTo>
                <a:lnTo>
                  <a:pt x="11663" y="3585"/>
                </a:lnTo>
                <a:lnTo>
                  <a:pt x="11657" y="3591"/>
                </a:lnTo>
                <a:lnTo>
                  <a:pt x="11672" y="3644"/>
                </a:lnTo>
                <a:lnTo>
                  <a:pt x="11774" y="3857"/>
                </a:lnTo>
                <a:lnTo>
                  <a:pt x="11802" y="3899"/>
                </a:lnTo>
                <a:lnTo>
                  <a:pt x="11834" y="3888"/>
                </a:lnTo>
                <a:lnTo>
                  <a:pt x="12131" y="3810"/>
                </a:lnTo>
                <a:lnTo>
                  <a:pt x="12165" y="3787"/>
                </a:lnTo>
                <a:lnTo>
                  <a:pt x="12200" y="3764"/>
                </a:lnTo>
                <a:lnTo>
                  <a:pt x="12234" y="3740"/>
                </a:lnTo>
                <a:lnTo>
                  <a:pt x="12269" y="3717"/>
                </a:lnTo>
                <a:lnTo>
                  <a:pt x="12303" y="3694"/>
                </a:lnTo>
                <a:lnTo>
                  <a:pt x="12337" y="3670"/>
                </a:lnTo>
                <a:lnTo>
                  <a:pt x="12372" y="3647"/>
                </a:lnTo>
                <a:lnTo>
                  <a:pt x="12405" y="3624"/>
                </a:lnTo>
                <a:lnTo>
                  <a:pt x="12446" y="3591"/>
                </a:lnTo>
                <a:lnTo>
                  <a:pt x="12455" y="3582"/>
                </a:lnTo>
                <a:lnTo>
                  <a:pt x="12457" y="3578"/>
                </a:lnTo>
                <a:lnTo>
                  <a:pt x="12465" y="3573"/>
                </a:lnTo>
                <a:lnTo>
                  <a:pt x="12483" y="3557"/>
                </a:lnTo>
                <a:lnTo>
                  <a:pt x="12604" y="3337"/>
                </a:lnTo>
                <a:close/>
                <a:moveTo>
                  <a:pt x="3242" y="521"/>
                </a:moveTo>
                <a:lnTo>
                  <a:pt x="3243" y="501"/>
                </a:lnTo>
                <a:lnTo>
                  <a:pt x="3246" y="485"/>
                </a:lnTo>
                <a:lnTo>
                  <a:pt x="3253" y="469"/>
                </a:lnTo>
                <a:lnTo>
                  <a:pt x="3263" y="460"/>
                </a:lnTo>
                <a:lnTo>
                  <a:pt x="3508" y="398"/>
                </a:lnTo>
                <a:lnTo>
                  <a:pt x="3528" y="357"/>
                </a:lnTo>
                <a:lnTo>
                  <a:pt x="3553" y="366"/>
                </a:lnTo>
                <a:lnTo>
                  <a:pt x="3562" y="367"/>
                </a:lnTo>
                <a:lnTo>
                  <a:pt x="3566" y="366"/>
                </a:lnTo>
                <a:lnTo>
                  <a:pt x="3569" y="366"/>
                </a:lnTo>
                <a:lnTo>
                  <a:pt x="3576" y="364"/>
                </a:lnTo>
                <a:lnTo>
                  <a:pt x="3578" y="361"/>
                </a:lnTo>
                <a:lnTo>
                  <a:pt x="3578" y="360"/>
                </a:lnTo>
                <a:lnTo>
                  <a:pt x="3581" y="360"/>
                </a:lnTo>
                <a:lnTo>
                  <a:pt x="3588" y="357"/>
                </a:lnTo>
                <a:lnTo>
                  <a:pt x="3612" y="349"/>
                </a:lnTo>
                <a:lnTo>
                  <a:pt x="3659" y="342"/>
                </a:lnTo>
                <a:lnTo>
                  <a:pt x="3704" y="344"/>
                </a:lnTo>
                <a:lnTo>
                  <a:pt x="3746" y="356"/>
                </a:lnTo>
                <a:lnTo>
                  <a:pt x="3784" y="376"/>
                </a:lnTo>
                <a:lnTo>
                  <a:pt x="3818" y="405"/>
                </a:lnTo>
                <a:lnTo>
                  <a:pt x="3851" y="444"/>
                </a:lnTo>
                <a:lnTo>
                  <a:pt x="3881" y="492"/>
                </a:lnTo>
                <a:lnTo>
                  <a:pt x="3998" y="709"/>
                </a:lnTo>
                <a:lnTo>
                  <a:pt x="4028" y="756"/>
                </a:lnTo>
                <a:lnTo>
                  <a:pt x="4033" y="761"/>
                </a:lnTo>
                <a:lnTo>
                  <a:pt x="4036" y="766"/>
                </a:lnTo>
                <a:lnTo>
                  <a:pt x="4038" y="772"/>
                </a:lnTo>
                <a:lnTo>
                  <a:pt x="4040" y="802"/>
                </a:lnTo>
                <a:lnTo>
                  <a:pt x="4031" y="857"/>
                </a:lnTo>
                <a:lnTo>
                  <a:pt x="3976" y="1010"/>
                </a:lnTo>
                <a:lnTo>
                  <a:pt x="3959" y="1004"/>
                </a:lnTo>
                <a:lnTo>
                  <a:pt x="3944" y="1004"/>
                </a:lnTo>
                <a:lnTo>
                  <a:pt x="3927" y="1007"/>
                </a:lnTo>
                <a:lnTo>
                  <a:pt x="3898" y="1023"/>
                </a:lnTo>
                <a:lnTo>
                  <a:pt x="3867" y="1051"/>
                </a:lnTo>
                <a:lnTo>
                  <a:pt x="3854" y="1070"/>
                </a:lnTo>
                <a:lnTo>
                  <a:pt x="3772" y="1070"/>
                </a:lnTo>
                <a:lnTo>
                  <a:pt x="3742" y="1077"/>
                </a:lnTo>
                <a:lnTo>
                  <a:pt x="3715" y="1075"/>
                </a:lnTo>
                <a:lnTo>
                  <a:pt x="3703" y="1072"/>
                </a:lnTo>
                <a:lnTo>
                  <a:pt x="3691" y="1067"/>
                </a:lnTo>
                <a:lnTo>
                  <a:pt x="3670" y="1051"/>
                </a:lnTo>
                <a:lnTo>
                  <a:pt x="3569" y="1030"/>
                </a:lnTo>
                <a:lnTo>
                  <a:pt x="3528" y="1011"/>
                </a:lnTo>
                <a:lnTo>
                  <a:pt x="3517" y="1004"/>
                </a:lnTo>
                <a:lnTo>
                  <a:pt x="3498" y="987"/>
                </a:lnTo>
                <a:lnTo>
                  <a:pt x="3491" y="978"/>
                </a:lnTo>
                <a:lnTo>
                  <a:pt x="3487" y="969"/>
                </a:lnTo>
                <a:lnTo>
                  <a:pt x="3344" y="888"/>
                </a:lnTo>
                <a:lnTo>
                  <a:pt x="3222" y="786"/>
                </a:lnTo>
                <a:lnTo>
                  <a:pt x="3206" y="782"/>
                </a:lnTo>
                <a:lnTo>
                  <a:pt x="3189" y="779"/>
                </a:lnTo>
                <a:lnTo>
                  <a:pt x="3174" y="770"/>
                </a:lnTo>
                <a:lnTo>
                  <a:pt x="3144" y="745"/>
                </a:lnTo>
                <a:lnTo>
                  <a:pt x="3128" y="728"/>
                </a:lnTo>
                <a:lnTo>
                  <a:pt x="3100" y="684"/>
                </a:lnTo>
                <a:lnTo>
                  <a:pt x="3108" y="685"/>
                </a:lnTo>
                <a:lnTo>
                  <a:pt x="3117" y="685"/>
                </a:lnTo>
                <a:lnTo>
                  <a:pt x="3137" y="680"/>
                </a:lnTo>
                <a:lnTo>
                  <a:pt x="3156" y="669"/>
                </a:lnTo>
                <a:lnTo>
                  <a:pt x="3175" y="652"/>
                </a:lnTo>
                <a:lnTo>
                  <a:pt x="3191" y="627"/>
                </a:lnTo>
                <a:lnTo>
                  <a:pt x="3192" y="623"/>
                </a:lnTo>
                <a:lnTo>
                  <a:pt x="3208" y="597"/>
                </a:lnTo>
                <a:lnTo>
                  <a:pt x="3242" y="521"/>
                </a:lnTo>
                <a:close/>
                <a:moveTo>
                  <a:pt x="16023" y="29"/>
                </a:moveTo>
                <a:lnTo>
                  <a:pt x="16066" y="22"/>
                </a:lnTo>
                <a:lnTo>
                  <a:pt x="16109" y="17"/>
                </a:lnTo>
                <a:lnTo>
                  <a:pt x="16153" y="12"/>
                </a:lnTo>
                <a:lnTo>
                  <a:pt x="16195" y="9"/>
                </a:lnTo>
                <a:lnTo>
                  <a:pt x="16238" y="6"/>
                </a:lnTo>
                <a:lnTo>
                  <a:pt x="16280" y="3"/>
                </a:lnTo>
                <a:lnTo>
                  <a:pt x="16322" y="1"/>
                </a:lnTo>
                <a:lnTo>
                  <a:pt x="16364" y="0"/>
                </a:lnTo>
                <a:lnTo>
                  <a:pt x="16405" y="0"/>
                </a:lnTo>
                <a:lnTo>
                  <a:pt x="16448" y="0"/>
                </a:lnTo>
                <a:lnTo>
                  <a:pt x="16489" y="1"/>
                </a:lnTo>
                <a:lnTo>
                  <a:pt x="16529" y="3"/>
                </a:lnTo>
                <a:lnTo>
                  <a:pt x="16570" y="7"/>
                </a:lnTo>
                <a:lnTo>
                  <a:pt x="16611" y="10"/>
                </a:lnTo>
                <a:lnTo>
                  <a:pt x="16651" y="13"/>
                </a:lnTo>
                <a:lnTo>
                  <a:pt x="16691" y="19"/>
                </a:lnTo>
                <a:lnTo>
                  <a:pt x="16730" y="24"/>
                </a:lnTo>
                <a:lnTo>
                  <a:pt x="16769" y="30"/>
                </a:lnTo>
                <a:lnTo>
                  <a:pt x="16809" y="38"/>
                </a:lnTo>
                <a:lnTo>
                  <a:pt x="16848" y="44"/>
                </a:lnTo>
                <a:lnTo>
                  <a:pt x="16887" y="53"/>
                </a:lnTo>
                <a:lnTo>
                  <a:pt x="16925" y="62"/>
                </a:lnTo>
                <a:lnTo>
                  <a:pt x="16963" y="72"/>
                </a:lnTo>
                <a:lnTo>
                  <a:pt x="17001" y="83"/>
                </a:lnTo>
                <a:lnTo>
                  <a:pt x="17039" y="94"/>
                </a:lnTo>
                <a:lnTo>
                  <a:pt x="17077" y="107"/>
                </a:lnTo>
                <a:lnTo>
                  <a:pt x="17114" y="119"/>
                </a:lnTo>
                <a:lnTo>
                  <a:pt x="17151" y="132"/>
                </a:lnTo>
                <a:lnTo>
                  <a:pt x="17188" y="147"/>
                </a:lnTo>
                <a:lnTo>
                  <a:pt x="17224" y="162"/>
                </a:lnTo>
                <a:lnTo>
                  <a:pt x="17261" y="178"/>
                </a:lnTo>
                <a:lnTo>
                  <a:pt x="17297" y="193"/>
                </a:lnTo>
                <a:lnTo>
                  <a:pt x="17298" y="203"/>
                </a:lnTo>
                <a:lnTo>
                  <a:pt x="17302" y="212"/>
                </a:lnTo>
                <a:lnTo>
                  <a:pt x="17305" y="222"/>
                </a:lnTo>
                <a:lnTo>
                  <a:pt x="17308" y="232"/>
                </a:lnTo>
                <a:lnTo>
                  <a:pt x="17320" y="254"/>
                </a:lnTo>
                <a:lnTo>
                  <a:pt x="17333" y="277"/>
                </a:lnTo>
                <a:lnTo>
                  <a:pt x="17351" y="302"/>
                </a:lnTo>
                <a:lnTo>
                  <a:pt x="17371" y="327"/>
                </a:lnTo>
                <a:lnTo>
                  <a:pt x="17394" y="355"/>
                </a:lnTo>
                <a:lnTo>
                  <a:pt x="17421" y="384"/>
                </a:lnTo>
                <a:lnTo>
                  <a:pt x="17450" y="414"/>
                </a:lnTo>
                <a:lnTo>
                  <a:pt x="17484" y="446"/>
                </a:lnTo>
                <a:lnTo>
                  <a:pt x="17520" y="479"/>
                </a:lnTo>
                <a:lnTo>
                  <a:pt x="17559" y="514"/>
                </a:lnTo>
                <a:lnTo>
                  <a:pt x="17602" y="549"/>
                </a:lnTo>
                <a:lnTo>
                  <a:pt x="17648" y="587"/>
                </a:lnTo>
                <a:lnTo>
                  <a:pt x="17698" y="626"/>
                </a:lnTo>
                <a:lnTo>
                  <a:pt x="17750" y="667"/>
                </a:lnTo>
                <a:lnTo>
                  <a:pt x="17744" y="714"/>
                </a:lnTo>
                <a:lnTo>
                  <a:pt x="17738" y="759"/>
                </a:lnTo>
                <a:lnTo>
                  <a:pt x="17731" y="800"/>
                </a:lnTo>
                <a:lnTo>
                  <a:pt x="17724" y="839"/>
                </a:lnTo>
                <a:lnTo>
                  <a:pt x="17716" y="875"/>
                </a:lnTo>
                <a:lnTo>
                  <a:pt x="17707" y="908"/>
                </a:lnTo>
                <a:lnTo>
                  <a:pt x="17698" y="938"/>
                </a:lnTo>
                <a:lnTo>
                  <a:pt x="17688" y="966"/>
                </a:lnTo>
                <a:lnTo>
                  <a:pt x="17677" y="989"/>
                </a:lnTo>
                <a:lnTo>
                  <a:pt x="17666" y="1011"/>
                </a:lnTo>
                <a:lnTo>
                  <a:pt x="17655" y="1029"/>
                </a:lnTo>
                <a:lnTo>
                  <a:pt x="17641" y="1044"/>
                </a:lnTo>
                <a:lnTo>
                  <a:pt x="17635" y="1051"/>
                </a:lnTo>
                <a:lnTo>
                  <a:pt x="17628" y="1058"/>
                </a:lnTo>
                <a:lnTo>
                  <a:pt x="17621" y="1063"/>
                </a:lnTo>
                <a:lnTo>
                  <a:pt x="17615" y="1068"/>
                </a:lnTo>
                <a:lnTo>
                  <a:pt x="17608" y="1071"/>
                </a:lnTo>
                <a:lnTo>
                  <a:pt x="17600" y="1074"/>
                </a:lnTo>
                <a:lnTo>
                  <a:pt x="17592" y="1077"/>
                </a:lnTo>
                <a:lnTo>
                  <a:pt x="17585" y="1079"/>
                </a:lnTo>
                <a:lnTo>
                  <a:pt x="17503" y="1058"/>
                </a:lnTo>
                <a:lnTo>
                  <a:pt x="17480" y="1062"/>
                </a:lnTo>
                <a:lnTo>
                  <a:pt x="17458" y="1069"/>
                </a:lnTo>
                <a:lnTo>
                  <a:pt x="17437" y="1080"/>
                </a:lnTo>
                <a:lnTo>
                  <a:pt x="17417" y="1094"/>
                </a:lnTo>
                <a:lnTo>
                  <a:pt x="17398" y="1112"/>
                </a:lnTo>
                <a:lnTo>
                  <a:pt x="17379" y="1133"/>
                </a:lnTo>
                <a:lnTo>
                  <a:pt x="17363" y="1158"/>
                </a:lnTo>
                <a:lnTo>
                  <a:pt x="17346" y="1185"/>
                </a:lnTo>
                <a:lnTo>
                  <a:pt x="17331" y="1215"/>
                </a:lnTo>
                <a:lnTo>
                  <a:pt x="17315" y="1250"/>
                </a:lnTo>
                <a:lnTo>
                  <a:pt x="17302" y="1287"/>
                </a:lnTo>
                <a:lnTo>
                  <a:pt x="17289" y="1329"/>
                </a:lnTo>
                <a:lnTo>
                  <a:pt x="17276" y="1373"/>
                </a:lnTo>
                <a:lnTo>
                  <a:pt x="17265" y="1421"/>
                </a:lnTo>
                <a:lnTo>
                  <a:pt x="17255" y="1472"/>
                </a:lnTo>
                <a:lnTo>
                  <a:pt x="17246" y="1526"/>
                </a:lnTo>
                <a:lnTo>
                  <a:pt x="17237" y="1584"/>
                </a:lnTo>
                <a:lnTo>
                  <a:pt x="17230" y="1644"/>
                </a:lnTo>
                <a:lnTo>
                  <a:pt x="17223" y="1708"/>
                </a:lnTo>
                <a:lnTo>
                  <a:pt x="17216" y="1776"/>
                </a:lnTo>
                <a:lnTo>
                  <a:pt x="17212" y="1847"/>
                </a:lnTo>
                <a:lnTo>
                  <a:pt x="17208" y="1921"/>
                </a:lnTo>
                <a:lnTo>
                  <a:pt x="17204" y="1999"/>
                </a:lnTo>
                <a:lnTo>
                  <a:pt x="17202" y="2080"/>
                </a:lnTo>
                <a:lnTo>
                  <a:pt x="17201" y="2164"/>
                </a:lnTo>
                <a:lnTo>
                  <a:pt x="17200" y="2252"/>
                </a:lnTo>
                <a:lnTo>
                  <a:pt x="17200" y="2343"/>
                </a:lnTo>
                <a:lnTo>
                  <a:pt x="17201" y="2437"/>
                </a:lnTo>
                <a:lnTo>
                  <a:pt x="17203" y="2535"/>
                </a:lnTo>
                <a:lnTo>
                  <a:pt x="17206" y="2636"/>
                </a:lnTo>
                <a:lnTo>
                  <a:pt x="17210" y="2740"/>
                </a:lnTo>
                <a:lnTo>
                  <a:pt x="17215" y="2848"/>
                </a:lnTo>
                <a:lnTo>
                  <a:pt x="17211" y="2848"/>
                </a:lnTo>
                <a:lnTo>
                  <a:pt x="17208" y="2849"/>
                </a:lnTo>
                <a:lnTo>
                  <a:pt x="17204" y="2850"/>
                </a:lnTo>
                <a:lnTo>
                  <a:pt x="17201" y="2852"/>
                </a:lnTo>
                <a:lnTo>
                  <a:pt x="17195" y="2859"/>
                </a:lnTo>
                <a:lnTo>
                  <a:pt x="17190" y="2868"/>
                </a:lnTo>
                <a:lnTo>
                  <a:pt x="17186" y="2879"/>
                </a:lnTo>
                <a:lnTo>
                  <a:pt x="17183" y="2894"/>
                </a:lnTo>
                <a:lnTo>
                  <a:pt x="17181" y="2910"/>
                </a:lnTo>
                <a:lnTo>
                  <a:pt x="17179" y="2930"/>
                </a:lnTo>
                <a:lnTo>
                  <a:pt x="17178" y="2951"/>
                </a:lnTo>
                <a:lnTo>
                  <a:pt x="17178" y="2976"/>
                </a:lnTo>
                <a:lnTo>
                  <a:pt x="17179" y="3003"/>
                </a:lnTo>
                <a:lnTo>
                  <a:pt x="17180" y="3032"/>
                </a:lnTo>
                <a:lnTo>
                  <a:pt x="17182" y="3064"/>
                </a:lnTo>
                <a:lnTo>
                  <a:pt x="17185" y="3100"/>
                </a:lnTo>
                <a:lnTo>
                  <a:pt x="17190" y="3137"/>
                </a:lnTo>
                <a:lnTo>
                  <a:pt x="17194" y="3177"/>
                </a:lnTo>
                <a:lnTo>
                  <a:pt x="17215" y="3301"/>
                </a:lnTo>
                <a:lnTo>
                  <a:pt x="17462" y="4432"/>
                </a:lnTo>
                <a:lnTo>
                  <a:pt x="17443" y="4470"/>
                </a:lnTo>
                <a:lnTo>
                  <a:pt x="17425" y="4505"/>
                </a:lnTo>
                <a:lnTo>
                  <a:pt x="17406" y="4537"/>
                </a:lnTo>
                <a:lnTo>
                  <a:pt x="17387" y="4568"/>
                </a:lnTo>
                <a:lnTo>
                  <a:pt x="17367" y="4597"/>
                </a:lnTo>
                <a:lnTo>
                  <a:pt x="17347" y="4623"/>
                </a:lnTo>
                <a:lnTo>
                  <a:pt x="17327" y="4647"/>
                </a:lnTo>
                <a:lnTo>
                  <a:pt x="17307" y="4668"/>
                </a:lnTo>
                <a:lnTo>
                  <a:pt x="17286" y="4688"/>
                </a:lnTo>
                <a:lnTo>
                  <a:pt x="17265" y="4705"/>
                </a:lnTo>
                <a:lnTo>
                  <a:pt x="17244" y="4720"/>
                </a:lnTo>
                <a:lnTo>
                  <a:pt x="17222" y="4733"/>
                </a:lnTo>
                <a:lnTo>
                  <a:pt x="17201" y="4744"/>
                </a:lnTo>
                <a:lnTo>
                  <a:pt x="17178" y="4752"/>
                </a:lnTo>
                <a:lnTo>
                  <a:pt x="17166" y="4755"/>
                </a:lnTo>
                <a:lnTo>
                  <a:pt x="17155" y="4758"/>
                </a:lnTo>
                <a:lnTo>
                  <a:pt x="17144" y="4759"/>
                </a:lnTo>
                <a:lnTo>
                  <a:pt x="17132" y="4761"/>
                </a:lnTo>
                <a:lnTo>
                  <a:pt x="17050" y="4736"/>
                </a:lnTo>
                <a:lnTo>
                  <a:pt x="16970" y="4710"/>
                </a:lnTo>
                <a:lnTo>
                  <a:pt x="16892" y="4685"/>
                </a:lnTo>
                <a:lnTo>
                  <a:pt x="16818" y="4660"/>
                </a:lnTo>
                <a:lnTo>
                  <a:pt x="16745" y="4635"/>
                </a:lnTo>
                <a:lnTo>
                  <a:pt x="16675" y="4611"/>
                </a:lnTo>
                <a:lnTo>
                  <a:pt x="16607" y="4586"/>
                </a:lnTo>
                <a:lnTo>
                  <a:pt x="16543" y="4562"/>
                </a:lnTo>
                <a:lnTo>
                  <a:pt x="16480" y="4538"/>
                </a:lnTo>
                <a:lnTo>
                  <a:pt x="16420" y="4514"/>
                </a:lnTo>
                <a:lnTo>
                  <a:pt x="16362" y="4491"/>
                </a:lnTo>
                <a:lnTo>
                  <a:pt x="16307" y="4467"/>
                </a:lnTo>
                <a:lnTo>
                  <a:pt x="16253" y="4444"/>
                </a:lnTo>
                <a:lnTo>
                  <a:pt x="16204" y="4421"/>
                </a:lnTo>
                <a:lnTo>
                  <a:pt x="16155" y="4399"/>
                </a:lnTo>
                <a:lnTo>
                  <a:pt x="16109" y="4375"/>
                </a:lnTo>
                <a:lnTo>
                  <a:pt x="16066" y="4353"/>
                </a:lnTo>
                <a:lnTo>
                  <a:pt x="16026" y="4331"/>
                </a:lnTo>
                <a:lnTo>
                  <a:pt x="15987" y="4309"/>
                </a:lnTo>
                <a:lnTo>
                  <a:pt x="15952" y="4288"/>
                </a:lnTo>
                <a:lnTo>
                  <a:pt x="15918" y="4265"/>
                </a:lnTo>
                <a:lnTo>
                  <a:pt x="15887" y="4244"/>
                </a:lnTo>
                <a:lnTo>
                  <a:pt x="15860" y="4223"/>
                </a:lnTo>
                <a:lnTo>
                  <a:pt x="15833" y="4202"/>
                </a:lnTo>
                <a:lnTo>
                  <a:pt x="15810" y="4181"/>
                </a:lnTo>
                <a:lnTo>
                  <a:pt x="15789" y="4161"/>
                </a:lnTo>
                <a:lnTo>
                  <a:pt x="15770" y="4140"/>
                </a:lnTo>
                <a:lnTo>
                  <a:pt x="15754" y="4120"/>
                </a:lnTo>
                <a:lnTo>
                  <a:pt x="15740" y="4100"/>
                </a:lnTo>
                <a:lnTo>
                  <a:pt x="15729" y="4080"/>
                </a:lnTo>
                <a:lnTo>
                  <a:pt x="15720" y="4061"/>
                </a:lnTo>
                <a:lnTo>
                  <a:pt x="15713" y="4041"/>
                </a:lnTo>
                <a:lnTo>
                  <a:pt x="15734" y="4000"/>
                </a:lnTo>
                <a:lnTo>
                  <a:pt x="15811" y="4025"/>
                </a:lnTo>
                <a:lnTo>
                  <a:pt x="15886" y="4048"/>
                </a:lnTo>
                <a:lnTo>
                  <a:pt x="15961" y="4068"/>
                </a:lnTo>
                <a:lnTo>
                  <a:pt x="16034" y="4087"/>
                </a:lnTo>
                <a:lnTo>
                  <a:pt x="16106" y="4102"/>
                </a:lnTo>
                <a:lnTo>
                  <a:pt x="16177" y="4117"/>
                </a:lnTo>
                <a:lnTo>
                  <a:pt x="16247" y="4129"/>
                </a:lnTo>
                <a:lnTo>
                  <a:pt x="16314" y="4139"/>
                </a:lnTo>
                <a:lnTo>
                  <a:pt x="16382" y="4147"/>
                </a:lnTo>
                <a:lnTo>
                  <a:pt x="16449" y="4153"/>
                </a:lnTo>
                <a:lnTo>
                  <a:pt x="16514" y="4157"/>
                </a:lnTo>
                <a:lnTo>
                  <a:pt x="16579" y="4159"/>
                </a:lnTo>
                <a:lnTo>
                  <a:pt x="16642" y="4158"/>
                </a:lnTo>
                <a:lnTo>
                  <a:pt x="16704" y="4155"/>
                </a:lnTo>
                <a:lnTo>
                  <a:pt x="16765" y="4151"/>
                </a:lnTo>
                <a:lnTo>
                  <a:pt x="16825" y="4144"/>
                </a:lnTo>
                <a:lnTo>
                  <a:pt x="17071" y="4124"/>
                </a:lnTo>
                <a:lnTo>
                  <a:pt x="16988" y="3795"/>
                </a:lnTo>
                <a:lnTo>
                  <a:pt x="16927" y="3465"/>
                </a:lnTo>
                <a:lnTo>
                  <a:pt x="16905" y="3164"/>
                </a:lnTo>
                <a:lnTo>
                  <a:pt x="16886" y="2881"/>
                </a:lnTo>
                <a:lnTo>
                  <a:pt x="16869" y="2618"/>
                </a:lnTo>
                <a:lnTo>
                  <a:pt x="16855" y="2375"/>
                </a:lnTo>
                <a:lnTo>
                  <a:pt x="16844" y="2150"/>
                </a:lnTo>
                <a:lnTo>
                  <a:pt x="16835" y="1946"/>
                </a:lnTo>
                <a:lnTo>
                  <a:pt x="16828" y="1759"/>
                </a:lnTo>
                <a:lnTo>
                  <a:pt x="16824" y="1593"/>
                </a:lnTo>
                <a:lnTo>
                  <a:pt x="16823" y="1517"/>
                </a:lnTo>
                <a:lnTo>
                  <a:pt x="16823" y="1445"/>
                </a:lnTo>
                <a:lnTo>
                  <a:pt x="16824" y="1380"/>
                </a:lnTo>
                <a:lnTo>
                  <a:pt x="16824" y="1317"/>
                </a:lnTo>
                <a:lnTo>
                  <a:pt x="16826" y="1261"/>
                </a:lnTo>
                <a:lnTo>
                  <a:pt x="16828" y="1209"/>
                </a:lnTo>
                <a:lnTo>
                  <a:pt x="16830" y="1162"/>
                </a:lnTo>
                <a:lnTo>
                  <a:pt x="16835" y="1120"/>
                </a:lnTo>
                <a:lnTo>
                  <a:pt x="16838" y="1082"/>
                </a:lnTo>
                <a:lnTo>
                  <a:pt x="16844" y="1049"/>
                </a:lnTo>
                <a:lnTo>
                  <a:pt x="16849" y="1021"/>
                </a:lnTo>
                <a:lnTo>
                  <a:pt x="16855" y="999"/>
                </a:lnTo>
                <a:lnTo>
                  <a:pt x="16861" y="980"/>
                </a:lnTo>
                <a:lnTo>
                  <a:pt x="16869" y="967"/>
                </a:lnTo>
                <a:lnTo>
                  <a:pt x="16877" y="958"/>
                </a:lnTo>
                <a:lnTo>
                  <a:pt x="16886" y="955"/>
                </a:lnTo>
                <a:lnTo>
                  <a:pt x="17030" y="605"/>
                </a:lnTo>
                <a:lnTo>
                  <a:pt x="17018" y="597"/>
                </a:lnTo>
                <a:lnTo>
                  <a:pt x="17005" y="590"/>
                </a:lnTo>
                <a:lnTo>
                  <a:pt x="16991" y="583"/>
                </a:lnTo>
                <a:lnTo>
                  <a:pt x="16977" y="576"/>
                </a:lnTo>
                <a:lnTo>
                  <a:pt x="16946" y="563"/>
                </a:lnTo>
                <a:lnTo>
                  <a:pt x="16910" y="552"/>
                </a:lnTo>
                <a:lnTo>
                  <a:pt x="16872" y="539"/>
                </a:lnTo>
                <a:lnTo>
                  <a:pt x="16830" y="529"/>
                </a:lnTo>
                <a:lnTo>
                  <a:pt x="16785" y="521"/>
                </a:lnTo>
                <a:lnTo>
                  <a:pt x="16737" y="513"/>
                </a:lnTo>
                <a:lnTo>
                  <a:pt x="16685" y="505"/>
                </a:lnTo>
                <a:lnTo>
                  <a:pt x="16630" y="498"/>
                </a:lnTo>
                <a:lnTo>
                  <a:pt x="16571" y="494"/>
                </a:lnTo>
                <a:lnTo>
                  <a:pt x="16510" y="489"/>
                </a:lnTo>
                <a:lnTo>
                  <a:pt x="16444" y="486"/>
                </a:lnTo>
                <a:lnTo>
                  <a:pt x="16375" y="484"/>
                </a:lnTo>
                <a:lnTo>
                  <a:pt x="16303" y="482"/>
                </a:lnTo>
                <a:lnTo>
                  <a:pt x="16228" y="482"/>
                </a:lnTo>
                <a:lnTo>
                  <a:pt x="16171" y="488"/>
                </a:lnTo>
                <a:lnTo>
                  <a:pt x="16115" y="496"/>
                </a:lnTo>
                <a:lnTo>
                  <a:pt x="16059" y="505"/>
                </a:lnTo>
                <a:lnTo>
                  <a:pt x="16004" y="514"/>
                </a:lnTo>
                <a:lnTo>
                  <a:pt x="15948" y="525"/>
                </a:lnTo>
                <a:lnTo>
                  <a:pt x="15893" y="536"/>
                </a:lnTo>
                <a:lnTo>
                  <a:pt x="15837" y="548"/>
                </a:lnTo>
                <a:lnTo>
                  <a:pt x="15783" y="562"/>
                </a:lnTo>
                <a:lnTo>
                  <a:pt x="15729" y="575"/>
                </a:lnTo>
                <a:lnTo>
                  <a:pt x="15674" y="589"/>
                </a:lnTo>
                <a:lnTo>
                  <a:pt x="15620" y="606"/>
                </a:lnTo>
                <a:lnTo>
                  <a:pt x="15567" y="623"/>
                </a:lnTo>
                <a:lnTo>
                  <a:pt x="15514" y="639"/>
                </a:lnTo>
                <a:lnTo>
                  <a:pt x="15459" y="658"/>
                </a:lnTo>
                <a:lnTo>
                  <a:pt x="15407" y="677"/>
                </a:lnTo>
                <a:lnTo>
                  <a:pt x="15354" y="697"/>
                </a:lnTo>
                <a:lnTo>
                  <a:pt x="15302" y="718"/>
                </a:lnTo>
                <a:lnTo>
                  <a:pt x="15248" y="740"/>
                </a:lnTo>
                <a:lnTo>
                  <a:pt x="15196" y="764"/>
                </a:lnTo>
                <a:lnTo>
                  <a:pt x="15145" y="787"/>
                </a:lnTo>
                <a:lnTo>
                  <a:pt x="15093" y="811"/>
                </a:lnTo>
                <a:lnTo>
                  <a:pt x="15042" y="837"/>
                </a:lnTo>
                <a:lnTo>
                  <a:pt x="14991" y="864"/>
                </a:lnTo>
                <a:lnTo>
                  <a:pt x="14940" y="890"/>
                </a:lnTo>
                <a:lnTo>
                  <a:pt x="14889" y="918"/>
                </a:lnTo>
                <a:lnTo>
                  <a:pt x="14839" y="948"/>
                </a:lnTo>
                <a:lnTo>
                  <a:pt x="14788" y="978"/>
                </a:lnTo>
                <a:lnTo>
                  <a:pt x="14738" y="1008"/>
                </a:lnTo>
                <a:lnTo>
                  <a:pt x="14689" y="1040"/>
                </a:lnTo>
                <a:lnTo>
                  <a:pt x="14639" y="1072"/>
                </a:lnTo>
                <a:lnTo>
                  <a:pt x="14591" y="1105"/>
                </a:lnTo>
                <a:lnTo>
                  <a:pt x="14542" y="1140"/>
                </a:lnTo>
                <a:lnTo>
                  <a:pt x="14212" y="1201"/>
                </a:lnTo>
                <a:lnTo>
                  <a:pt x="14212" y="1181"/>
                </a:lnTo>
                <a:lnTo>
                  <a:pt x="14209" y="1161"/>
                </a:lnTo>
                <a:lnTo>
                  <a:pt x="14207" y="1140"/>
                </a:lnTo>
                <a:lnTo>
                  <a:pt x="14206" y="1119"/>
                </a:lnTo>
                <a:lnTo>
                  <a:pt x="14207" y="1098"/>
                </a:lnTo>
                <a:lnTo>
                  <a:pt x="14208" y="1077"/>
                </a:lnTo>
                <a:lnTo>
                  <a:pt x="14211" y="1054"/>
                </a:lnTo>
                <a:lnTo>
                  <a:pt x="14214" y="1033"/>
                </a:lnTo>
                <a:lnTo>
                  <a:pt x="14220" y="1011"/>
                </a:lnTo>
                <a:lnTo>
                  <a:pt x="14227" y="990"/>
                </a:lnTo>
                <a:lnTo>
                  <a:pt x="14234" y="968"/>
                </a:lnTo>
                <a:lnTo>
                  <a:pt x="14242" y="946"/>
                </a:lnTo>
                <a:lnTo>
                  <a:pt x="14252" y="922"/>
                </a:lnTo>
                <a:lnTo>
                  <a:pt x="14264" y="900"/>
                </a:lnTo>
                <a:lnTo>
                  <a:pt x="14277" y="878"/>
                </a:lnTo>
                <a:lnTo>
                  <a:pt x="14290" y="855"/>
                </a:lnTo>
                <a:lnTo>
                  <a:pt x="14304" y="831"/>
                </a:lnTo>
                <a:lnTo>
                  <a:pt x="14321" y="808"/>
                </a:lnTo>
                <a:lnTo>
                  <a:pt x="14338" y="785"/>
                </a:lnTo>
                <a:lnTo>
                  <a:pt x="14356" y="761"/>
                </a:lnTo>
                <a:lnTo>
                  <a:pt x="14376" y="737"/>
                </a:lnTo>
                <a:lnTo>
                  <a:pt x="14397" y="714"/>
                </a:lnTo>
                <a:lnTo>
                  <a:pt x="14420" y="689"/>
                </a:lnTo>
                <a:lnTo>
                  <a:pt x="14443" y="665"/>
                </a:lnTo>
                <a:lnTo>
                  <a:pt x="14467" y="642"/>
                </a:lnTo>
                <a:lnTo>
                  <a:pt x="14493" y="616"/>
                </a:lnTo>
                <a:lnTo>
                  <a:pt x="14520" y="592"/>
                </a:lnTo>
                <a:lnTo>
                  <a:pt x="14547" y="567"/>
                </a:lnTo>
                <a:lnTo>
                  <a:pt x="14577" y="542"/>
                </a:lnTo>
                <a:lnTo>
                  <a:pt x="14607" y="517"/>
                </a:lnTo>
                <a:lnTo>
                  <a:pt x="14639" y="492"/>
                </a:lnTo>
                <a:lnTo>
                  <a:pt x="14671" y="466"/>
                </a:lnTo>
                <a:lnTo>
                  <a:pt x="14706" y="441"/>
                </a:lnTo>
                <a:lnTo>
                  <a:pt x="14790" y="397"/>
                </a:lnTo>
                <a:lnTo>
                  <a:pt x="14875" y="357"/>
                </a:lnTo>
                <a:lnTo>
                  <a:pt x="14959" y="320"/>
                </a:lnTo>
                <a:lnTo>
                  <a:pt x="15043" y="283"/>
                </a:lnTo>
                <a:lnTo>
                  <a:pt x="15126" y="250"/>
                </a:lnTo>
                <a:lnTo>
                  <a:pt x="15208" y="219"/>
                </a:lnTo>
                <a:lnTo>
                  <a:pt x="15292" y="190"/>
                </a:lnTo>
                <a:lnTo>
                  <a:pt x="15374" y="162"/>
                </a:lnTo>
                <a:lnTo>
                  <a:pt x="15456" y="138"/>
                </a:lnTo>
                <a:lnTo>
                  <a:pt x="15538" y="115"/>
                </a:lnTo>
                <a:lnTo>
                  <a:pt x="15620" y="95"/>
                </a:lnTo>
                <a:lnTo>
                  <a:pt x="15701" y="78"/>
                </a:lnTo>
                <a:lnTo>
                  <a:pt x="15782" y="62"/>
                </a:lnTo>
                <a:lnTo>
                  <a:pt x="15862" y="49"/>
                </a:lnTo>
                <a:lnTo>
                  <a:pt x="15943" y="38"/>
                </a:lnTo>
                <a:lnTo>
                  <a:pt x="16023" y="29"/>
                </a:lnTo>
                <a:close/>
                <a:moveTo>
                  <a:pt x="15816" y="872"/>
                </a:moveTo>
                <a:lnTo>
                  <a:pt x="15844" y="882"/>
                </a:lnTo>
                <a:lnTo>
                  <a:pt x="15872" y="893"/>
                </a:lnTo>
                <a:lnTo>
                  <a:pt x="15900" y="906"/>
                </a:lnTo>
                <a:lnTo>
                  <a:pt x="15927" y="918"/>
                </a:lnTo>
                <a:lnTo>
                  <a:pt x="15954" y="930"/>
                </a:lnTo>
                <a:lnTo>
                  <a:pt x="15981" y="942"/>
                </a:lnTo>
                <a:lnTo>
                  <a:pt x="16006" y="957"/>
                </a:lnTo>
                <a:lnTo>
                  <a:pt x="16033" y="970"/>
                </a:lnTo>
                <a:lnTo>
                  <a:pt x="16058" y="984"/>
                </a:lnTo>
                <a:lnTo>
                  <a:pt x="16084" y="1000"/>
                </a:lnTo>
                <a:lnTo>
                  <a:pt x="16108" y="1014"/>
                </a:lnTo>
                <a:lnTo>
                  <a:pt x="16133" y="1031"/>
                </a:lnTo>
                <a:lnTo>
                  <a:pt x="16157" y="1047"/>
                </a:lnTo>
                <a:lnTo>
                  <a:pt x="16181" y="1063"/>
                </a:lnTo>
                <a:lnTo>
                  <a:pt x="16205" y="1081"/>
                </a:lnTo>
                <a:lnTo>
                  <a:pt x="16228" y="1099"/>
                </a:lnTo>
                <a:lnTo>
                  <a:pt x="16145" y="1222"/>
                </a:lnTo>
                <a:lnTo>
                  <a:pt x="15959" y="1222"/>
                </a:lnTo>
                <a:lnTo>
                  <a:pt x="15652" y="1305"/>
                </a:lnTo>
                <a:lnTo>
                  <a:pt x="15713" y="1491"/>
                </a:lnTo>
                <a:lnTo>
                  <a:pt x="15754" y="1696"/>
                </a:lnTo>
                <a:lnTo>
                  <a:pt x="15778" y="1694"/>
                </a:lnTo>
                <a:lnTo>
                  <a:pt x="15800" y="1691"/>
                </a:lnTo>
                <a:lnTo>
                  <a:pt x="15822" y="1690"/>
                </a:lnTo>
                <a:lnTo>
                  <a:pt x="15843" y="1690"/>
                </a:lnTo>
                <a:lnTo>
                  <a:pt x="15864" y="1690"/>
                </a:lnTo>
                <a:lnTo>
                  <a:pt x="15885" y="1691"/>
                </a:lnTo>
                <a:lnTo>
                  <a:pt x="15905" y="1693"/>
                </a:lnTo>
                <a:lnTo>
                  <a:pt x="15924" y="1695"/>
                </a:lnTo>
                <a:lnTo>
                  <a:pt x="15943" y="1697"/>
                </a:lnTo>
                <a:lnTo>
                  <a:pt x="15962" y="1700"/>
                </a:lnTo>
                <a:lnTo>
                  <a:pt x="15979" y="1704"/>
                </a:lnTo>
                <a:lnTo>
                  <a:pt x="15997" y="1708"/>
                </a:lnTo>
                <a:lnTo>
                  <a:pt x="16015" y="1714"/>
                </a:lnTo>
                <a:lnTo>
                  <a:pt x="16032" y="1719"/>
                </a:lnTo>
                <a:lnTo>
                  <a:pt x="16047" y="1725"/>
                </a:lnTo>
                <a:lnTo>
                  <a:pt x="16064" y="1731"/>
                </a:lnTo>
                <a:lnTo>
                  <a:pt x="16078" y="1739"/>
                </a:lnTo>
                <a:lnTo>
                  <a:pt x="16093" y="1747"/>
                </a:lnTo>
                <a:lnTo>
                  <a:pt x="16107" y="1756"/>
                </a:lnTo>
                <a:lnTo>
                  <a:pt x="16121" y="1765"/>
                </a:lnTo>
                <a:lnTo>
                  <a:pt x="16135" y="1775"/>
                </a:lnTo>
                <a:lnTo>
                  <a:pt x="16147" y="1785"/>
                </a:lnTo>
                <a:lnTo>
                  <a:pt x="16159" y="1796"/>
                </a:lnTo>
                <a:lnTo>
                  <a:pt x="16171" y="1808"/>
                </a:lnTo>
                <a:lnTo>
                  <a:pt x="16182" y="1820"/>
                </a:lnTo>
                <a:lnTo>
                  <a:pt x="16194" y="1832"/>
                </a:lnTo>
                <a:lnTo>
                  <a:pt x="16204" y="1846"/>
                </a:lnTo>
                <a:lnTo>
                  <a:pt x="16214" y="1860"/>
                </a:lnTo>
                <a:lnTo>
                  <a:pt x="16224" y="1875"/>
                </a:lnTo>
                <a:lnTo>
                  <a:pt x="16232" y="1890"/>
                </a:lnTo>
                <a:lnTo>
                  <a:pt x="16241" y="1906"/>
                </a:lnTo>
                <a:lnTo>
                  <a:pt x="16249" y="1922"/>
                </a:lnTo>
                <a:lnTo>
                  <a:pt x="16269" y="1942"/>
                </a:lnTo>
                <a:lnTo>
                  <a:pt x="16272" y="1968"/>
                </a:lnTo>
                <a:lnTo>
                  <a:pt x="16272" y="1994"/>
                </a:lnTo>
                <a:lnTo>
                  <a:pt x="16272" y="2020"/>
                </a:lnTo>
                <a:lnTo>
                  <a:pt x="16269" y="2047"/>
                </a:lnTo>
                <a:lnTo>
                  <a:pt x="16265" y="2072"/>
                </a:lnTo>
                <a:lnTo>
                  <a:pt x="16258" y="2099"/>
                </a:lnTo>
                <a:lnTo>
                  <a:pt x="16250" y="2125"/>
                </a:lnTo>
                <a:lnTo>
                  <a:pt x="16239" y="2152"/>
                </a:lnTo>
                <a:lnTo>
                  <a:pt x="16227" y="2179"/>
                </a:lnTo>
                <a:lnTo>
                  <a:pt x="16214" y="2205"/>
                </a:lnTo>
                <a:lnTo>
                  <a:pt x="16197" y="2233"/>
                </a:lnTo>
                <a:lnTo>
                  <a:pt x="16179" y="2260"/>
                </a:lnTo>
                <a:lnTo>
                  <a:pt x="16159" y="2288"/>
                </a:lnTo>
                <a:lnTo>
                  <a:pt x="16138" y="2314"/>
                </a:lnTo>
                <a:lnTo>
                  <a:pt x="16115" y="2342"/>
                </a:lnTo>
                <a:lnTo>
                  <a:pt x="16089" y="2370"/>
                </a:lnTo>
                <a:lnTo>
                  <a:pt x="16062" y="2397"/>
                </a:lnTo>
                <a:lnTo>
                  <a:pt x="16033" y="2425"/>
                </a:lnTo>
                <a:lnTo>
                  <a:pt x="16002" y="2453"/>
                </a:lnTo>
                <a:lnTo>
                  <a:pt x="15968" y="2482"/>
                </a:lnTo>
                <a:lnTo>
                  <a:pt x="15934" y="2509"/>
                </a:lnTo>
                <a:lnTo>
                  <a:pt x="15897" y="2537"/>
                </a:lnTo>
                <a:lnTo>
                  <a:pt x="15859" y="2566"/>
                </a:lnTo>
                <a:lnTo>
                  <a:pt x="15817" y="2595"/>
                </a:lnTo>
                <a:lnTo>
                  <a:pt x="15775" y="2624"/>
                </a:lnTo>
                <a:lnTo>
                  <a:pt x="15731" y="2653"/>
                </a:lnTo>
                <a:lnTo>
                  <a:pt x="15685" y="2682"/>
                </a:lnTo>
                <a:lnTo>
                  <a:pt x="15637" y="2710"/>
                </a:lnTo>
                <a:lnTo>
                  <a:pt x="15587" y="2739"/>
                </a:lnTo>
                <a:lnTo>
                  <a:pt x="15535" y="2768"/>
                </a:lnTo>
                <a:lnTo>
                  <a:pt x="15481" y="2798"/>
                </a:lnTo>
                <a:lnTo>
                  <a:pt x="15426" y="2827"/>
                </a:lnTo>
                <a:lnTo>
                  <a:pt x="15302" y="2991"/>
                </a:lnTo>
                <a:lnTo>
                  <a:pt x="15349" y="2979"/>
                </a:lnTo>
                <a:lnTo>
                  <a:pt x="15395" y="2966"/>
                </a:lnTo>
                <a:lnTo>
                  <a:pt x="15438" y="2952"/>
                </a:lnTo>
                <a:lnTo>
                  <a:pt x="15479" y="2939"/>
                </a:lnTo>
                <a:lnTo>
                  <a:pt x="15518" y="2926"/>
                </a:lnTo>
                <a:lnTo>
                  <a:pt x="15555" y="2911"/>
                </a:lnTo>
                <a:lnTo>
                  <a:pt x="15589" y="2898"/>
                </a:lnTo>
                <a:lnTo>
                  <a:pt x="15621" y="2884"/>
                </a:lnTo>
                <a:lnTo>
                  <a:pt x="15651" y="2869"/>
                </a:lnTo>
                <a:lnTo>
                  <a:pt x="15679" y="2855"/>
                </a:lnTo>
                <a:lnTo>
                  <a:pt x="15703" y="2840"/>
                </a:lnTo>
                <a:lnTo>
                  <a:pt x="15727" y="2826"/>
                </a:lnTo>
                <a:lnTo>
                  <a:pt x="15748" y="2811"/>
                </a:lnTo>
                <a:lnTo>
                  <a:pt x="15765" y="2796"/>
                </a:lnTo>
                <a:lnTo>
                  <a:pt x="15782" y="2781"/>
                </a:lnTo>
                <a:lnTo>
                  <a:pt x="15796" y="2766"/>
                </a:lnTo>
                <a:lnTo>
                  <a:pt x="15816" y="2766"/>
                </a:lnTo>
                <a:lnTo>
                  <a:pt x="16187" y="2930"/>
                </a:lnTo>
                <a:lnTo>
                  <a:pt x="16208" y="3074"/>
                </a:lnTo>
                <a:lnTo>
                  <a:pt x="16105" y="3198"/>
                </a:lnTo>
                <a:lnTo>
                  <a:pt x="16043" y="3198"/>
                </a:lnTo>
                <a:lnTo>
                  <a:pt x="15994" y="3207"/>
                </a:lnTo>
                <a:lnTo>
                  <a:pt x="15941" y="3218"/>
                </a:lnTo>
                <a:lnTo>
                  <a:pt x="15884" y="3230"/>
                </a:lnTo>
                <a:lnTo>
                  <a:pt x="15822" y="3244"/>
                </a:lnTo>
                <a:lnTo>
                  <a:pt x="15755" y="3261"/>
                </a:lnTo>
                <a:lnTo>
                  <a:pt x="15684" y="3279"/>
                </a:lnTo>
                <a:lnTo>
                  <a:pt x="15609" y="3299"/>
                </a:lnTo>
                <a:lnTo>
                  <a:pt x="15529" y="3321"/>
                </a:lnTo>
                <a:lnTo>
                  <a:pt x="15444" y="3345"/>
                </a:lnTo>
                <a:lnTo>
                  <a:pt x="15355" y="3371"/>
                </a:lnTo>
                <a:lnTo>
                  <a:pt x="15262" y="3400"/>
                </a:lnTo>
                <a:lnTo>
                  <a:pt x="15163" y="3430"/>
                </a:lnTo>
                <a:lnTo>
                  <a:pt x="15061" y="3461"/>
                </a:lnTo>
                <a:lnTo>
                  <a:pt x="14954" y="3495"/>
                </a:lnTo>
                <a:lnTo>
                  <a:pt x="14842" y="3531"/>
                </a:lnTo>
                <a:lnTo>
                  <a:pt x="14726" y="3568"/>
                </a:lnTo>
                <a:lnTo>
                  <a:pt x="14726" y="3506"/>
                </a:lnTo>
                <a:lnTo>
                  <a:pt x="14870" y="3465"/>
                </a:lnTo>
                <a:lnTo>
                  <a:pt x="14829" y="3444"/>
                </a:lnTo>
                <a:lnTo>
                  <a:pt x="14829" y="3403"/>
                </a:lnTo>
                <a:lnTo>
                  <a:pt x="14685" y="3465"/>
                </a:lnTo>
                <a:lnTo>
                  <a:pt x="14563" y="3465"/>
                </a:lnTo>
                <a:lnTo>
                  <a:pt x="14480" y="3424"/>
                </a:lnTo>
                <a:lnTo>
                  <a:pt x="14460" y="3239"/>
                </a:lnTo>
                <a:lnTo>
                  <a:pt x="14468" y="3217"/>
                </a:lnTo>
                <a:lnTo>
                  <a:pt x="14478" y="3193"/>
                </a:lnTo>
                <a:lnTo>
                  <a:pt x="14491" y="3171"/>
                </a:lnTo>
                <a:lnTo>
                  <a:pt x="14504" y="3149"/>
                </a:lnTo>
                <a:lnTo>
                  <a:pt x="14520" y="3127"/>
                </a:lnTo>
                <a:lnTo>
                  <a:pt x="14537" y="3106"/>
                </a:lnTo>
                <a:lnTo>
                  <a:pt x="14556" y="3084"/>
                </a:lnTo>
                <a:lnTo>
                  <a:pt x="14577" y="3063"/>
                </a:lnTo>
                <a:lnTo>
                  <a:pt x="14600" y="3043"/>
                </a:lnTo>
                <a:lnTo>
                  <a:pt x="14625" y="3023"/>
                </a:lnTo>
                <a:lnTo>
                  <a:pt x="14650" y="3003"/>
                </a:lnTo>
                <a:lnTo>
                  <a:pt x="14679" y="2985"/>
                </a:lnTo>
                <a:lnTo>
                  <a:pt x="14709" y="2965"/>
                </a:lnTo>
                <a:lnTo>
                  <a:pt x="14740" y="2947"/>
                </a:lnTo>
                <a:lnTo>
                  <a:pt x="14774" y="2928"/>
                </a:lnTo>
                <a:lnTo>
                  <a:pt x="14809" y="2910"/>
                </a:lnTo>
                <a:lnTo>
                  <a:pt x="14789" y="2704"/>
                </a:lnTo>
                <a:lnTo>
                  <a:pt x="14785" y="2673"/>
                </a:lnTo>
                <a:lnTo>
                  <a:pt x="14781" y="2642"/>
                </a:lnTo>
                <a:lnTo>
                  <a:pt x="14780" y="2612"/>
                </a:lnTo>
                <a:lnTo>
                  <a:pt x="14781" y="2581"/>
                </a:lnTo>
                <a:lnTo>
                  <a:pt x="14784" y="2551"/>
                </a:lnTo>
                <a:lnTo>
                  <a:pt x="14788" y="2521"/>
                </a:lnTo>
                <a:lnTo>
                  <a:pt x="14794" y="2491"/>
                </a:lnTo>
                <a:lnTo>
                  <a:pt x="14801" y="2461"/>
                </a:lnTo>
                <a:lnTo>
                  <a:pt x="14810" y="2431"/>
                </a:lnTo>
                <a:lnTo>
                  <a:pt x="14821" y="2401"/>
                </a:lnTo>
                <a:lnTo>
                  <a:pt x="14833" y="2372"/>
                </a:lnTo>
                <a:lnTo>
                  <a:pt x="14848" y="2342"/>
                </a:lnTo>
                <a:lnTo>
                  <a:pt x="14865" y="2313"/>
                </a:lnTo>
                <a:lnTo>
                  <a:pt x="14881" y="2283"/>
                </a:lnTo>
                <a:lnTo>
                  <a:pt x="14901" y="2254"/>
                </a:lnTo>
                <a:lnTo>
                  <a:pt x="14922" y="2225"/>
                </a:lnTo>
                <a:lnTo>
                  <a:pt x="14944" y="2197"/>
                </a:lnTo>
                <a:lnTo>
                  <a:pt x="14969" y="2168"/>
                </a:lnTo>
                <a:lnTo>
                  <a:pt x="14995" y="2139"/>
                </a:lnTo>
                <a:lnTo>
                  <a:pt x="15023" y="2111"/>
                </a:lnTo>
                <a:lnTo>
                  <a:pt x="15052" y="2082"/>
                </a:lnTo>
                <a:lnTo>
                  <a:pt x="15083" y="2054"/>
                </a:lnTo>
                <a:lnTo>
                  <a:pt x="15116" y="2026"/>
                </a:lnTo>
                <a:lnTo>
                  <a:pt x="15151" y="1998"/>
                </a:lnTo>
                <a:lnTo>
                  <a:pt x="15187" y="1970"/>
                </a:lnTo>
                <a:lnTo>
                  <a:pt x="15225" y="1942"/>
                </a:lnTo>
                <a:lnTo>
                  <a:pt x="15264" y="1915"/>
                </a:lnTo>
                <a:lnTo>
                  <a:pt x="15305" y="1887"/>
                </a:lnTo>
                <a:lnTo>
                  <a:pt x="15348" y="1860"/>
                </a:lnTo>
                <a:lnTo>
                  <a:pt x="15393" y="1832"/>
                </a:lnTo>
                <a:lnTo>
                  <a:pt x="15439" y="1805"/>
                </a:lnTo>
                <a:lnTo>
                  <a:pt x="15487" y="1778"/>
                </a:lnTo>
                <a:lnTo>
                  <a:pt x="15492" y="1778"/>
                </a:lnTo>
                <a:lnTo>
                  <a:pt x="15497" y="1777"/>
                </a:lnTo>
                <a:lnTo>
                  <a:pt x="15502" y="1775"/>
                </a:lnTo>
                <a:lnTo>
                  <a:pt x="15507" y="1771"/>
                </a:lnTo>
                <a:lnTo>
                  <a:pt x="15511" y="1768"/>
                </a:lnTo>
                <a:lnTo>
                  <a:pt x="15516" y="1763"/>
                </a:lnTo>
                <a:lnTo>
                  <a:pt x="15519" y="1757"/>
                </a:lnTo>
                <a:lnTo>
                  <a:pt x="15523" y="1751"/>
                </a:lnTo>
                <a:lnTo>
                  <a:pt x="15530" y="1736"/>
                </a:lnTo>
                <a:lnTo>
                  <a:pt x="15538" y="1717"/>
                </a:lnTo>
                <a:lnTo>
                  <a:pt x="15543" y="1696"/>
                </a:lnTo>
                <a:lnTo>
                  <a:pt x="15549" y="1670"/>
                </a:lnTo>
                <a:lnTo>
                  <a:pt x="15553" y="1642"/>
                </a:lnTo>
                <a:lnTo>
                  <a:pt x="15558" y="1609"/>
                </a:lnTo>
                <a:lnTo>
                  <a:pt x="15561" y="1574"/>
                </a:lnTo>
                <a:lnTo>
                  <a:pt x="15565" y="1535"/>
                </a:lnTo>
                <a:lnTo>
                  <a:pt x="15567" y="1493"/>
                </a:lnTo>
                <a:lnTo>
                  <a:pt x="15568" y="1447"/>
                </a:lnTo>
                <a:lnTo>
                  <a:pt x="15569" y="1397"/>
                </a:lnTo>
                <a:lnTo>
                  <a:pt x="15570" y="1345"/>
                </a:lnTo>
                <a:lnTo>
                  <a:pt x="15492" y="1356"/>
                </a:lnTo>
                <a:lnTo>
                  <a:pt x="15420" y="1367"/>
                </a:lnTo>
                <a:lnTo>
                  <a:pt x="15354" y="1380"/>
                </a:lnTo>
                <a:lnTo>
                  <a:pt x="15292" y="1392"/>
                </a:lnTo>
                <a:lnTo>
                  <a:pt x="15235" y="1405"/>
                </a:lnTo>
                <a:lnTo>
                  <a:pt x="15184" y="1420"/>
                </a:lnTo>
                <a:lnTo>
                  <a:pt x="15161" y="1426"/>
                </a:lnTo>
                <a:lnTo>
                  <a:pt x="15137" y="1434"/>
                </a:lnTo>
                <a:lnTo>
                  <a:pt x="15116" y="1441"/>
                </a:lnTo>
                <a:lnTo>
                  <a:pt x="15096" y="1448"/>
                </a:lnTo>
                <a:lnTo>
                  <a:pt x="15078" y="1456"/>
                </a:lnTo>
                <a:lnTo>
                  <a:pt x="15061" y="1464"/>
                </a:lnTo>
                <a:lnTo>
                  <a:pt x="15044" y="1473"/>
                </a:lnTo>
                <a:lnTo>
                  <a:pt x="15030" y="1481"/>
                </a:lnTo>
                <a:lnTo>
                  <a:pt x="15017" y="1489"/>
                </a:lnTo>
                <a:lnTo>
                  <a:pt x="15004" y="1498"/>
                </a:lnTo>
                <a:lnTo>
                  <a:pt x="14993" y="1507"/>
                </a:lnTo>
                <a:lnTo>
                  <a:pt x="14983" y="1516"/>
                </a:lnTo>
                <a:lnTo>
                  <a:pt x="14975" y="1525"/>
                </a:lnTo>
                <a:lnTo>
                  <a:pt x="14968" y="1534"/>
                </a:lnTo>
                <a:lnTo>
                  <a:pt x="14962" y="1544"/>
                </a:lnTo>
                <a:lnTo>
                  <a:pt x="14958" y="1553"/>
                </a:lnTo>
                <a:lnTo>
                  <a:pt x="14954" y="1563"/>
                </a:lnTo>
                <a:lnTo>
                  <a:pt x="14952" y="1573"/>
                </a:lnTo>
                <a:lnTo>
                  <a:pt x="14952" y="1583"/>
                </a:lnTo>
                <a:lnTo>
                  <a:pt x="14952" y="1593"/>
                </a:lnTo>
                <a:lnTo>
                  <a:pt x="14932" y="1593"/>
                </a:lnTo>
                <a:lnTo>
                  <a:pt x="14829" y="1531"/>
                </a:lnTo>
                <a:lnTo>
                  <a:pt x="14809" y="1407"/>
                </a:lnTo>
                <a:lnTo>
                  <a:pt x="14863" y="1360"/>
                </a:lnTo>
                <a:lnTo>
                  <a:pt x="14919" y="1314"/>
                </a:lnTo>
                <a:lnTo>
                  <a:pt x="14975" y="1270"/>
                </a:lnTo>
                <a:lnTo>
                  <a:pt x="15033" y="1228"/>
                </a:lnTo>
                <a:lnTo>
                  <a:pt x="15063" y="1208"/>
                </a:lnTo>
                <a:lnTo>
                  <a:pt x="15093" y="1188"/>
                </a:lnTo>
                <a:lnTo>
                  <a:pt x="15123" y="1168"/>
                </a:lnTo>
                <a:lnTo>
                  <a:pt x="15153" y="1149"/>
                </a:lnTo>
                <a:lnTo>
                  <a:pt x="15183" y="1131"/>
                </a:lnTo>
                <a:lnTo>
                  <a:pt x="15214" y="1113"/>
                </a:lnTo>
                <a:lnTo>
                  <a:pt x="15245" y="1095"/>
                </a:lnTo>
                <a:lnTo>
                  <a:pt x="15276" y="1079"/>
                </a:lnTo>
                <a:lnTo>
                  <a:pt x="15340" y="1046"/>
                </a:lnTo>
                <a:lnTo>
                  <a:pt x="15405" y="1016"/>
                </a:lnTo>
                <a:lnTo>
                  <a:pt x="15470" y="987"/>
                </a:lnTo>
                <a:lnTo>
                  <a:pt x="15538" y="960"/>
                </a:lnTo>
                <a:lnTo>
                  <a:pt x="15606" y="935"/>
                </a:lnTo>
                <a:lnTo>
                  <a:pt x="15674" y="912"/>
                </a:lnTo>
                <a:lnTo>
                  <a:pt x="15744" y="891"/>
                </a:lnTo>
                <a:lnTo>
                  <a:pt x="15816" y="872"/>
                </a:lnTo>
                <a:close/>
                <a:moveTo>
                  <a:pt x="13513" y="1407"/>
                </a:moveTo>
                <a:lnTo>
                  <a:pt x="13534" y="1406"/>
                </a:lnTo>
                <a:lnTo>
                  <a:pt x="13557" y="1405"/>
                </a:lnTo>
                <a:lnTo>
                  <a:pt x="13578" y="1406"/>
                </a:lnTo>
                <a:lnTo>
                  <a:pt x="13600" y="1408"/>
                </a:lnTo>
                <a:lnTo>
                  <a:pt x="13621" y="1412"/>
                </a:lnTo>
                <a:lnTo>
                  <a:pt x="13643" y="1416"/>
                </a:lnTo>
                <a:lnTo>
                  <a:pt x="13664" y="1422"/>
                </a:lnTo>
                <a:lnTo>
                  <a:pt x="13685" y="1430"/>
                </a:lnTo>
                <a:lnTo>
                  <a:pt x="13706" y="1438"/>
                </a:lnTo>
                <a:lnTo>
                  <a:pt x="13727" y="1448"/>
                </a:lnTo>
                <a:lnTo>
                  <a:pt x="13748" y="1460"/>
                </a:lnTo>
                <a:lnTo>
                  <a:pt x="13770" y="1472"/>
                </a:lnTo>
                <a:lnTo>
                  <a:pt x="13791" y="1486"/>
                </a:lnTo>
                <a:lnTo>
                  <a:pt x="13811" y="1502"/>
                </a:lnTo>
                <a:lnTo>
                  <a:pt x="13832" y="1518"/>
                </a:lnTo>
                <a:lnTo>
                  <a:pt x="13853" y="1536"/>
                </a:lnTo>
                <a:lnTo>
                  <a:pt x="13873" y="1555"/>
                </a:lnTo>
                <a:lnTo>
                  <a:pt x="13894" y="1576"/>
                </a:lnTo>
                <a:lnTo>
                  <a:pt x="13914" y="1598"/>
                </a:lnTo>
                <a:lnTo>
                  <a:pt x="13934" y="1622"/>
                </a:lnTo>
                <a:lnTo>
                  <a:pt x="13954" y="1646"/>
                </a:lnTo>
                <a:lnTo>
                  <a:pt x="13975" y="1672"/>
                </a:lnTo>
                <a:lnTo>
                  <a:pt x="13995" y="1699"/>
                </a:lnTo>
                <a:lnTo>
                  <a:pt x="14015" y="1727"/>
                </a:lnTo>
                <a:lnTo>
                  <a:pt x="14034" y="1757"/>
                </a:lnTo>
                <a:lnTo>
                  <a:pt x="14054" y="1789"/>
                </a:lnTo>
                <a:lnTo>
                  <a:pt x="14074" y="1821"/>
                </a:lnTo>
                <a:lnTo>
                  <a:pt x="14094" y="1855"/>
                </a:lnTo>
                <a:lnTo>
                  <a:pt x="14112" y="1890"/>
                </a:lnTo>
                <a:lnTo>
                  <a:pt x="14132" y="1927"/>
                </a:lnTo>
                <a:lnTo>
                  <a:pt x="14151" y="1965"/>
                </a:lnTo>
                <a:lnTo>
                  <a:pt x="14171" y="2003"/>
                </a:lnTo>
                <a:lnTo>
                  <a:pt x="14212" y="2210"/>
                </a:lnTo>
                <a:lnTo>
                  <a:pt x="14218" y="2258"/>
                </a:lnTo>
                <a:lnTo>
                  <a:pt x="14223" y="2306"/>
                </a:lnTo>
                <a:lnTo>
                  <a:pt x="14227" y="2355"/>
                </a:lnTo>
                <a:lnTo>
                  <a:pt x="14230" y="2404"/>
                </a:lnTo>
                <a:lnTo>
                  <a:pt x="14232" y="2454"/>
                </a:lnTo>
                <a:lnTo>
                  <a:pt x="14233" y="2505"/>
                </a:lnTo>
                <a:lnTo>
                  <a:pt x="14233" y="2556"/>
                </a:lnTo>
                <a:lnTo>
                  <a:pt x="14232" y="2607"/>
                </a:lnTo>
                <a:lnTo>
                  <a:pt x="14231" y="2659"/>
                </a:lnTo>
                <a:lnTo>
                  <a:pt x="14228" y="2711"/>
                </a:lnTo>
                <a:lnTo>
                  <a:pt x="14224" y="2765"/>
                </a:lnTo>
                <a:lnTo>
                  <a:pt x="14220" y="2819"/>
                </a:lnTo>
                <a:lnTo>
                  <a:pt x="14214" y="2872"/>
                </a:lnTo>
                <a:lnTo>
                  <a:pt x="14208" y="2928"/>
                </a:lnTo>
                <a:lnTo>
                  <a:pt x="14200" y="2982"/>
                </a:lnTo>
                <a:lnTo>
                  <a:pt x="14191" y="3038"/>
                </a:lnTo>
                <a:lnTo>
                  <a:pt x="14182" y="3094"/>
                </a:lnTo>
                <a:lnTo>
                  <a:pt x="14171" y="3151"/>
                </a:lnTo>
                <a:lnTo>
                  <a:pt x="14160" y="3209"/>
                </a:lnTo>
                <a:lnTo>
                  <a:pt x="14148" y="3266"/>
                </a:lnTo>
                <a:lnTo>
                  <a:pt x="14135" y="3324"/>
                </a:lnTo>
                <a:lnTo>
                  <a:pt x="14120" y="3383"/>
                </a:lnTo>
                <a:lnTo>
                  <a:pt x="14105" y="3443"/>
                </a:lnTo>
                <a:lnTo>
                  <a:pt x="14089" y="3503"/>
                </a:lnTo>
                <a:lnTo>
                  <a:pt x="14071" y="3563"/>
                </a:lnTo>
                <a:lnTo>
                  <a:pt x="14054" y="3624"/>
                </a:lnTo>
                <a:lnTo>
                  <a:pt x="14035" y="3685"/>
                </a:lnTo>
                <a:lnTo>
                  <a:pt x="14015" y="3747"/>
                </a:lnTo>
                <a:lnTo>
                  <a:pt x="13994" y="3809"/>
                </a:lnTo>
                <a:lnTo>
                  <a:pt x="13971" y="3872"/>
                </a:lnTo>
                <a:lnTo>
                  <a:pt x="13948" y="3936"/>
                </a:lnTo>
                <a:lnTo>
                  <a:pt x="13924" y="4000"/>
                </a:lnTo>
                <a:lnTo>
                  <a:pt x="13924" y="4061"/>
                </a:lnTo>
                <a:lnTo>
                  <a:pt x="14542" y="3939"/>
                </a:lnTo>
                <a:lnTo>
                  <a:pt x="15055" y="3856"/>
                </a:lnTo>
                <a:lnTo>
                  <a:pt x="15055" y="3918"/>
                </a:lnTo>
                <a:lnTo>
                  <a:pt x="14899" y="3980"/>
                </a:lnTo>
                <a:lnTo>
                  <a:pt x="14750" y="4039"/>
                </a:lnTo>
                <a:lnTo>
                  <a:pt x="14607" y="4094"/>
                </a:lnTo>
                <a:lnTo>
                  <a:pt x="14472" y="4147"/>
                </a:lnTo>
                <a:lnTo>
                  <a:pt x="14343" y="4195"/>
                </a:lnTo>
                <a:lnTo>
                  <a:pt x="14220" y="4240"/>
                </a:lnTo>
                <a:lnTo>
                  <a:pt x="14105" y="4281"/>
                </a:lnTo>
                <a:lnTo>
                  <a:pt x="13996" y="4320"/>
                </a:lnTo>
                <a:lnTo>
                  <a:pt x="13894" y="4353"/>
                </a:lnTo>
                <a:lnTo>
                  <a:pt x="13800" y="4384"/>
                </a:lnTo>
                <a:lnTo>
                  <a:pt x="13711" y="4411"/>
                </a:lnTo>
                <a:lnTo>
                  <a:pt x="13629" y="4435"/>
                </a:lnTo>
                <a:lnTo>
                  <a:pt x="13553" y="4455"/>
                </a:lnTo>
                <a:lnTo>
                  <a:pt x="13486" y="4472"/>
                </a:lnTo>
                <a:lnTo>
                  <a:pt x="13453" y="4478"/>
                </a:lnTo>
                <a:lnTo>
                  <a:pt x="13423" y="4484"/>
                </a:lnTo>
                <a:lnTo>
                  <a:pt x="13396" y="4490"/>
                </a:lnTo>
                <a:lnTo>
                  <a:pt x="13369" y="4494"/>
                </a:lnTo>
                <a:lnTo>
                  <a:pt x="13328" y="4453"/>
                </a:lnTo>
                <a:lnTo>
                  <a:pt x="13307" y="4330"/>
                </a:lnTo>
                <a:lnTo>
                  <a:pt x="13306" y="4298"/>
                </a:lnTo>
                <a:lnTo>
                  <a:pt x="13305" y="4265"/>
                </a:lnTo>
                <a:lnTo>
                  <a:pt x="13305" y="4232"/>
                </a:lnTo>
                <a:lnTo>
                  <a:pt x="13305" y="4198"/>
                </a:lnTo>
                <a:lnTo>
                  <a:pt x="13307" y="4163"/>
                </a:lnTo>
                <a:lnTo>
                  <a:pt x="13310" y="4127"/>
                </a:lnTo>
                <a:lnTo>
                  <a:pt x="13315" y="4090"/>
                </a:lnTo>
                <a:lnTo>
                  <a:pt x="13319" y="4051"/>
                </a:lnTo>
                <a:lnTo>
                  <a:pt x="13325" y="4012"/>
                </a:lnTo>
                <a:lnTo>
                  <a:pt x="13332" y="3972"/>
                </a:lnTo>
                <a:lnTo>
                  <a:pt x="13340" y="3931"/>
                </a:lnTo>
                <a:lnTo>
                  <a:pt x="13349" y="3889"/>
                </a:lnTo>
                <a:lnTo>
                  <a:pt x="13359" y="3847"/>
                </a:lnTo>
                <a:lnTo>
                  <a:pt x="13370" y="3803"/>
                </a:lnTo>
                <a:lnTo>
                  <a:pt x="13382" y="3758"/>
                </a:lnTo>
                <a:lnTo>
                  <a:pt x="13395" y="3712"/>
                </a:lnTo>
                <a:lnTo>
                  <a:pt x="13409" y="3665"/>
                </a:lnTo>
                <a:lnTo>
                  <a:pt x="13423" y="3617"/>
                </a:lnTo>
                <a:lnTo>
                  <a:pt x="13440" y="3568"/>
                </a:lnTo>
                <a:lnTo>
                  <a:pt x="13457" y="3518"/>
                </a:lnTo>
                <a:lnTo>
                  <a:pt x="13474" y="3468"/>
                </a:lnTo>
                <a:lnTo>
                  <a:pt x="13494" y="3416"/>
                </a:lnTo>
                <a:lnTo>
                  <a:pt x="13514" y="3364"/>
                </a:lnTo>
                <a:lnTo>
                  <a:pt x="13535" y="3311"/>
                </a:lnTo>
                <a:lnTo>
                  <a:pt x="13580" y="3201"/>
                </a:lnTo>
                <a:lnTo>
                  <a:pt x="13629" y="3087"/>
                </a:lnTo>
                <a:lnTo>
                  <a:pt x="13682" y="2969"/>
                </a:lnTo>
                <a:lnTo>
                  <a:pt x="13740" y="2848"/>
                </a:lnTo>
                <a:lnTo>
                  <a:pt x="13752" y="2798"/>
                </a:lnTo>
                <a:lnTo>
                  <a:pt x="13764" y="2748"/>
                </a:lnTo>
                <a:lnTo>
                  <a:pt x="13775" y="2697"/>
                </a:lnTo>
                <a:lnTo>
                  <a:pt x="13785" y="2645"/>
                </a:lnTo>
                <a:lnTo>
                  <a:pt x="13795" y="2592"/>
                </a:lnTo>
                <a:lnTo>
                  <a:pt x="13805" y="2537"/>
                </a:lnTo>
                <a:lnTo>
                  <a:pt x="13814" y="2482"/>
                </a:lnTo>
                <a:lnTo>
                  <a:pt x="13822" y="2426"/>
                </a:lnTo>
                <a:lnTo>
                  <a:pt x="13828" y="2370"/>
                </a:lnTo>
                <a:lnTo>
                  <a:pt x="13836" y="2311"/>
                </a:lnTo>
                <a:lnTo>
                  <a:pt x="13842" y="2252"/>
                </a:lnTo>
                <a:lnTo>
                  <a:pt x="13847" y="2192"/>
                </a:lnTo>
                <a:lnTo>
                  <a:pt x="13852" y="2131"/>
                </a:lnTo>
                <a:lnTo>
                  <a:pt x="13856" y="2069"/>
                </a:lnTo>
                <a:lnTo>
                  <a:pt x="13859" y="2007"/>
                </a:lnTo>
                <a:lnTo>
                  <a:pt x="13863" y="1942"/>
                </a:lnTo>
                <a:lnTo>
                  <a:pt x="13854" y="1901"/>
                </a:lnTo>
                <a:lnTo>
                  <a:pt x="13844" y="1862"/>
                </a:lnTo>
                <a:lnTo>
                  <a:pt x="13833" y="1824"/>
                </a:lnTo>
                <a:lnTo>
                  <a:pt x="13819" y="1787"/>
                </a:lnTo>
                <a:lnTo>
                  <a:pt x="13804" y="1750"/>
                </a:lnTo>
                <a:lnTo>
                  <a:pt x="13787" y="1716"/>
                </a:lnTo>
                <a:lnTo>
                  <a:pt x="13770" y="1682"/>
                </a:lnTo>
                <a:lnTo>
                  <a:pt x="13750" y="1649"/>
                </a:lnTo>
                <a:lnTo>
                  <a:pt x="13729" y="1617"/>
                </a:lnTo>
                <a:lnTo>
                  <a:pt x="13705" y="1587"/>
                </a:lnTo>
                <a:lnTo>
                  <a:pt x="13681" y="1558"/>
                </a:lnTo>
                <a:lnTo>
                  <a:pt x="13654" y="1529"/>
                </a:lnTo>
                <a:lnTo>
                  <a:pt x="13626" y="1503"/>
                </a:lnTo>
                <a:lnTo>
                  <a:pt x="13598" y="1476"/>
                </a:lnTo>
                <a:lnTo>
                  <a:pt x="13567" y="1452"/>
                </a:lnTo>
                <a:lnTo>
                  <a:pt x="13534" y="1427"/>
                </a:lnTo>
                <a:lnTo>
                  <a:pt x="13513" y="1407"/>
                </a:lnTo>
                <a:close/>
                <a:moveTo>
                  <a:pt x="15713" y="2293"/>
                </a:moveTo>
                <a:lnTo>
                  <a:pt x="15775" y="2272"/>
                </a:lnTo>
                <a:lnTo>
                  <a:pt x="15793" y="2263"/>
                </a:lnTo>
                <a:lnTo>
                  <a:pt x="15810" y="2255"/>
                </a:lnTo>
                <a:lnTo>
                  <a:pt x="15826" y="2245"/>
                </a:lnTo>
                <a:lnTo>
                  <a:pt x="15841" y="2235"/>
                </a:lnTo>
                <a:lnTo>
                  <a:pt x="15855" y="2225"/>
                </a:lnTo>
                <a:lnTo>
                  <a:pt x="15869" y="2213"/>
                </a:lnTo>
                <a:lnTo>
                  <a:pt x="15882" y="2202"/>
                </a:lnTo>
                <a:lnTo>
                  <a:pt x="15894" y="2189"/>
                </a:lnTo>
                <a:lnTo>
                  <a:pt x="15905" y="2177"/>
                </a:lnTo>
                <a:lnTo>
                  <a:pt x="15915" y="2162"/>
                </a:lnTo>
                <a:lnTo>
                  <a:pt x="15924" y="2148"/>
                </a:lnTo>
                <a:lnTo>
                  <a:pt x="15933" y="2133"/>
                </a:lnTo>
                <a:lnTo>
                  <a:pt x="15941" y="2117"/>
                </a:lnTo>
                <a:lnTo>
                  <a:pt x="15948" y="2101"/>
                </a:lnTo>
                <a:lnTo>
                  <a:pt x="15955" y="2083"/>
                </a:lnTo>
                <a:lnTo>
                  <a:pt x="15959" y="2067"/>
                </a:lnTo>
                <a:lnTo>
                  <a:pt x="15959" y="2003"/>
                </a:lnTo>
                <a:lnTo>
                  <a:pt x="15957" y="1997"/>
                </a:lnTo>
                <a:lnTo>
                  <a:pt x="15954" y="1990"/>
                </a:lnTo>
                <a:lnTo>
                  <a:pt x="15951" y="1983"/>
                </a:lnTo>
                <a:lnTo>
                  <a:pt x="15946" y="1979"/>
                </a:lnTo>
                <a:lnTo>
                  <a:pt x="15942" y="1973"/>
                </a:lnTo>
                <a:lnTo>
                  <a:pt x="15936" y="1970"/>
                </a:lnTo>
                <a:lnTo>
                  <a:pt x="15931" y="1966"/>
                </a:lnTo>
                <a:lnTo>
                  <a:pt x="15924" y="1963"/>
                </a:lnTo>
                <a:lnTo>
                  <a:pt x="15917" y="1961"/>
                </a:lnTo>
                <a:lnTo>
                  <a:pt x="15911" y="1959"/>
                </a:lnTo>
                <a:lnTo>
                  <a:pt x="15903" y="1958"/>
                </a:lnTo>
                <a:lnTo>
                  <a:pt x="15895" y="1958"/>
                </a:lnTo>
                <a:lnTo>
                  <a:pt x="15886" y="1959"/>
                </a:lnTo>
                <a:lnTo>
                  <a:pt x="15877" y="1959"/>
                </a:lnTo>
                <a:lnTo>
                  <a:pt x="15867" y="1961"/>
                </a:lnTo>
                <a:lnTo>
                  <a:pt x="15857" y="1963"/>
                </a:lnTo>
                <a:lnTo>
                  <a:pt x="15850" y="1965"/>
                </a:lnTo>
                <a:lnTo>
                  <a:pt x="15842" y="1967"/>
                </a:lnTo>
                <a:lnTo>
                  <a:pt x="15835" y="1970"/>
                </a:lnTo>
                <a:lnTo>
                  <a:pt x="15829" y="1972"/>
                </a:lnTo>
                <a:lnTo>
                  <a:pt x="15822" y="1977"/>
                </a:lnTo>
                <a:lnTo>
                  <a:pt x="15815" y="1981"/>
                </a:lnTo>
                <a:lnTo>
                  <a:pt x="15809" y="1986"/>
                </a:lnTo>
                <a:lnTo>
                  <a:pt x="15802" y="1991"/>
                </a:lnTo>
                <a:lnTo>
                  <a:pt x="15791" y="2004"/>
                </a:lnTo>
                <a:lnTo>
                  <a:pt x="15780" y="2019"/>
                </a:lnTo>
                <a:lnTo>
                  <a:pt x="15770" y="2037"/>
                </a:lnTo>
                <a:lnTo>
                  <a:pt x="15760" y="2056"/>
                </a:lnTo>
                <a:lnTo>
                  <a:pt x="15751" y="2078"/>
                </a:lnTo>
                <a:lnTo>
                  <a:pt x="15743" y="2101"/>
                </a:lnTo>
                <a:lnTo>
                  <a:pt x="15736" y="2128"/>
                </a:lnTo>
                <a:lnTo>
                  <a:pt x="15730" y="2155"/>
                </a:lnTo>
                <a:lnTo>
                  <a:pt x="15725" y="2187"/>
                </a:lnTo>
                <a:lnTo>
                  <a:pt x="15720" y="2220"/>
                </a:lnTo>
                <a:lnTo>
                  <a:pt x="15717" y="2255"/>
                </a:lnTo>
                <a:lnTo>
                  <a:pt x="15713" y="2293"/>
                </a:lnTo>
                <a:close/>
                <a:moveTo>
                  <a:pt x="15282" y="2477"/>
                </a:moveTo>
                <a:lnTo>
                  <a:pt x="15302" y="2477"/>
                </a:lnTo>
                <a:lnTo>
                  <a:pt x="15327" y="2455"/>
                </a:lnTo>
                <a:lnTo>
                  <a:pt x="15349" y="2432"/>
                </a:lnTo>
                <a:lnTo>
                  <a:pt x="15370" y="2408"/>
                </a:lnTo>
                <a:lnTo>
                  <a:pt x="15389" y="2386"/>
                </a:lnTo>
                <a:lnTo>
                  <a:pt x="15407" y="2364"/>
                </a:lnTo>
                <a:lnTo>
                  <a:pt x="15421" y="2342"/>
                </a:lnTo>
                <a:lnTo>
                  <a:pt x="15435" y="2320"/>
                </a:lnTo>
                <a:lnTo>
                  <a:pt x="15446" y="2298"/>
                </a:lnTo>
                <a:lnTo>
                  <a:pt x="15456" y="2275"/>
                </a:lnTo>
                <a:lnTo>
                  <a:pt x="15462" y="2254"/>
                </a:lnTo>
                <a:lnTo>
                  <a:pt x="15468" y="2232"/>
                </a:lnTo>
                <a:lnTo>
                  <a:pt x="15472" y="2211"/>
                </a:lnTo>
                <a:lnTo>
                  <a:pt x="15474" y="2190"/>
                </a:lnTo>
                <a:lnTo>
                  <a:pt x="15474" y="2169"/>
                </a:lnTo>
                <a:lnTo>
                  <a:pt x="15471" y="2148"/>
                </a:lnTo>
                <a:lnTo>
                  <a:pt x="15467" y="2128"/>
                </a:lnTo>
                <a:lnTo>
                  <a:pt x="15439" y="2141"/>
                </a:lnTo>
                <a:lnTo>
                  <a:pt x="15415" y="2155"/>
                </a:lnTo>
                <a:lnTo>
                  <a:pt x="15391" y="2171"/>
                </a:lnTo>
                <a:lnTo>
                  <a:pt x="15370" y="2188"/>
                </a:lnTo>
                <a:lnTo>
                  <a:pt x="15360" y="2197"/>
                </a:lnTo>
                <a:lnTo>
                  <a:pt x="15352" y="2205"/>
                </a:lnTo>
                <a:lnTo>
                  <a:pt x="15343" y="2215"/>
                </a:lnTo>
                <a:lnTo>
                  <a:pt x="15335" y="2225"/>
                </a:lnTo>
                <a:lnTo>
                  <a:pt x="15327" y="2235"/>
                </a:lnTo>
                <a:lnTo>
                  <a:pt x="15320" y="2245"/>
                </a:lnTo>
                <a:lnTo>
                  <a:pt x="15314" y="2255"/>
                </a:lnTo>
                <a:lnTo>
                  <a:pt x="15307" y="2266"/>
                </a:lnTo>
                <a:lnTo>
                  <a:pt x="15302" y="2278"/>
                </a:lnTo>
                <a:lnTo>
                  <a:pt x="15297" y="2289"/>
                </a:lnTo>
                <a:lnTo>
                  <a:pt x="15293" y="2301"/>
                </a:lnTo>
                <a:lnTo>
                  <a:pt x="15288" y="2313"/>
                </a:lnTo>
                <a:lnTo>
                  <a:pt x="15285" y="2325"/>
                </a:lnTo>
                <a:lnTo>
                  <a:pt x="15283" y="2337"/>
                </a:lnTo>
                <a:lnTo>
                  <a:pt x="15279" y="2350"/>
                </a:lnTo>
                <a:lnTo>
                  <a:pt x="15278" y="2363"/>
                </a:lnTo>
                <a:lnTo>
                  <a:pt x="15276" y="2390"/>
                </a:lnTo>
                <a:lnTo>
                  <a:pt x="15276" y="2418"/>
                </a:lnTo>
                <a:lnTo>
                  <a:pt x="15277" y="2447"/>
                </a:lnTo>
                <a:lnTo>
                  <a:pt x="15282" y="2477"/>
                </a:lnTo>
                <a:close/>
                <a:moveTo>
                  <a:pt x="16310" y="2293"/>
                </a:moveTo>
                <a:lnTo>
                  <a:pt x="16314" y="2301"/>
                </a:lnTo>
                <a:lnTo>
                  <a:pt x="16320" y="2310"/>
                </a:lnTo>
                <a:lnTo>
                  <a:pt x="16329" y="2320"/>
                </a:lnTo>
                <a:lnTo>
                  <a:pt x="16340" y="2331"/>
                </a:lnTo>
                <a:lnTo>
                  <a:pt x="16353" y="2343"/>
                </a:lnTo>
                <a:lnTo>
                  <a:pt x="16369" y="2356"/>
                </a:lnTo>
                <a:lnTo>
                  <a:pt x="16387" y="2370"/>
                </a:lnTo>
                <a:lnTo>
                  <a:pt x="16408" y="2385"/>
                </a:lnTo>
                <a:lnTo>
                  <a:pt x="16456" y="2417"/>
                </a:lnTo>
                <a:lnTo>
                  <a:pt x="16514" y="2454"/>
                </a:lnTo>
                <a:lnTo>
                  <a:pt x="16582" y="2495"/>
                </a:lnTo>
                <a:lnTo>
                  <a:pt x="16659" y="2539"/>
                </a:lnTo>
                <a:lnTo>
                  <a:pt x="16722" y="2704"/>
                </a:lnTo>
                <a:lnTo>
                  <a:pt x="16708" y="2721"/>
                </a:lnTo>
                <a:lnTo>
                  <a:pt x="16696" y="2738"/>
                </a:lnTo>
                <a:lnTo>
                  <a:pt x="16683" y="2754"/>
                </a:lnTo>
                <a:lnTo>
                  <a:pt x="16669" y="2768"/>
                </a:lnTo>
                <a:lnTo>
                  <a:pt x="16655" y="2781"/>
                </a:lnTo>
                <a:lnTo>
                  <a:pt x="16642" y="2795"/>
                </a:lnTo>
                <a:lnTo>
                  <a:pt x="16627" y="2806"/>
                </a:lnTo>
                <a:lnTo>
                  <a:pt x="16614" y="2817"/>
                </a:lnTo>
                <a:lnTo>
                  <a:pt x="16600" y="2827"/>
                </a:lnTo>
                <a:lnTo>
                  <a:pt x="16585" y="2836"/>
                </a:lnTo>
                <a:lnTo>
                  <a:pt x="16571" y="2844"/>
                </a:lnTo>
                <a:lnTo>
                  <a:pt x="16556" y="2850"/>
                </a:lnTo>
                <a:lnTo>
                  <a:pt x="16541" y="2857"/>
                </a:lnTo>
                <a:lnTo>
                  <a:pt x="16526" y="2861"/>
                </a:lnTo>
                <a:lnTo>
                  <a:pt x="16511" y="2866"/>
                </a:lnTo>
                <a:lnTo>
                  <a:pt x="16495" y="2868"/>
                </a:lnTo>
                <a:lnTo>
                  <a:pt x="16470" y="2831"/>
                </a:lnTo>
                <a:lnTo>
                  <a:pt x="16444" y="2795"/>
                </a:lnTo>
                <a:lnTo>
                  <a:pt x="16419" y="2761"/>
                </a:lnTo>
                <a:lnTo>
                  <a:pt x="16393" y="2729"/>
                </a:lnTo>
                <a:lnTo>
                  <a:pt x="16369" y="2699"/>
                </a:lnTo>
                <a:lnTo>
                  <a:pt x="16344" y="2672"/>
                </a:lnTo>
                <a:lnTo>
                  <a:pt x="16319" y="2646"/>
                </a:lnTo>
                <a:lnTo>
                  <a:pt x="16295" y="2622"/>
                </a:lnTo>
                <a:lnTo>
                  <a:pt x="16270" y="2599"/>
                </a:lnTo>
                <a:lnTo>
                  <a:pt x="16246" y="2579"/>
                </a:lnTo>
                <a:lnTo>
                  <a:pt x="16222" y="2561"/>
                </a:lnTo>
                <a:lnTo>
                  <a:pt x="16198" y="2544"/>
                </a:lnTo>
                <a:lnTo>
                  <a:pt x="16175" y="2529"/>
                </a:lnTo>
                <a:lnTo>
                  <a:pt x="16151" y="2517"/>
                </a:lnTo>
                <a:lnTo>
                  <a:pt x="16128" y="2507"/>
                </a:lnTo>
                <a:lnTo>
                  <a:pt x="16105" y="2498"/>
                </a:lnTo>
                <a:lnTo>
                  <a:pt x="16108" y="2475"/>
                </a:lnTo>
                <a:lnTo>
                  <a:pt x="16113" y="2454"/>
                </a:lnTo>
                <a:lnTo>
                  <a:pt x="16118" y="2434"/>
                </a:lnTo>
                <a:lnTo>
                  <a:pt x="16125" y="2415"/>
                </a:lnTo>
                <a:lnTo>
                  <a:pt x="16134" y="2399"/>
                </a:lnTo>
                <a:lnTo>
                  <a:pt x="16143" y="2382"/>
                </a:lnTo>
                <a:lnTo>
                  <a:pt x="16154" y="2367"/>
                </a:lnTo>
                <a:lnTo>
                  <a:pt x="16166" y="2354"/>
                </a:lnTo>
                <a:lnTo>
                  <a:pt x="16179" y="2342"/>
                </a:lnTo>
                <a:lnTo>
                  <a:pt x="16195" y="2331"/>
                </a:lnTo>
                <a:lnTo>
                  <a:pt x="16210" y="2321"/>
                </a:lnTo>
                <a:lnTo>
                  <a:pt x="16228" y="2313"/>
                </a:lnTo>
                <a:lnTo>
                  <a:pt x="16247" y="2306"/>
                </a:lnTo>
                <a:lnTo>
                  <a:pt x="16267" y="2300"/>
                </a:lnTo>
                <a:lnTo>
                  <a:pt x="16288" y="2295"/>
                </a:lnTo>
                <a:lnTo>
                  <a:pt x="16310" y="2293"/>
                </a:lnTo>
                <a:close/>
                <a:moveTo>
                  <a:pt x="12427" y="1170"/>
                </a:moveTo>
                <a:lnTo>
                  <a:pt x="12461" y="1269"/>
                </a:lnTo>
                <a:lnTo>
                  <a:pt x="12284" y="1676"/>
                </a:lnTo>
                <a:lnTo>
                  <a:pt x="12230" y="1741"/>
                </a:lnTo>
                <a:lnTo>
                  <a:pt x="12241" y="1765"/>
                </a:lnTo>
                <a:lnTo>
                  <a:pt x="12021" y="2083"/>
                </a:lnTo>
                <a:lnTo>
                  <a:pt x="11964" y="2171"/>
                </a:lnTo>
                <a:lnTo>
                  <a:pt x="11929" y="2236"/>
                </a:lnTo>
                <a:lnTo>
                  <a:pt x="11921" y="2260"/>
                </a:lnTo>
                <a:lnTo>
                  <a:pt x="11900" y="2359"/>
                </a:lnTo>
                <a:lnTo>
                  <a:pt x="12284" y="2248"/>
                </a:lnTo>
                <a:lnTo>
                  <a:pt x="12360" y="2221"/>
                </a:lnTo>
                <a:lnTo>
                  <a:pt x="12363" y="2221"/>
                </a:lnTo>
                <a:lnTo>
                  <a:pt x="12388" y="2212"/>
                </a:lnTo>
                <a:lnTo>
                  <a:pt x="12392" y="2210"/>
                </a:lnTo>
                <a:lnTo>
                  <a:pt x="12483" y="2171"/>
                </a:lnTo>
                <a:lnTo>
                  <a:pt x="12508" y="2158"/>
                </a:lnTo>
                <a:lnTo>
                  <a:pt x="12535" y="2143"/>
                </a:lnTo>
                <a:lnTo>
                  <a:pt x="12561" y="2130"/>
                </a:lnTo>
                <a:lnTo>
                  <a:pt x="12587" y="2117"/>
                </a:lnTo>
                <a:lnTo>
                  <a:pt x="12614" y="2102"/>
                </a:lnTo>
                <a:lnTo>
                  <a:pt x="12639" y="2089"/>
                </a:lnTo>
                <a:lnTo>
                  <a:pt x="12666" y="2074"/>
                </a:lnTo>
                <a:lnTo>
                  <a:pt x="12691" y="2061"/>
                </a:lnTo>
                <a:lnTo>
                  <a:pt x="12659" y="2017"/>
                </a:lnTo>
                <a:lnTo>
                  <a:pt x="12405" y="1797"/>
                </a:lnTo>
                <a:lnTo>
                  <a:pt x="12417" y="1765"/>
                </a:lnTo>
                <a:lnTo>
                  <a:pt x="12779" y="1765"/>
                </a:lnTo>
                <a:lnTo>
                  <a:pt x="12900" y="1852"/>
                </a:lnTo>
                <a:lnTo>
                  <a:pt x="13000" y="1907"/>
                </a:lnTo>
                <a:lnTo>
                  <a:pt x="13065" y="2006"/>
                </a:lnTo>
                <a:lnTo>
                  <a:pt x="13090" y="2164"/>
                </a:lnTo>
                <a:lnTo>
                  <a:pt x="13106" y="2239"/>
                </a:lnTo>
                <a:lnTo>
                  <a:pt x="13109" y="2248"/>
                </a:lnTo>
                <a:lnTo>
                  <a:pt x="13054" y="2325"/>
                </a:lnTo>
                <a:lnTo>
                  <a:pt x="13021" y="2391"/>
                </a:lnTo>
                <a:lnTo>
                  <a:pt x="12966" y="2413"/>
                </a:lnTo>
                <a:lnTo>
                  <a:pt x="12935" y="2422"/>
                </a:lnTo>
                <a:lnTo>
                  <a:pt x="12911" y="2424"/>
                </a:lnTo>
                <a:lnTo>
                  <a:pt x="12879" y="2402"/>
                </a:lnTo>
                <a:lnTo>
                  <a:pt x="12834" y="2325"/>
                </a:lnTo>
                <a:lnTo>
                  <a:pt x="12790" y="2226"/>
                </a:lnTo>
                <a:lnTo>
                  <a:pt x="12263" y="2644"/>
                </a:lnTo>
                <a:lnTo>
                  <a:pt x="12241" y="2677"/>
                </a:lnTo>
                <a:lnTo>
                  <a:pt x="11845" y="2941"/>
                </a:lnTo>
                <a:lnTo>
                  <a:pt x="11757" y="3008"/>
                </a:lnTo>
                <a:lnTo>
                  <a:pt x="11668" y="3029"/>
                </a:lnTo>
                <a:lnTo>
                  <a:pt x="11515" y="3040"/>
                </a:lnTo>
                <a:lnTo>
                  <a:pt x="11510" y="3040"/>
                </a:lnTo>
                <a:lnTo>
                  <a:pt x="11504" y="3041"/>
                </a:lnTo>
                <a:lnTo>
                  <a:pt x="11472" y="3038"/>
                </a:lnTo>
                <a:lnTo>
                  <a:pt x="11448" y="3029"/>
                </a:lnTo>
                <a:lnTo>
                  <a:pt x="11421" y="3018"/>
                </a:lnTo>
                <a:lnTo>
                  <a:pt x="11392" y="3002"/>
                </a:lnTo>
                <a:lnTo>
                  <a:pt x="11312" y="2945"/>
                </a:lnTo>
                <a:lnTo>
                  <a:pt x="11248" y="2886"/>
                </a:lnTo>
                <a:lnTo>
                  <a:pt x="11225" y="2856"/>
                </a:lnTo>
                <a:lnTo>
                  <a:pt x="11209" y="2828"/>
                </a:lnTo>
                <a:lnTo>
                  <a:pt x="11199" y="2800"/>
                </a:lnTo>
                <a:lnTo>
                  <a:pt x="11197" y="2787"/>
                </a:lnTo>
                <a:lnTo>
                  <a:pt x="11197" y="2774"/>
                </a:lnTo>
                <a:lnTo>
                  <a:pt x="11200" y="2747"/>
                </a:lnTo>
                <a:lnTo>
                  <a:pt x="11210" y="2723"/>
                </a:lnTo>
                <a:lnTo>
                  <a:pt x="11296" y="2578"/>
                </a:lnTo>
                <a:lnTo>
                  <a:pt x="11460" y="2193"/>
                </a:lnTo>
                <a:lnTo>
                  <a:pt x="11581" y="1841"/>
                </a:lnTo>
                <a:lnTo>
                  <a:pt x="11614" y="1775"/>
                </a:lnTo>
                <a:lnTo>
                  <a:pt x="11778" y="1555"/>
                </a:lnTo>
                <a:lnTo>
                  <a:pt x="11824" y="1463"/>
                </a:lnTo>
                <a:lnTo>
                  <a:pt x="11826" y="1457"/>
                </a:lnTo>
                <a:lnTo>
                  <a:pt x="11827" y="1456"/>
                </a:lnTo>
                <a:lnTo>
                  <a:pt x="11830" y="1451"/>
                </a:lnTo>
                <a:lnTo>
                  <a:pt x="11835" y="1437"/>
                </a:lnTo>
                <a:lnTo>
                  <a:pt x="11836" y="1436"/>
                </a:lnTo>
                <a:lnTo>
                  <a:pt x="11855" y="1394"/>
                </a:lnTo>
                <a:lnTo>
                  <a:pt x="12010" y="961"/>
                </a:lnTo>
                <a:lnTo>
                  <a:pt x="12032" y="883"/>
                </a:lnTo>
                <a:lnTo>
                  <a:pt x="11977" y="840"/>
                </a:lnTo>
                <a:lnTo>
                  <a:pt x="11971" y="829"/>
                </a:lnTo>
                <a:lnTo>
                  <a:pt x="11966" y="812"/>
                </a:lnTo>
                <a:lnTo>
                  <a:pt x="11966" y="807"/>
                </a:lnTo>
                <a:lnTo>
                  <a:pt x="11966" y="800"/>
                </a:lnTo>
                <a:lnTo>
                  <a:pt x="11971" y="784"/>
                </a:lnTo>
                <a:lnTo>
                  <a:pt x="11977" y="774"/>
                </a:lnTo>
                <a:lnTo>
                  <a:pt x="12042" y="753"/>
                </a:lnTo>
                <a:lnTo>
                  <a:pt x="12083" y="755"/>
                </a:lnTo>
                <a:lnTo>
                  <a:pt x="12110" y="759"/>
                </a:lnTo>
                <a:lnTo>
                  <a:pt x="12135" y="768"/>
                </a:lnTo>
                <a:lnTo>
                  <a:pt x="12149" y="776"/>
                </a:lnTo>
                <a:lnTo>
                  <a:pt x="12174" y="796"/>
                </a:lnTo>
                <a:lnTo>
                  <a:pt x="12219" y="822"/>
                </a:lnTo>
                <a:lnTo>
                  <a:pt x="12263" y="862"/>
                </a:lnTo>
                <a:lnTo>
                  <a:pt x="12427" y="1170"/>
                </a:lnTo>
                <a:close/>
                <a:moveTo>
                  <a:pt x="10800" y="1369"/>
                </a:moveTo>
                <a:lnTo>
                  <a:pt x="10853" y="1381"/>
                </a:lnTo>
                <a:lnTo>
                  <a:pt x="10883" y="1394"/>
                </a:lnTo>
                <a:lnTo>
                  <a:pt x="10910" y="1412"/>
                </a:lnTo>
                <a:lnTo>
                  <a:pt x="10921" y="1423"/>
                </a:lnTo>
                <a:lnTo>
                  <a:pt x="10866" y="1511"/>
                </a:lnTo>
                <a:lnTo>
                  <a:pt x="10877" y="1555"/>
                </a:lnTo>
                <a:lnTo>
                  <a:pt x="10811" y="1654"/>
                </a:lnTo>
                <a:lnTo>
                  <a:pt x="10844" y="1730"/>
                </a:lnTo>
                <a:lnTo>
                  <a:pt x="10822" y="1797"/>
                </a:lnTo>
                <a:lnTo>
                  <a:pt x="10790" y="1875"/>
                </a:lnTo>
                <a:lnTo>
                  <a:pt x="10779" y="1879"/>
                </a:lnTo>
                <a:lnTo>
                  <a:pt x="10755" y="1885"/>
                </a:lnTo>
                <a:lnTo>
                  <a:pt x="10721" y="1871"/>
                </a:lnTo>
                <a:lnTo>
                  <a:pt x="10709" y="1861"/>
                </a:lnTo>
                <a:lnTo>
                  <a:pt x="10704" y="1857"/>
                </a:lnTo>
                <a:lnTo>
                  <a:pt x="10701" y="1852"/>
                </a:lnTo>
                <a:lnTo>
                  <a:pt x="10624" y="1765"/>
                </a:lnTo>
                <a:lnTo>
                  <a:pt x="10591" y="1754"/>
                </a:lnTo>
                <a:lnTo>
                  <a:pt x="10591" y="1720"/>
                </a:lnTo>
                <a:lnTo>
                  <a:pt x="10547" y="1676"/>
                </a:lnTo>
                <a:lnTo>
                  <a:pt x="10504" y="1687"/>
                </a:lnTo>
                <a:lnTo>
                  <a:pt x="10184" y="1412"/>
                </a:lnTo>
                <a:lnTo>
                  <a:pt x="10108" y="1357"/>
                </a:lnTo>
                <a:lnTo>
                  <a:pt x="10102" y="1346"/>
                </a:lnTo>
                <a:lnTo>
                  <a:pt x="10096" y="1323"/>
                </a:lnTo>
                <a:lnTo>
                  <a:pt x="10096" y="1313"/>
                </a:lnTo>
                <a:lnTo>
                  <a:pt x="10102" y="1291"/>
                </a:lnTo>
                <a:lnTo>
                  <a:pt x="10119" y="1253"/>
                </a:lnTo>
                <a:lnTo>
                  <a:pt x="10130" y="1235"/>
                </a:lnTo>
                <a:lnTo>
                  <a:pt x="10405" y="1313"/>
                </a:lnTo>
                <a:lnTo>
                  <a:pt x="10800" y="1369"/>
                </a:lnTo>
                <a:close/>
                <a:moveTo>
                  <a:pt x="10052" y="2371"/>
                </a:moveTo>
                <a:lnTo>
                  <a:pt x="10065" y="2361"/>
                </a:lnTo>
                <a:lnTo>
                  <a:pt x="10074" y="2359"/>
                </a:lnTo>
                <a:lnTo>
                  <a:pt x="10174" y="2381"/>
                </a:lnTo>
                <a:lnTo>
                  <a:pt x="10338" y="2402"/>
                </a:lnTo>
                <a:lnTo>
                  <a:pt x="10492" y="2502"/>
                </a:lnTo>
                <a:lnTo>
                  <a:pt x="10580" y="2512"/>
                </a:lnTo>
                <a:lnTo>
                  <a:pt x="10592" y="2521"/>
                </a:lnTo>
                <a:lnTo>
                  <a:pt x="10603" y="2529"/>
                </a:lnTo>
                <a:lnTo>
                  <a:pt x="10613" y="2541"/>
                </a:lnTo>
                <a:lnTo>
                  <a:pt x="10621" y="2553"/>
                </a:lnTo>
                <a:lnTo>
                  <a:pt x="10632" y="2579"/>
                </a:lnTo>
                <a:lnTo>
                  <a:pt x="10636" y="2612"/>
                </a:lnTo>
                <a:lnTo>
                  <a:pt x="10624" y="2622"/>
                </a:lnTo>
                <a:lnTo>
                  <a:pt x="10591" y="2777"/>
                </a:lnTo>
                <a:lnTo>
                  <a:pt x="10597" y="2933"/>
                </a:lnTo>
                <a:lnTo>
                  <a:pt x="10613" y="3118"/>
                </a:lnTo>
                <a:lnTo>
                  <a:pt x="10624" y="3447"/>
                </a:lnTo>
                <a:lnTo>
                  <a:pt x="10712" y="3414"/>
                </a:lnTo>
                <a:lnTo>
                  <a:pt x="10750" y="3370"/>
                </a:lnTo>
                <a:lnTo>
                  <a:pt x="10753" y="3367"/>
                </a:lnTo>
                <a:lnTo>
                  <a:pt x="10780" y="3329"/>
                </a:lnTo>
                <a:lnTo>
                  <a:pt x="10782" y="3325"/>
                </a:lnTo>
                <a:lnTo>
                  <a:pt x="10790" y="3315"/>
                </a:lnTo>
                <a:lnTo>
                  <a:pt x="11119" y="2986"/>
                </a:lnTo>
                <a:lnTo>
                  <a:pt x="11125" y="2975"/>
                </a:lnTo>
                <a:lnTo>
                  <a:pt x="11138" y="2956"/>
                </a:lnTo>
                <a:lnTo>
                  <a:pt x="11155" y="2942"/>
                </a:lnTo>
                <a:lnTo>
                  <a:pt x="11174" y="2933"/>
                </a:lnTo>
                <a:lnTo>
                  <a:pt x="11185" y="2930"/>
                </a:lnTo>
                <a:lnTo>
                  <a:pt x="11186" y="2931"/>
                </a:lnTo>
                <a:lnTo>
                  <a:pt x="11198" y="2940"/>
                </a:lnTo>
                <a:lnTo>
                  <a:pt x="11207" y="2949"/>
                </a:lnTo>
                <a:lnTo>
                  <a:pt x="11209" y="2952"/>
                </a:lnTo>
                <a:lnTo>
                  <a:pt x="11209" y="2957"/>
                </a:lnTo>
                <a:lnTo>
                  <a:pt x="11209" y="2958"/>
                </a:lnTo>
                <a:lnTo>
                  <a:pt x="11209" y="2960"/>
                </a:lnTo>
                <a:lnTo>
                  <a:pt x="11207" y="2963"/>
                </a:lnTo>
                <a:lnTo>
                  <a:pt x="11163" y="3118"/>
                </a:lnTo>
                <a:lnTo>
                  <a:pt x="11141" y="3150"/>
                </a:lnTo>
                <a:lnTo>
                  <a:pt x="11019" y="3377"/>
                </a:lnTo>
                <a:lnTo>
                  <a:pt x="10998" y="3425"/>
                </a:lnTo>
                <a:lnTo>
                  <a:pt x="10679" y="4030"/>
                </a:lnTo>
                <a:lnTo>
                  <a:pt x="10602" y="4097"/>
                </a:lnTo>
                <a:lnTo>
                  <a:pt x="10470" y="4272"/>
                </a:lnTo>
                <a:lnTo>
                  <a:pt x="10316" y="4284"/>
                </a:lnTo>
                <a:lnTo>
                  <a:pt x="10262" y="4305"/>
                </a:lnTo>
                <a:lnTo>
                  <a:pt x="10140" y="4218"/>
                </a:lnTo>
                <a:lnTo>
                  <a:pt x="10019" y="4162"/>
                </a:lnTo>
                <a:lnTo>
                  <a:pt x="10053" y="3810"/>
                </a:lnTo>
                <a:lnTo>
                  <a:pt x="10108" y="3712"/>
                </a:lnTo>
                <a:lnTo>
                  <a:pt x="10152" y="3645"/>
                </a:lnTo>
                <a:lnTo>
                  <a:pt x="10163" y="3546"/>
                </a:lnTo>
                <a:lnTo>
                  <a:pt x="10170" y="3522"/>
                </a:lnTo>
                <a:lnTo>
                  <a:pt x="10189" y="3478"/>
                </a:lnTo>
                <a:lnTo>
                  <a:pt x="10217" y="3425"/>
                </a:lnTo>
                <a:lnTo>
                  <a:pt x="10235" y="3353"/>
                </a:lnTo>
                <a:lnTo>
                  <a:pt x="10245" y="3279"/>
                </a:lnTo>
                <a:lnTo>
                  <a:pt x="10245" y="3275"/>
                </a:lnTo>
                <a:lnTo>
                  <a:pt x="10247" y="3269"/>
                </a:lnTo>
                <a:lnTo>
                  <a:pt x="10252" y="3118"/>
                </a:lnTo>
                <a:lnTo>
                  <a:pt x="10251" y="3062"/>
                </a:lnTo>
                <a:lnTo>
                  <a:pt x="10228" y="2809"/>
                </a:lnTo>
                <a:lnTo>
                  <a:pt x="10217" y="2733"/>
                </a:lnTo>
                <a:lnTo>
                  <a:pt x="10206" y="2578"/>
                </a:lnTo>
                <a:lnTo>
                  <a:pt x="10041" y="2468"/>
                </a:lnTo>
                <a:lnTo>
                  <a:pt x="10032" y="2452"/>
                </a:lnTo>
                <a:lnTo>
                  <a:pt x="10029" y="2444"/>
                </a:lnTo>
                <a:lnTo>
                  <a:pt x="10028" y="2437"/>
                </a:lnTo>
                <a:lnTo>
                  <a:pt x="10027" y="2424"/>
                </a:lnTo>
                <a:lnTo>
                  <a:pt x="10028" y="2418"/>
                </a:lnTo>
                <a:lnTo>
                  <a:pt x="10030" y="2413"/>
                </a:lnTo>
                <a:lnTo>
                  <a:pt x="10033" y="2402"/>
                </a:lnTo>
                <a:lnTo>
                  <a:pt x="10041" y="2384"/>
                </a:lnTo>
                <a:lnTo>
                  <a:pt x="10052" y="2371"/>
                </a:lnTo>
                <a:close/>
                <a:moveTo>
                  <a:pt x="13065" y="2941"/>
                </a:moveTo>
                <a:lnTo>
                  <a:pt x="13136" y="2988"/>
                </a:lnTo>
                <a:lnTo>
                  <a:pt x="13197" y="3040"/>
                </a:lnTo>
                <a:lnTo>
                  <a:pt x="13219" y="3128"/>
                </a:lnTo>
                <a:lnTo>
                  <a:pt x="13242" y="3161"/>
                </a:lnTo>
                <a:lnTo>
                  <a:pt x="13250" y="3226"/>
                </a:lnTo>
                <a:lnTo>
                  <a:pt x="13253" y="3249"/>
                </a:lnTo>
                <a:lnTo>
                  <a:pt x="13244" y="3282"/>
                </a:lnTo>
                <a:lnTo>
                  <a:pt x="13242" y="3315"/>
                </a:lnTo>
                <a:lnTo>
                  <a:pt x="13098" y="3613"/>
                </a:lnTo>
                <a:lnTo>
                  <a:pt x="13054" y="3656"/>
                </a:lnTo>
                <a:lnTo>
                  <a:pt x="12702" y="3931"/>
                </a:lnTo>
                <a:lnTo>
                  <a:pt x="12725" y="4140"/>
                </a:lnTo>
                <a:lnTo>
                  <a:pt x="12680" y="4140"/>
                </a:lnTo>
                <a:lnTo>
                  <a:pt x="12659" y="4173"/>
                </a:lnTo>
                <a:lnTo>
                  <a:pt x="12631" y="4181"/>
                </a:lnTo>
                <a:lnTo>
                  <a:pt x="12621" y="4181"/>
                </a:lnTo>
                <a:lnTo>
                  <a:pt x="12621" y="4182"/>
                </a:lnTo>
                <a:lnTo>
                  <a:pt x="12593" y="4184"/>
                </a:lnTo>
                <a:lnTo>
                  <a:pt x="12494" y="4207"/>
                </a:lnTo>
                <a:lnTo>
                  <a:pt x="12185" y="4240"/>
                </a:lnTo>
                <a:lnTo>
                  <a:pt x="12053" y="4284"/>
                </a:lnTo>
                <a:lnTo>
                  <a:pt x="11955" y="4305"/>
                </a:lnTo>
                <a:lnTo>
                  <a:pt x="11888" y="4294"/>
                </a:lnTo>
                <a:lnTo>
                  <a:pt x="11802" y="4328"/>
                </a:lnTo>
                <a:lnTo>
                  <a:pt x="11767" y="4305"/>
                </a:lnTo>
                <a:lnTo>
                  <a:pt x="11680" y="4272"/>
                </a:lnTo>
                <a:lnTo>
                  <a:pt x="11614" y="4207"/>
                </a:lnTo>
                <a:lnTo>
                  <a:pt x="11592" y="4207"/>
                </a:lnTo>
                <a:lnTo>
                  <a:pt x="11586" y="4195"/>
                </a:lnTo>
                <a:lnTo>
                  <a:pt x="11582" y="4173"/>
                </a:lnTo>
                <a:lnTo>
                  <a:pt x="11581" y="4162"/>
                </a:lnTo>
                <a:lnTo>
                  <a:pt x="11526" y="4074"/>
                </a:lnTo>
                <a:lnTo>
                  <a:pt x="11405" y="3667"/>
                </a:lnTo>
                <a:lnTo>
                  <a:pt x="11417" y="3613"/>
                </a:lnTo>
                <a:lnTo>
                  <a:pt x="11432" y="3262"/>
                </a:lnTo>
                <a:lnTo>
                  <a:pt x="11444" y="3189"/>
                </a:lnTo>
                <a:lnTo>
                  <a:pt x="11452" y="3162"/>
                </a:lnTo>
                <a:lnTo>
                  <a:pt x="11462" y="3143"/>
                </a:lnTo>
                <a:lnTo>
                  <a:pt x="11473" y="3131"/>
                </a:lnTo>
                <a:lnTo>
                  <a:pt x="11480" y="3128"/>
                </a:lnTo>
                <a:lnTo>
                  <a:pt x="11485" y="3127"/>
                </a:lnTo>
                <a:lnTo>
                  <a:pt x="11493" y="3128"/>
                </a:lnTo>
                <a:lnTo>
                  <a:pt x="11529" y="3148"/>
                </a:lnTo>
                <a:lnTo>
                  <a:pt x="11544" y="3158"/>
                </a:lnTo>
                <a:lnTo>
                  <a:pt x="11547" y="3161"/>
                </a:lnTo>
                <a:lnTo>
                  <a:pt x="11559" y="3293"/>
                </a:lnTo>
                <a:lnTo>
                  <a:pt x="11614" y="3403"/>
                </a:lnTo>
                <a:lnTo>
                  <a:pt x="11932" y="3217"/>
                </a:lnTo>
                <a:lnTo>
                  <a:pt x="12615" y="2908"/>
                </a:lnTo>
                <a:lnTo>
                  <a:pt x="12758" y="2887"/>
                </a:lnTo>
                <a:lnTo>
                  <a:pt x="13065" y="2941"/>
                </a:lnTo>
                <a:close/>
                <a:moveTo>
                  <a:pt x="9550" y="3643"/>
                </a:moveTo>
                <a:lnTo>
                  <a:pt x="9562" y="3713"/>
                </a:lnTo>
                <a:lnTo>
                  <a:pt x="9563" y="3793"/>
                </a:lnTo>
                <a:lnTo>
                  <a:pt x="9556" y="3885"/>
                </a:lnTo>
                <a:lnTo>
                  <a:pt x="9556" y="3888"/>
                </a:lnTo>
                <a:lnTo>
                  <a:pt x="9557" y="3892"/>
                </a:lnTo>
                <a:lnTo>
                  <a:pt x="9557" y="3907"/>
                </a:lnTo>
                <a:lnTo>
                  <a:pt x="9555" y="3952"/>
                </a:lnTo>
                <a:lnTo>
                  <a:pt x="9530" y="4104"/>
                </a:lnTo>
                <a:lnTo>
                  <a:pt x="9412" y="4212"/>
                </a:lnTo>
                <a:lnTo>
                  <a:pt x="9373" y="4239"/>
                </a:lnTo>
                <a:lnTo>
                  <a:pt x="9352" y="4248"/>
                </a:lnTo>
                <a:lnTo>
                  <a:pt x="9332" y="4250"/>
                </a:lnTo>
                <a:lnTo>
                  <a:pt x="9317" y="4249"/>
                </a:lnTo>
                <a:lnTo>
                  <a:pt x="9301" y="4245"/>
                </a:lnTo>
                <a:lnTo>
                  <a:pt x="9285" y="4241"/>
                </a:lnTo>
                <a:lnTo>
                  <a:pt x="9258" y="4223"/>
                </a:lnTo>
                <a:lnTo>
                  <a:pt x="9243" y="4210"/>
                </a:lnTo>
                <a:lnTo>
                  <a:pt x="9231" y="4197"/>
                </a:lnTo>
                <a:lnTo>
                  <a:pt x="9127" y="4104"/>
                </a:lnTo>
                <a:lnTo>
                  <a:pt x="9110" y="4082"/>
                </a:lnTo>
                <a:lnTo>
                  <a:pt x="9106" y="4076"/>
                </a:lnTo>
                <a:lnTo>
                  <a:pt x="9087" y="4060"/>
                </a:lnTo>
                <a:lnTo>
                  <a:pt x="9074" y="4051"/>
                </a:lnTo>
                <a:lnTo>
                  <a:pt x="9054" y="4043"/>
                </a:lnTo>
                <a:lnTo>
                  <a:pt x="9039" y="4041"/>
                </a:lnTo>
                <a:lnTo>
                  <a:pt x="9024" y="4040"/>
                </a:lnTo>
                <a:lnTo>
                  <a:pt x="8918" y="3907"/>
                </a:lnTo>
                <a:lnTo>
                  <a:pt x="8908" y="3891"/>
                </a:lnTo>
                <a:lnTo>
                  <a:pt x="8902" y="3876"/>
                </a:lnTo>
                <a:lnTo>
                  <a:pt x="8901" y="3861"/>
                </a:lnTo>
                <a:lnTo>
                  <a:pt x="8902" y="3847"/>
                </a:lnTo>
                <a:lnTo>
                  <a:pt x="8908" y="3833"/>
                </a:lnTo>
                <a:lnTo>
                  <a:pt x="8918" y="3818"/>
                </a:lnTo>
                <a:lnTo>
                  <a:pt x="8933" y="3806"/>
                </a:lnTo>
                <a:lnTo>
                  <a:pt x="9004" y="3670"/>
                </a:lnTo>
                <a:lnTo>
                  <a:pt x="9011" y="3646"/>
                </a:lnTo>
                <a:lnTo>
                  <a:pt x="9015" y="3626"/>
                </a:lnTo>
                <a:lnTo>
                  <a:pt x="9014" y="3609"/>
                </a:lnTo>
                <a:lnTo>
                  <a:pt x="9013" y="3603"/>
                </a:lnTo>
                <a:lnTo>
                  <a:pt x="9010" y="3598"/>
                </a:lnTo>
                <a:lnTo>
                  <a:pt x="8959" y="3391"/>
                </a:lnTo>
                <a:lnTo>
                  <a:pt x="9061" y="3352"/>
                </a:lnTo>
                <a:lnTo>
                  <a:pt x="9179" y="3352"/>
                </a:lnTo>
                <a:lnTo>
                  <a:pt x="9202" y="3355"/>
                </a:lnTo>
                <a:lnTo>
                  <a:pt x="9249" y="3372"/>
                </a:lnTo>
                <a:lnTo>
                  <a:pt x="9322" y="3415"/>
                </a:lnTo>
                <a:lnTo>
                  <a:pt x="9530" y="3586"/>
                </a:lnTo>
                <a:lnTo>
                  <a:pt x="9550" y="3643"/>
                </a:lnTo>
                <a:close/>
                <a:moveTo>
                  <a:pt x="8887" y="1407"/>
                </a:moveTo>
                <a:lnTo>
                  <a:pt x="8888" y="1420"/>
                </a:lnTo>
                <a:lnTo>
                  <a:pt x="8888" y="1432"/>
                </a:lnTo>
                <a:lnTo>
                  <a:pt x="8886" y="1444"/>
                </a:lnTo>
                <a:lnTo>
                  <a:pt x="8881" y="1457"/>
                </a:lnTo>
                <a:lnTo>
                  <a:pt x="8751" y="1495"/>
                </a:lnTo>
                <a:lnTo>
                  <a:pt x="8634" y="1561"/>
                </a:lnTo>
                <a:lnTo>
                  <a:pt x="8639" y="1568"/>
                </a:lnTo>
                <a:lnTo>
                  <a:pt x="8645" y="1588"/>
                </a:lnTo>
                <a:lnTo>
                  <a:pt x="8646" y="1599"/>
                </a:lnTo>
                <a:lnTo>
                  <a:pt x="8643" y="1618"/>
                </a:lnTo>
                <a:lnTo>
                  <a:pt x="8634" y="1639"/>
                </a:lnTo>
                <a:lnTo>
                  <a:pt x="8631" y="1650"/>
                </a:lnTo>
                <a:lnTo>
                  <a:pt x="8628" y="1673"/>
                </a:lnTo>
                <a:lnTo>
                  <a:pt x="8628" y="1693"/>
                </a:lnTo>
                <a:lnTo>
                  <a:pt x="8631" y="1709"/>
                </a:lnTo>
                <a:lnTo>
                  <a:pt x="8634" y="1717"/>
                </a:lnTo>
                <a:lnTo>
                  <a:pt x="8634" y="1846"/>
                </a:lnTo>
                <a:lnTo>
                  <a:pt x="8481" y="2199"/>
                </a:lnTo>
                <a:lnTo>
                  <a:pt x="8398" y="2336"/>
                </a:lnTo>
                <a:lnTo>
                  <a:pt x="8388" y="2352"/>
                </a:lnTo>
                <a:lnTo>
                  <a:pt x="8375" y="2417"/>
                </a:lnTo>
                <a:lnTo>
                  <a:pt x="8375" y="2423"/>
                </a:lnTo>
                <a:lnTo>
                  <a:pt x="8377" y="2434"/>
                </a:lnTo>
                <a:lnTo>
                  <a:pt x="8385" y="2444"/>
                </a:lnTo>
                <a:lnTo>
                  <a:pt x="8389" y="2448"/>
                </a:lnTo>
                <a:lnTo>
                  <a:pt x="8401" y="2456"/>
                </a:lnTo>
                <a:lnTo>
                  <a:pt x="8608" y="2482"/>
                </a:lnTo>
                <a:lnTo>
                  <a:pt x="8830" y="2670"/>
                </a:lnTo>
                <a:lnTo>
                  <a:pt x="8857" y="2703"/>
                </a:lnTo>
                <a:lnTo>
                  <a:pt x="8874" y="2735"/>
                </a:lnTo>
                <a:lnTo>
                  <a:pt x="8878" y="2751"/>
                </a:lnTo>
                <a:lnTo>
                  <a:pt x="8881" y="2768"/>
                </a:lnTo>
                <a:lnTo>
                  <a:pt x="8764" y="2898"/>
                </a:lnTo>
                <a:lnTo>
                  <a:pt x="8712" y="2988"/>
                </a:lnTo>
                <a:lnTo>
                  <a:pt x="8673" y="3079"/>
                </a:lnTo>
                <a:lnTo>
                  <a:pt x="8556" y="3197"/>
                </a:lnTo>
                <a:lnTo>
                  <a:pt x="8446" y="3390"/>
                </a:lnTo>
                <a:lnTo>
                  <a:pt x="8440" y="3409"/>
                </a:lnTo>
                <a:lnTo>
                  <a:pt x="8439" y="3416"/>
                </a:lnTo>
                <a:lnTo>
                  <a:pt x="8258" y="3612"/>
                </a:lnTo>
                <a:lnTo>
                  <a:pt x="8128" y="3819"/>
                </a:lnTo>
                <a:lnTo>
                  <a:pt x="8122" y="3831"/>
                </a:lnTo>
                <a:lnTo>
                  <a:pt x="8121" y="3842"/>
                </a:lnTo>
                <a:lnTo>
                  <a:pt x="8121" y="3848"/>
                </a:lnTo>
                <a:lnTo>
                  <a:pt x="8122" y="3854"/>
                </a:lnTo>
                <a:lnTo>
                  <a:pt x="8127" y="3864"/>
                </a:lnTo>
                <a:lnTo>
                  <a:pt x="8136" y="3872"/>
                </a:lnTo>
                <a:lnTo>
                  <a:pt x="8147" y="3882"/>
                </a:lnTo>
                <a:lnTo>
                  <a:pt x="8162" y="3890"/>
                </a:lnTo>
                <a:lnTo>
                  <a:pt x="8181" y="3897"/>
                </a:lnTo>
                <a:lnTo>
                  <a:pt x="8543" y="3754"/>
                </a:lnTo>
                <a:lnTo>
                  <a:pt x="8599" y="3746"/>
                </a:lnTo>
                <a:lnTo>
                  <a:pt x="8663" y="3745"/>
                </a:lnTo>
                <a:lnTo>
                  <a:pt x="8706" y="3751"/>
                </a:lnTo>
                <a:lnTo>
                  <a:pt x="8720" y="3754"/>
                </a:lnTo>
                <a:lnTo>
                  <a:pt x="8756" y="3768"/>
                </a:lnTo>
                <a:lnTo>
                  <a:pt x="8777" y="3780"/>
                </a:lnTo>
                <a:lnTo>
                  <a:pt x="8842" y="3910"/>
                </a:lnTo>
                <a:lnTo>
                  <a:pt x="8621" y="4040"/>
                </a:lnTo>
                <a:lnTo>
                  <a:pt x="8309" y="4183"/>
                </a:lnTo>
                <a:lnTo>
                  <a:pt x="7921" y="4300"/>
                </a:lnTo>
                <a:lnTo>
                  <a:pt x="7852" y="4303"/>
                </a:lnTo>
                <a:lnTo>
                  <a:pt x="7821" y="4300"/>
                </a:lnTo>
                <a:lnTo>
                  <a:pt x="7793" y="4293"/>
                </a:lnTo>
                <a:lnTo>
                  <a:pt x="7767" y="4280"/>
                </a:lnTo>
                <a:lnTo>
                  <a:pt x="7742" y="4265"/>
                </a:lnTo>
                <a:lnTo>
                  <a:pt x="7719" y="4245"/>
                </a:lnTo>
                <a:lnTo>
                  <a:pt x="7697" y="4218"/>
                </a:lnTo>
                <a:lnTo>
                  <a:pt x="7692" y="4205"/>
                </a:lnTo>
                <a:lnTo>
                  <a:pt x="7687" y="4178"/>
                </a:lnTo>
                <a:lnTo>
                  <a:pt x="7686" y="4175"/>
                </a:lnTo>
                <a:lnTo>
                  <a:pt x="7686" y="4171"/>
                </a:lnTo>
                <a:lnTo>
                  <a:pt x="7648" y="3910"/>
                </a:lnTo>
                <a:lnTo>
                  <a:pt x="7689" y="3896"/>
                </a:lnTo>
                <a:lnTo>
                  <a:pt x="7692" y="3894"/>
                </a:lnTo>
                <a:lnTo>
                  <a:pt x="7702" y="3889"/>
                </a:lnTo>
                <a:lnTo>
                  <a:pt x="7711" y="3882"/>
                </a:lnTo>
                <a:lnTo>
                  <a:pt x="7715" y="3880"/>
                </a:lnTo>
                <a:lnTo>
                  <a:pt x="7751" y="3851"/>
                </a:lnTo>
                <a:lnTo>
                  <a:pt x="7762" y="3839"/>
                </a:lnTo>
                <a:lnTo>
                  <a:pt x="7763" y="3837"/>
                </a:lnTo>
                <a:lnTo>
                  <a:pt x="7773" y="3827"/>
                </a:lnTo>
                <a:lnTo>
                  <a:pt x="7793" y="3798"/>
                </a:lnTo>
                <a:lnTo>
                  <a:pt x="7809" y="3769"/>
                </a:lnTo>
                <a:lnTo>
                  <a:pt x="7812" y="3765"/>
                </a:lnTo>
                <a:lnTo>
                  <a:pt x="7875" y="3634"/>
                </a:lnTo>
                <a:lnTo>
                  <a:pt x="7912" y="3575"/>
                </a:lnTo>
                <a:lnTo>
                  <a:pt x="7946" y="3529"/>
                </a:lnTo>
                <a:lnTo>
                  <a:pt x="7963" y="3514"/>
                </a:lnTo>
                <a:lnTo>
                  <a:pt x="7972" y="3508"/>
                </a:lnTo>
                <a:lnTo>
                  <a:pt x="8284" y="2898"/>
                </a:lnTo>
                <a:lnTo>
                  <a:pt x="8284" y="2890"/>
                </a:lnTo>
                <a:lnTo>
                  <a:pt x="8287" y="2882"/>
                </a:lnTo>
                <a:lnTo>
                  <a:pt x="8290" y="2874"/>
                </a:lnTo>
                <a:lnTo>
                  <a:pt x="8303" y="2855"/>
                </a:lnTo>
                <a:lnTo>
                  <a:pt x="8336" y="2820"/>
                </a:lnTo>
                <a:lnTo>
                  <a:pt x="8365" y="2771"/>
                </a:lnTo>
                <a:lnTo>
                  <a:pt x="8371" y="2748"/>
                </a:lnTo>
                <a:lnTo>
                  <a:pt x="8374" y="2738"/>
                </a:lnTo>
                <a:lnTo>
                  <a:pt x="8375" y="2729"/>
                </a:lnTo>
                <a:lnTo>
                  <a:pt x="8404" y="2679"/>
                </a:lnTo>
                <a:lnTo>
                  <a:pt x="8411" y="2658"/>
                </a:lnTo>
                <a:lnTo>
                  <a:pt x="8414" y="2647"/>
                </a:lnTo>
                <a:lnTo>
                  <a:pt x="8414" y="2638"/>
                </a:lnTo>
                <a:lnTo>
                  <a:pt x="8389" y="2627"/>
                </a:lnTo>
                <a:lnTo>
                  <a:pt x="8368" y="2622"/>
                </a:lnTo>
                <a:lnTo>
                  <a:pt x="8358" y="2620"/>
                </a:lnTo>
                <a:lnTo>
                  <a:pt x="8341" y="2622"/>
                </a:lnTo>
                <a:lnTo>
                  <a:pt x="8336" y="2625"/>
                </a:lnTo>
                <a:lnTo>
                  <a:pt x="8154" y="2755"/>
                </a:lnTo>
                <a:lnTo>
                  <a:pt x="8067" y="2750"/>
                </a:lnTo>
                <a:lnTo>
                  <a:pt x="8001" y="2738"/>
                </a:lnTo>
                <a:lnTo>
                  <a:pt x="7975" y="2729"/>
                </a:lnTo>
                <a:lnTo>
                  <a:pt x="7956" y="2718"/>
                </a:lnTo>
                <a:lnTo>
                  <a:pt x="7942" y="2705"/>
                </a:lnTo>
                <a:lnTo>
                  <a:pt x="7936" y="2698"/>
                </a:lnTo>
                <a:lnTo>
                  <a:pt x="7933" y="2690"/>
                </a:lnTo>
                <a:lnTo>
                  <a:pt x="7855" y="2534"/>
                </a:lnTo>
                <a:lnTo>
                  <a:pt x="7844" y="2521"/>
                </a:lnTo>
                <a:lnTo>
                  <a:pt x="7837" y="2507"/>
                </a:lnTo>
                <a:lnTo>
                  <a:pt x="7831" y="2495"/>
                </a:lnTo>
                <a:lnTo>
                  <a:pt x="7829" y="2487"/>
                </a:lnTo>
                <a:lnTo>
                  <a:pt x="7829" y="2482"/>
                </a:lnTo>
                <a:lnTo>
                  <a:pt x="7833" y="2470"/>
                </a:lnTo>
                <a:lnTo>
                  <a:pt x="7837" y="2455"/>
                </a:lnTo>
                <a:lnTo>
                  <a:pt x="7836" y="2448"/>
                </a:lnTo>
                <a:lnTo>
                  <a:pt x="7833" y="2443"/>
                </a:lnTo>
                <a:lnTo>
                  <a:pt x="7832" y="2438"/>
                </a:lnTo>
                <a:lnTo>
                  <a:pt x="7832" y="2435"/>
                </a:lnTo>
                <a:lnTo>
                  <a:pt x="7829" y="2430"/>
                </a:lnTo>
                <a:lnTo>
                  <a:pt x="7848" y="2417"/>
                </a:lnTo>
                <a:lnTo>
                  <a:pt x="7873" y="2404"/>
                </a:lnTo>
                <a:lnTo>
                  <a:pt x="7904" y="2396"/>
                </a:lnTo>
                <a:lnTo>
                  <a:pt x="7912" y="2395"/>
                </a:lnTo>
                <a:lnTo>
                  <a:pt x="7924" y="2396"/>
                </a:lnTo>
                <a:lnTo>
                  <a:pt x="7935" y="2399"/>
                </a:lnTo>
                <a:lnTo>
                  <a:pt x="7941" y="2401"/>
                </a:lnTo>
                <a:lnTo>
                  <a:pt x="7946" y="2404"/>
                </a:lnTo>
                <a:lnTo>
                  <a:pt x="8037" y="2183"/>
                </a:lnTo>
                <a:lnTo>
                  <a:pt x="8035" y="2171"/>
                </a:lnTo>
                <a:lnTo>
                  <a:pt x="8036" y="2145"/>
                </a:lnTo>
                <a:lnTo>
                  <a:pt x="8045" y="2123"/>
                </a:lnTo>
                <a:lnTo>
                  <a:pt x="8053" y="2113"/>
                </a:lnTo>
                <a:lnTo>
                  <a:pt x="8064" y="2103"/>
                </a:lnTo>
                <a:lnTo>
                  <a:pt x="8076" y="2093"/>
                </a:lnTo>
                <a:lnTo>
                  <a:pt x="8154" y="1755"/>
                </a:lnTo>
                <a:lnTo>
                  <a:pt x="8163" y="1726"/>
                </a:lnTo>
                <a:lnTo>
                  <a:pt x="8167" y="1703"/>
                </a:lnTo>
                <a:lnTo>
                  <a:pt x="8166" y="1694"/>
                </a:lnTo>
                <a:lnTo>
                  <a:pt x="8163" y="1687"/>
                </a:lnTo>
                <a:lnTo>
                  <a:pt x="8162" y="1684"/>
                </a:lnTo>
                <a:lnTo>
                  <a:pt x="8158" y="1682"/>
                </a:lnTo>
                <a:lnTo>
                  <a:pt x="8154" y="1677"/>
                </a:lnTo>
                <a:lnTo>
                  <a:pt x="8148" y="1668"/>
                </a:lnTo>
                <a:lnTo>
                  <a:pt x="8144" y="1662"/>
                </a:lnTo>
                <a:lnTo>
                  <a:pt x="8136" y="1656"/>
                </a:lnTo>
                <a:lnTo>
                  <a:pt x="8127" y="1654"/>
                </a:lnTo>
                <a:lnTo>
                  <a:pt x="8111" y="1653"/>
                </a:lnTo>
                <a:lnTo>
                  <a:pt x="8084" y="1660"/>
                </a:lnTo>
                <a:lnTo>
                  <a:pt x="7855" y="1768"/>
                </a:lnTo>
                <a:lnTo>
                  <a:pt x="7846" y="1768"/>
                </a:lnTo>
                <a:lnTo>
                  <a:pt x="7829" y="1771"/>
                </a:lnTo>
                <a:lnTo>
                  <a:pt x="7817" y="1777"/>
                </a:lnTo>
                <a:lnTo>
                  <a:pt x="7807" y="1787"/>
                </a:lnTo>
                <a:lnTo>
                  <a:pt x="7800" y="1802"/>
                </a:lnTo>
                <a:lnTo>
                  <a:pt x="7798" y="1804"/>
                </a:lnTo>
                <a:lnTo>
                  <a:pt x="7797" y="1804"/>
                </a:lnTo>
                <a:lnTo>
                  <a:pt x="7797" y="1806"/>
                </a:lnTo>
                <a:lnTo>
                  <a:pt x="7796" y="1810"/>
                </a:lnTo>
                <a:lnTo>
                  <a:pt x="7787" y="1822"/>
                </a:lnTo>
                <a:lnTo>
                  <a:pt x="7777" y="1828"/>
                </a:lnTo>
                <a:lnTo>
                  <a:pt x="7776" y="1830"/>
                </a:lnTo>
                <a:lnTo>
                  <a:pt x="7770" y="1832"/>
                </a:lnTo>
                <a:lnTo>
                  <a:pt x="7766" y="1832"/>
                </a:lnTo>
                <a:lnTo>
                  <a:pt x="7763" y="1848"/>
                </a:lnTo>
                <a:lnTo>
                  <a:pt x="7759" y="1859"/>
                </a:lnTo>
                <a:lnTo>
                  <a:pt x="7751" y="1868"/>
                </a:lnTo>
                <a:lnTo>
                  <a:pt x="7747" y="1871"/>
                </a:lnTo>
                <a:lnTo>
                  <a:pt x="7742" y="1875"/>
                </a:lnTo>
                <a:lnTo>
                  <a:pt x="7729" y="1877"/>
                </a:lnTo>
                <a:lnTo>
                  <a:pt x="7722" y="1877"/>
                </a:lnTo>
                <a:lnTo>
                  <a:pt x="7721" y="1878"/>
                </a:lnTo>
                <a:lnTo>
                  <a:pt x="7713" y="1879"/>
                </a:lnTo>
                <a:lnTo>
                  <a:pt x="7705" y="1877"/>
                </a:lnTo>
                <a:lnTo>
                  <a:pt x="7701" y="1877"/>
                </a:lnTo>
                <a:lnTo>
                  <a:pt x="7695" y="1877"/>
                </a:lnTo>
                <a:lnTo>
                  <a:pt x="7675" y="1872"/>
                </a:lnTo>
                <a:lnTo>
                  <a:pt x="7672" y="1871"/>
                </a:lnTo>
                <a:lnTo>
                  <a:pt x="7670" y="1871"/>
                </a:lnTo>
                <a:lnTo>
                  <a:pt x="7666" y="1868"/>
                </a:lnTo>
                <a:lnTo>
                  <a:pt x="7402" y="1613"/>
                </a:lnTo>
                <a:lnTo>
                  <a:pt x="7396" y="1599"/>
                </a:lnTo>
                <a:lnTo>
                  <a:pt x="7394" y="1587"/>
                </a:lnTo>
                <a:lnTo>
                  <a:pt x="7396" y="1574"/>
                </a:lnTo>
                <a:lnTo>
                  <a:pt x="7401" y="1563"/>
                </a:lnTo>
                <a:lnTo>
                  <a:pt x="7408" y="1552"/>
                </a:lnTo>
                <a:lnTo>
                  <a:pt x="7435" y="1531"/>
                </a:lnTo>
                <a:lnTo>
                  <a:pt x="7453" y="1522"/>
                </a:lnTo>
                <a:lnTo>
                  <a:pt x="7465" y="1524"/>
                </a:lnTo>
                <a:lnTo>
                  <a:pt x="7477" y="1525"/>
                </a:lnTo>
                <a:lnTo>
                  <a:pt x="7477" y="1524"/>
                </a:lnTo>
                <a:lnTo>
                  <a:pt x="7487" y="1524"/>
                </a:lnTo>
                <a:lnTo>
                  <a:pt x="7493" y="1522"/>
                </a:lnTo>
                <a:lnTo>
                  <a:pt x="7498" y="1522"/>
                </a:lnTo>
                <a:lnTo>
                  <a:pt x="7516" y="1511"/>
                </a:lnTo>
                <a:lnTo>
                  <a:pt x="7518" y="1509"/>
                </a:lnTo>
                <a:lnTo>
                  <a:pt x="7519" y="1507"/>
                </a:lnTo>
                <a:lnTo>
                  <a:pt x="7524" y="1504"/>
                </a:lnTo>
                <a:lnTo>
                  <a:pt x="7532" y="1495"/>
                </a:lnTo>
                <a:lnTo>
                  <a:pt x="7803" y="1457"/>
                </a:lnTo>
                <a:lnTo>
                  <a:pt x="8053" y="1396"/>
                </a:lnTo>
                <a:lnTo>
                  <a:pt x="8102" y="1392"/>
                </a:lnTo>
                <a:lnTo>
                  <a:pt x="8125" y="1388"/>
                </a:lnTo>
                <a:lnTo>
                  <a:pt x="8127" y="1386"/>
                </a:lnTo>
                <a:lnTo>
                  <a:pt x="8131" y="1385"/>
                </a:lnTo>
                <a:lnTo>
                  <a:pt x="8136" y="1384"/>
                </a:lnTo>
                <a:lnTo>
                  <a:pt x="8142" y="1381"/>
                </a:lnTo>
                <a:lnTo>
                  <a:pt x="8147" y="1379"/>
                </a:lnTo>
                <a:lnTo>
                  <a:pt x="8165" y="1362"/>
                </a:lnTo>
                <a:lnTo>
                  <a:pt x="8168" y="1355"/>
                </a:lnTo>
                <a:lnTo>
                  <a:pt x="8173" y="1351"/>
                </a:lnTo>
                <a:lnTo>
                  <a:pt x="8181" y="1340"/>
                </a:lnTo>
                <a:lnTo>
                  <a:pt x="8193" y="1235"/>
                </a:lnTo>
                <a:lnTo>
                  <a:pt x="8167" y="989"/>
                </a:lnTo>
                <a:lnTo>
                  <a:pt x="8165" y="978"/>
                </a:lnTo>
                <a:lnTo>
                  <a:pt x="8165" y="957"/>
                </a:lnTo>
                <a:lnTo>
                  <a:pt x="8171" y="931"/>
                </a:lnTo>
                <a:lnTo>
                  <a:pt x="8179" y="917"/>
                </a:lnTo>
                <a:lnTo>
                  <a:pt x="8191" y="905"/>
                </a:lnTo>
                <a:lnTo>
                  <a:pt x="8197" y="900"/>
                </a:lnTo>
                <a:lnTo>
                  <a:pt x="8214" y="892"/>
                </a:lnTo>
                <a:lnTo>
                  <a:pt x="8223" y="889"/>
                </a:lnTo>
                <a:lnTo>
                  <a:pt x="8245" y="886"/>
                </a:lnTo>
                <a:lnTo>
                  <a:pt x="8361" y="886"/>
                </a:lnTo>
                <a:lnTo>
                  <a:pt x="8491" y="899"/>
                </a:lnTo>
                <a:lnTo>
                  <a:pt x="8542" y="957"/>
                </a:lnTo>
                <a:lnTo>
                  <a:pt x="8571" y="1002"/>
                </a:lnTo>
                <a:lnTo>
                  <a:pt x="8585" y="1033"/>
                </a:lnTo>
                <a:lnTo>
                  <a:pt x="8601" y="1080"/>
                </a:lnTo>
                <a:lnTo>
                  <a:pt x="8608" y="1128"/>
                </a:lnTo>
                <a:lnTo>
                  <a:pt x="8608" y="1144"/>
                </a:lnTo>
                <a:lnTo>
                  <a:pt x="8601" y="1153"/>
                </a:lnTo>
                <a:lnTo>
                  <a:pt x="8591" y="1172"/>
                </a:lnTo>
                <a:lnTo>
                  <a:pt x="8585" y="1188"/>
                </a:lnTo>
                <a:lnTo>
                  <a:pt x="8582" y="1202"/>
                </a:lnTo>
                <a:lnTo>
                  <a:pt x="8582" y="1210"/>
                </a:lnTo>
                <a:lnTo>
                  <a:pt x="8641" y="1212"/>
                </a:lnTo>
                <a:lnTo>
                  <a:pt x="8659" y="1216"/>
                </a:lnTo>
                <a:lnTo>
                  <a:pt x="8679" y="1224"/>
                </a:lnTo>
                <a:lnTo>
                  <a:pt x="8733" y="1259"/>
                </a:lnTo>
                <a:lnTo>
                  <a:pt x="8762" y="1272"/>
                </a:lnTo>
                <a:lnTo>
                  <a:pt x="8764" y="1272"/>
                </a:lnTo>
                <a:lnTo>
                  <a:pt x="8765" y="1273"/>
                </a:lnTo>
                <a:lnTo>
                  <a:pt x="8770" y="1274"/>
                </a:lnTo>
                <a:lnTo>
                  <a:pt x="8777" y="1275"/>
                </a:lnTo>
                <a:lnTo>
                  <a:pt x="8855" y="1366"/>
                </a:lnTo>
                <a:lnTo>
                  <a:pt x="8875" y="1385"/>
                </a:lnTo>
                <a:lnTo>
                  <a:pt x="8882" y="1396"/>
                </a:lnTo>
                <a:lnTo>
                  <a:pt x="8887" y="1407"/>
                </a:lnTo>
                <a:close/>
                <a:moveTo>
                  <a:pt x="6519" y="1171"/>
                </a:moveTo>
                <a:lnTo>
                  <a:pt x="6614" y="1209"/>
                </a:lnTo>
                <a:lnTo>
                  <a:pt x="6697" y="1258"/>
                </a:lnTo>
                <a:lnTo>
                  <a:pt x="6767" y="1313"/>
                </a:lnTo>
                <a:lnTo>
                  <a:pt x="6826" y="1380"/>
                </a:lnTo>
                <a:lnTo>
                  <a:pt x="6870" y="1454"/>
                </a:lnTo>
                <a:lnTo>
                  <a:pt x="6883" y="1483"/>
                </a:lnTo>
                <a:lnTo>
                  <a:pt x="6871" y="1494"/>
                </a:lnTo>
                <a:lnTo>
                  <a:pt x="6869" y="1494"/>
                </a:lnTo>
                <a:lnTo>
                  <a:pt x="6864" y="1498"/>
                </a:lnTo>
                <a:lnTo>
                  <a:pt x="6863" y="1498"/>
                </a:lnTo>
                <a:lnTo>
                  <a:pt x="6858" y="1504"/>
                </a:lnTo>
                <a:lnTo>
                  <a:pt x="6853" y="1505"/>
                </a:lnTo>
                <a:lnTo>
                  <a:pt x="6852" y="1505"/>
                </a:lnTo>
                <a:lnTo>
                  <a:pt x="6850" y="1507"/>
                </a:lnTo>
                <a:lnTo>
                  <a:pt x="6845" y="1509"/>
                </a:lnTo>
                <a:lnTo>
                  <a:pt x="6844" y="1509"/>
                </a:lnTo>
                <a:lnTo>
                  <a:pt x="6842" y="1511"/>
                </a:lnTo>
                <a:lnTo>
                  <a:pt x="6824" y="1517"/>
                </a:lnTo>
                <a:lnTo>
                  <a:pt x="6803" y="1522"/>
                </a:lnTo>
                <a:lnTo>
                  <a:pt x="6779" y="1524"/>
                </a:lnTo>
                <a:lnTo>
                  <a:pt x="6726" y="1522"/>
                </a:lnTo>
                <a:lnTo>
                  <a:pt x="6429" y="1574"/>
                </a:lnTo>
                <a:lnTo>
                  <a:pt x="6412" y="1578"/>
                </a:lnTo>
                <a:lnTo>
                  <a:pt x="6399" y="1579"/>
                </a:lnTo>
                <a:lnTo>
                  <a:pt x="6388" y="1576"/>
                </a:lnTo>
                <a:lnTo>
                  <a:pt x="6383" y="1574"/>
                </a:lnTo>
                <a:lnTo>
                  <a:pt x="6379" y="1571"/>
                </a:lnTo>
                <a:lnTo>
                  <a:pt x="6376" y="1566"/>
                </a:lnTo>
                <a:lnTo>
                  <a:pt x="6372" y="1561"/>
                </a:lnTo>
                <a:lnTo>
                  <a:pt x="6367" y="1547"/>
                </a:lnTo>
                <a:lnTo>
                  <a:pt x="6364" y="1538"/>
                </a:lnTo>
                <a:lnTo>
                  <a:pt x="6360" y="1473"/>
                </a:lnTo>
                <a:lnTo>
                  <a:pt x="6355" y="1440"/>
                </a:lnTo>
                <a:lnTo>
                  <a:pt x="6342" y="1406"/>
                </a:lnTo>
                <a:lnTo>
                  <a:pt x="6327" y="1375"/>
                </a:lnTo>
                <a:lnTo>
                  <a:pt x="6306" y="1344"/>
                </a:lnTo>
                <a:lnTo>
                  <a:pt x="6254" y="1287"/>
                </a:lnTo>
                <a:lnTo>
                  <a:pt x="6220" y="1262"/>
                </a:lnTo>
                <a:lnTo>
                  <a:pt x="6221" y="1221"/>
                </a:lnTo>
                <a:lnTo>
                  <a:pt x="6232" y="1176"/>
                </a:lnTo>
                <a:lnTo>
                  <a:pt x="6240" y="1159"/>
                </a:lnTo>
                <a:lnTo>
                  <a:pt x="6246" y="1150"/>
                </a:lnTo>
                <a:lnTo>
                  <a:pt x="6262" y="1131"/>
                </a:lnTo>
                <a:lnTo>
                  <a:pt x="6277" y="1122"/>
                </a:lnTo>
                <a:lnTo>
                  <a:pt x="6286" y="1119"/>
                </a:lnTo>
                <a:lnTo>
                  <a:pt x="6519" y="1171"/>
                </a:lnTo>
                <a:close/>
                <a:moveTo>
                  <a:pt x="3704" y="1874"/>
                </a:moveTo>
                <a:lnTo>
                  <a:pt x="3704" y="1881"/>
                </a:lnTo>
                <a:lnTo>
                  <a:pt x="3705" y="1884"/>
                </a:lnTo>
                <a:lnTo>
                  <a:pt x="3708" y="1895"/>
                </a:lnTo>
                <a:lnTo>
                  <a:pt x="3708" y="1902"/>
                </a:lnTo>
                <a:lnTo>
                  <a:pt x="3709" y="1906"/>
                </a:lnTo>
                <a:lnTo>
                  <a:pt x="3710" y="1917"/>
                </a:lnTo>
                <a:lnTo>
                  <a:pt x="3709" y="1926"/>
                </a:lnTo>
                <a:lnTo>
                  <a:pt x="3708" y="1931"/>
                </a:lnTo>
                <a:lnTo>
                  <a:pt x="3708" y="1937"/>
                </a:lnTo>
                <a:lnTo>
                  <a:pt x="3704" y="1956"/>
                </a:lnTo>
                <a:lnTo>
                  <a:pt x="3702" y="1958"/>
                </a:lnTo>
                <a:lnTo>
                  <a:pt x="3698" y="1972"/>
                </a:lnTo>
                <a:lnTo>
                  <a:pt x="3694" y="1981"/>
                </a:lnTo>
                <a:lnTo>
                  <a:pt x="3690" y="1990"/>
                </a:lnTo>
                <a:lnTo>
                  <a:pt x="3711" y="1990"/>
                </a:lnTo>
                <a:lnTo>
                  <a:pt x="3696" y="1994"/>
                </a:lnTo>
                <a:lnTo>
                  <a:pt x="3683" y="2002"/>
                </a:lnTo>
                <a:lnTo>
                  <a:pt x="3673" y="2011"/>
                </a:lnTo>
                <a:lnTo>
                  <a:pt x="3658" y="2037"/>
                </a:lnTo>
                <a:lnTo>
                  <a:pt x="3650" y="2071"/>
                </a:lnTo>
                <a:lnTo>
                  <a:pt x="3649" y="2113"/>
                </a:lnTo>
                <a:lnTo>
                  <a:pt x="3644" y="2128"/>
                </a:lnTo>
                <a:lnTo>
                  <a:pt x="3644" y="2133"/>
                </a:lnTo>
                <a:lnTo>
                  <a:pt x="3642" y="2137"/>
                </a:lnTo>
                <a:lnTo>
                  <a:pt x="3641" y="2142"/>
                </a:lnTo>
                <a:lnTo>
                  <a:pt x="3639" y="2144"/>
                </a:lnTo>
                <a:lnTo>
                  <a:pt x="3638" y="2150"/>
                </a:lnTo>
                <a:lnTo>
                  <a:pt x="3633" y="2155"/>
                </a:lnTo>
                <a:lnTo>
                  <a:pt x="3630" y="2162"/>
                </a:lnTo>
                <a:lnTo>
                  <a:pt x="3623" y="2165"/>
                </a:lnTo>
                <a:lnTo>
                  <a:pt x="3617" y="2170"/>
                </a:lnTo>
                <a:lnTo>
                  <a:pt x="3603" y="2175"/>
                </a:lnTo>
                <a:lnTo>
                  <a:pt x="3586" y="2175"/>
                </a:lnTo>
                <a:lnTo>
                  <a:pt x="3577" y="2174"/>
                </a:lnTo>
                <a:lnTo>
                  <a:pt x="3572" y="2173"/>
                </a:lnTo>
                <a:lnTo>
                  <a:pt x="3569" y="2173"/>
                </a:lnTo>
                <a:lnTo>
                  <a:pt x="3202" y="2519"/>
                </a:lnTo>
                <a:lnTo>
                  <a:pt x="3203" y="2525"/>
                </a:lnTo>
                <a:lnTo>
                  <a:pt x="3205" y="2529"/>
                </a:lnTo>
                <a:lnTo>
                  <a:pt x="3214" y="2542"/>
                </a:lnTo>
                <a:lnTo>
                  <a:pt x="3344" y="2683"/>
                </a:lnTo>
                <a:lnTo>
                  <a:pt x="3358" y="2689"/>
                </a:lnTo>
                <a:lnTo>
                  <a:pt x="3375" y="2695"/>
                </a:lnTo>
                <a:lnTo>
                  <a:pt x="3404" y="2696"/>
                </a:lnTo>
                <a:lnTo>
                  <a:pt x="3434" y="2685"/>
                </a:lnTo>
                <a:lnTo>
                  <a:pt x="3485" y="2646"/>
                </a:lnTo>
                <a:lnTo>
                  <a:pt x="3550" y="2599"/>
                </a:lnTo>
                <a:lnTo>
                  <a:pt x="3577" y="2585"/>
                </a:lnTo>
                <a:lnTo>
                  <a:pt x="3588" y="2579"/>
                </a:lnTo>
                <a:lnTo>
                  <a:pt x="3812" y="2397"/>
                </a:lnTo>
                <a:lnTo>
                  <a:pt x="4078" y="2254"/>
                </a:lnTo>
                <a:lnTo>
                  <a:pt x="4240" y="2132"/>
                </a:lnTo>
                <a:lnTo>
                  <a:pt x="4256" y="2107"/>
                </a:lnTo>
                <a:lnTo>
                  <a:pt x="4271" y="2087"/>
                </a:lnTo>
                <a:lnTo>
                  <a:pt x="4289" y="2071"/>
                </a:lnTo>
                <a:lnTo>
                  <a:pt x="4324" y="2050"/>
                </a:lnTo>
                <a:lnTo>
                  <a:pt x="4343" y="2047"/>
                </a:lnTo>
                <a:lnTo>
                  <a:pt x="4362" y="2047"/>
                </a:lnTo>
                <a:lnTo>
                  <a:pt x="4383" y="2050"/>
                </a:lnTo>
                <a:lnTo>
                  <a:pt x="4506" y="2193"/>
                </a:lnTo>
                <a:lnTo>
                  <a:pt x="4628" y="2376"/>
                </a:lnTo>
                <a:lnTo>
                  <a:pt x="4455" y="2525"/>
                </a:lnTo>
                <a:lnTo>
                  <a:pt x="4404" y="2553"/>
                </a:lnTo>
                <a:lnTo>
                  <a:pt x="4392" y="2556"/>
                </a:lnTo>
                <a:lnTo>
                  <a:pt x="4383" y="2561"/>
                </a:lnTo>
                <a:lnTo>
                  <a:pt x="4118" y="2724"/>
                </a:lnTo>
                <a:lnTo>
                  <a:pt x="3793" y="2886"/>
                </a:lnTo>
                <a:lnTo>
                  <a:pt x="3772" y="2886"/>
                </a:lnTo>
                <a:lnTo>
                  <a:pt x="3759" y="2910"/>
                </a:lnTo>
                <a:lnTo>
                  <a:pt x="3754" y="2913"/>
                </a:lnTo>
                <a:lnTo>
                  <a:pt x="3751" y="2918"/>
                </a:lnTo>
                <a:lnTo>
                  <a:pt x="3741" y="2927"/>
                </a:lnTo>
                <a:lnTo>
                  <a:pt x="3730" y="2930"/>
                </a:lnTo>
                <a:lnTo>
                  <a:pt x="3719" y="2931"/>
                </a:lnTo>
                <a:lnTo>
                  <a:pt x="3690" y="2928"/>
                </a:lnTo>
                <a:lnTo>
                  <a:pt x="3956" y="3192"/>
                </a:lnTo>
                <a:lnTo>
                  <a:pt x="4118" y="3294"/>
                </a:lnTo>
                <a:lnTo>
                  <a:pt x="4232" y="3337"/>
                </a:lnTo>
                <a:lnTo>
                  <a:pt x="4238" y="3340"/>
                </a:lnTo>
                <a:lnTo>
                  <a:pt x="4389" y="3399"/>
                </a:lnTo>
                <a:lnTo>
                  <a:pt x="4404" y="3403"/>
                </a:lnTo>
                <a:lnTo>
                  <a:pt x="4416" y="3410"/>
                </a:lnTo>
                <a:lnTo>
                  <a:pt x="4426" y="3411"/>
                </a:lnTo>
                <a:lnTo>
                  <a:pt x="4429" y="3411"/>
                </a:lnTo>
                <a:lnTo>
                  <a:pt x="4435" y="3415"/>
                </a:lnTo>
                <a:lnTo>
                  <a:pt x="4439" y="3415"/>
                </a:lnTo>
                <a:lnTo>
                  <a:pt x="4441" y="3416"/>
                </a:lnTo>
                <a:lnTo>
                  <a:pt x="4445" y="3417"/>
                </a:lnTo>
                <a:lnTo>
                  <a:pt x="4462" y="3426"/>
                </a:lnTo>
                <a:lnTo>
                  <a:pt x="4495" y="3447"/>
                </a:lnTo>
                <a:lnTo>
                  <a:pt x="4504" y="3451"/>
                </a:lnTo>
                <a:lnTo>
                  <a:pt x="4505" y="3451"/>
                </a:lnTo>
                <a:lnTo>
                  <a:pt x="4512" y="3454"/>
                </a:lnTo>
                <a:lnTo>
                  <a:pt x="4520" y="3456"/>
                </a:lnTo>
                <a:lnTo>
                  <a:pt x="4526" y="3457"/>
                </a:lnTo>
                <a:lnTo>
                  <a:pt x="4553" y="3467"/>
                </a:lnTo>
                <a:lnTo>
                  <a:pt x="4585" y="3490"/>
                </a:lnTo>
                <a:lnTo>
                  <a:pt x="4594" y="3500"/>
                </a:lnTo>
                <a:lnTo>
                  <a:pt x="4608" y="3518"/>
                </a:lnTo>
                <a:lnTo>
                  <a:pt x="4637" y="3523"/>
                </a:lnTo>
                <a:lnTo>
                  <a:pt x="4653" y="3525"/>
                </a:lnTo>
                <a:lnTo>
                  <a:pt x="4698" y="3552"/>
                </a:lnTo>
                <a:lnTo>
                  <a:pt x="4730" y="3581"/>
                </a:lnTo>
                <a:lnTo>
                  <a:pt x="4769" y="3604"/>
                </a:lnTo>
                <a:lnTo>
                  <a:pt x="4807" y="3621"/>
                </a:lnTo>
                <a:lnTo>
                  <a:pt x="4822" y="3625"/>
                </a:lnTo>
                <a:lnTo>
                  <a:pt x="4831" y="3625"/>
                </a:lnTo>
                <a:lnTo>
                  <a:pt x="4840" y="3626"/>
                </a:lnTo>
                <a:lnTo>
                  <a:pt x="4857" y="3625"/>
                </a:lnTo>
                <a:lnTo>
                  <a:pt x="4865" y="3622"/>
                </a:lnTo>
                <a:lnTo>
                  <a:pt x="4873" y="3621"/>
                </a:lnTo>
                <a:lnTo>
                  <a:pt x="4879" y="3634"/>
                </a:lnTo>
                <a:lnTo>
                  <a:pt x="4887" y="3645"/>
                </a:lnTo>
                <a:lnTo>
                  <a:pt x="4898" y="3652"/>
                </a:lnTo>
                <a:lnTo>
                  <a:pt x="4912" y="3655"/>
                </a:lnTo>
                <a:lnTo>
                  <a:pt x="4948" y="3654"/>
                </a:lnTo>
                <a:lnTo>
                  <a:pt x="4996" y="3642"/>
                </a:lnTo>
                <a:lnTo>
                  <a:pt x="5118" y="3764"/>
                </a:lnTo>
                <a:lnTo>
                  <a:pt x="5254" y="3764"/>
                </a:lnTo>
                <a:lnTo>
                  <a:pt x="5278" y="3768"/>
                </a:lnTo>
                <a:lnTo>
                  <a:pt x="5299" y="3777"/>
                </a:lnTo>
                <a:lnTo>
                  <a:pt x="5314" y="3794"/>
                </a:lnTo>
                <a:lnTo>
                  <a:pt x="5321" y="3805"/>
                </a:lnTo>
                <a:lnTo>
                  <a:pt x="5453" y="3811"/>
                </a:lnTo>
                <a:lnTo>
                  <a:pt x="5519" y="3827"/>
                </a:lnTo>
                <a:lnTo>
                  <a:pt x="5547" y="3838"/>
                </a:lnTo>
                <a:lnTo>
                  <a:pt x="5569" y="3851"/>
                </a:lnTo>
                <a:lnTo>
                  <a:pt x="5587" y="3866"/>
                </a:lnTo>
                <a:lnTo>
                  <a:pt x="5607" y="3849"/>
                </a:lnTo>
                <a:lnTo>
                  <a:pt x="5616" y="3844"/>
                </a:lnTo>
                <a:lnTo>
                  <a:pt x="5627" y="3839"/>
                </a:lnTo>
                <a:lnTo>
                  <a:pt x="5648" y="3838"/>
                </a:lnTo>
                <a:lnTo>
                  <a:pt x="5658" y="3839"/>
                </a:lnTo>
                <a:lnTo>
                  <a:pt x="5669" y="3846"/>
                </a:lnTo>
                <a:lnTo>
                  <a:pt x="5708" y="3880"/>
                </a:lnTo>
                <a:lnTo>
                  <a:pt x="5749" y="3907"/>
                </a:lnTo>
                <a:lnTo>
                  <a:pt x="5689" y="3947"/>
                </a:lnTo>
                <a:lnTo>
                  <a:pt x="5682" y="3960"/>
                </a:lnTo>
                <a:lnTo>
                  <a:pt x="5670" y="4028"/>
                </a:lnTo>
                <a:lnTo>
                  <a:pt x="5669" y="4049"/>
                </a:lnTo>
                <a:lnTo>
                  <a:pt x="5649" y="4049"/>
                </a:lnTo>
                <a:lnTo>
                  <a:pt x="5617" y="4054"/>
                </a:lnTo>
                <a:lnTo>
                  <a:pt x="5597" y="4063"/>
                </a:lnTo>
                <a:lnTo>
                  <a:pt x="5592" y="4071"/>
                </a:lnTo>
                <a:lnTo>
                  <a:pt x="5588" y="4080"/>
                </a:lnTo>
                <a:lnTo>
                  <a:pt x="5587" y="4089"/>
                </a:lnTo>
                <a:lnTo>
                  <a:pt x="5577" y="4093"/>
                </a:lnTo>
                <a:lnTo>
                  <a:pt x="5517" y="4124"/>
                </a:lnTo>
                <a:lnTo>
                  <a:pt x="5477" y="4138"/>
                </a:lnTo>
                <a:lnTo>
                  <a:pt x="5465" y="4140"/>
                </a:lnTo>
                <a:lnTo>
                  <a:pt x="5461" y="4140"/>
                </a:lnTo>
                <a:lnTo>
                  <a:pt x="5455" y="4144"/>
                </a:lnTo>
                <a:lnTo>
                  <a:pt x="5433" y="4151"/>
                </a:lnTo>
                <a:lnTo>
                  <a:pt x="5423" y="4151"/>
                </a:lnTo>
                <a:lnTo>
                  <a:pt x="5420" y="4152"/>
                </a:lnTo>
                <a:lnTo>
                  <a:pt x="5334" y="4165"/>
                </a:lnTo>
                <a:lnTo>
                  <a:pt x="5220" y="4171"/>
                </a:lnTo>
                <a:lnTo>
                  <a:pt x="4852" y="4233"/>
                </a:lnTo>
                <a:lnTo>
                  <a:pt x="4741" y="4182"/>
                </a:lnTo>
                <a:lnTo>
                  <a:pt x="4710" y="4171"/>
                </a:lnTo>
                <a:lnTo>
                  <a:pt x="4704" y="4170"/>
                </a:lnTo>
                <a:lnTo>
                  <a:pt x="4698" y="4170"/>
                </a:lnTo>
                <a:lnTo>
                  <a:pt x="4654" y="4161"/>
                </a:lnTo>
                <a:lnTo>
                  <a:pt x="4596" y="4140"/>
                </a:lnTo>
                <a:lnTo>
                  <a:pt x="4592" y="4139"/>
                </a:lnTo>
                <a:lnTo>
                  <a:pt x="4567" y="4131"/>
                </a:lnTo>
                <a:lnTo>
                  <a:pt x="4240" y="4049"/>
                </a:lnTo>
                <a:lnTo>
                  <a:pt x="3996" y="3927"/>
                </a:lnTo>
                <a:lnTo>
                  <a:pt x="3996" y="3912"/>
                </a:lnTo>
                <a:lnTo>
                  <a:pt x="3994" y="3901"/>
                </a:lnTo>
                <a:lnTo>
                  <a:pt x="3989" y="3891"/>
                </a:lnTo>
                <a:lnTo>
                  <a:pt x="3986" y="3886"/>
                </a:lnTo>
                <a:lnTo>
                  <a:pt x="3979" y="3881"/>
                </a:lnTo>
                <a:lnTo>
                  <a:pt x="3972" y="3880"/>
                </a:lnTo>
                <a:lnTo>
                  <a:pt x="3964" y="3881"/>
                </a:lnTo>
                <a:lnTo>
                  <a:pt x="3956" y="3886"/>
                </a:lnTo>
                <a:lnTo>
                  <a:pt x="3650" y="3559"/>
                </a:lnTo>
                <a:lnTo>
                  <a:pt x="3630" y="3585"/>
                </a:lnTo>
                <a:lnTo>
                  <a:pt x="3609" y="3604"/>
                </a:lnTo>
                <a:lnTo>
                  <a:pt x="3588" y="3616"/>
                </a:lnTo>
                <a:lnTo>
                  <a:pt x="3578" y="3621"/>
                </a:lnTo>
                <a:lnTo>
                  <a:pt x="3569" y="3621"/>
                </a:lnTo>
                <a:lnTo>
                  <a:pt x="3553" y="3629"/>
                </a:lnTo>
                <a:lnTo>
                  <a:pt x="3533" y="3653"/>
                </a:lnTo>
                <a:lnTo>
                  <a:pt x="3522" y="3678"/>
                </a:lnTo>
                <a:lnTo>
                  <a:pt x="3521" y="3693"/>
                </a:lnTo>
                <a:lnTo>
                  <a:pt x="3522" y="3708"/>
                </a:lnTo>
                <a:lnTo>
                  <a:pt x="3528" y="3724"/>
                </a:lnTo>
                <a:lnTo>
                  <a:pt x="3509" y="3741"/>
                </a:lnTo>
                <a:lnTo>
                  <a:pt x="3496" y="3763"/>
                </a:lnTo>
                <a:lnTo>
                  <a:pt x="3489" y="3783"/>
                </a:lnTo>
                <a:lnTo>
                  <a:pt x="3487" y="3805"/>
                </a:lnTo>
                <a:lnTo>
                  <a:pt x="3466" y="3886"/>
                </a:lnTo>
                <a:lnTo>
                  <a:pt x="3459" y="3898"/>
                </a:lnTo>
                <a:lnTo>
                  <a:pt x="3455" y="3911"/>
                </a:lnTo>
                <a:lnTo>
                  <a:pt x="3446" y="3927"/>
                </a:lnTo>
                <a:lnTo>
                  <a:pt x="3426" y="4089"/>
                </a:lnTo>
                <a:lnTo>
                  <a:pt x="3344" y="4213"/>
                </a:lnTo>
                <a:lnTo>
                  <a:pt x="3344" y="4214"/>
                </a:lnTo>
                <a:lnTo>
                  <a:pt x="3351" y="4230"/>
                </a:lnTo>
                <a:lnTo>
                  <a:pt x="3353" y="4238"/>
                </a:lnTo>
                <a:lnTo>
                  <a:pt x="3355" y="4248"/>
                </a:lnTo>
                <a:lnTo>
                  <a:pt x="3353" y="4254"/>
                </a:lnTo>
                <a:lnTo>
                  <a:pt x="3351" y="4261"/>
                </a:lnTo>
                <a:lnTo>
                  <a:pt x="3349" y="4263"/>
                </a:lnTo>
                <a:lnTo>
                  <a:pt x="3348" y="4263"/>
                </a:lnTo>
                <a:lnTo>
                  <a:pt x="3348" y="4266"/>
                </a:lnTo>
                <a:lnTo>
                  <a:pt x="3344" y="4274"/>
                </a:lnTo>
                <a:lnTo>
                  <a:pt x="3334" y="4282"/>
                </a:lnTo>
                <a:lnTo>
                  <a:pt x="3318" y="4299"/>
                </a:lnTo>
                <a:lnTo>
                  <a:pt x="3313" y="4308"/>
                </a:lnTo>
                <a:lnTo>
                  <a:pt x="3307" y="4315"/>
                </a:lnTo>
                <a:lnTo>
                  <a:pt x="3303" y="4329"/>
                </a:lnTo>
                <a:lnTo>
                  <a:pt x="3303" y="4335"/>
                </a:lnTo>
                <a:lnTo>
                  <a:pt x="3284" y="4342"/>
                </a:lnTo>
                <a:lnTo>
                  <a:pt x="3274" y="4346"/>
                </a:lnTo>
                <a:lnTo>
                  <a:pt x="3253" y="4370"/>
                </a:lnTo>
                <a:lnTo>
                  <a:pt x="3233" y="4414"/>
                </a:lnTo>
                <a:lnTo>
                  <a:pt x="3223" y="4478"/>
                </a:lnTo>
                <a:lnTo>
                  <a:pt x="3222" y="4517"/>
                </a:lnTo>
                <a:lnTo>
                  <a:pt x="3211" y="4524"/>
                </a:lnTo>
                <a:lnTo>
                  <a:pt x="3186" y="4541"/>
                </a:lnTo>
                <a:lnTo>
                  <a:pt x="3161" y="4566"/>
                </a:lnTo>
                <a:lnTo>
                  <a:pt x="3133" y="4599"/>
                </a:lnTo>
                <a:lnTo>
                  <a:pt x="3108" y="4638"/>
                </a:lnTo>
                <a:lnTo>
                  <a:pt x="3106" y="4638"/>
                </a:lnTo>
                <a:lnTo>
                  <a:pt x="3098" y="4655"/>
                </a:lnTo>
                <a:lnTo>
                  <a:pt x="3074" y="4682"/>
                </a:lnTo>
                <a:lnTo>
                  <a:pt x="3045" y="4696"/>
                </a:lnTo>
                <a:lnTo>
                  <a:pt x="3037" y="4696"/>
                </a:lnTo>
                <a:lnTo>
                  <a:pt x="3037" y="4697"/>
                </a:lnTo>
                <a:lnTo>
                  <a:pt x="3031" y="4700"/>
                </a:lnTo>
                <a:lnTo>
                  <a:pt x="3018" y="4703"/>
                </a:lnTo>
                <a:lnTo>
                  <a:pt x="2972" y="4687"/>
                </a:lnTo>
                <a:lnTo>
                  <a:pt x="2955" y="4685"/>
                </a:lnTo>
                <a:lnTo>
                  <a:pt x="2941" y="4686"/>
                </a:lnTo>
                <a:lnTo>
                  <a:pt x="2930" y="4689"/>
                </a:lnTo>
                <a:lnTo>
                  <a:pt x="2922" y="4697"/>
                </a:lnTo>
                <a:lnTo>
                  <a:pt x="2917" y="4708"/>
                </a:lnTo>
                <a:lnTo>
                  <a:pt x="2915" y="4723"/>
                </a:lnTo>
                <a:lnTo>
                  <a:pt x="2866" y="4707"/>
                </a:lnTo>
                <a:lnTo>
                  <a:pt x="2819" y="4682"/>
                </a:lnTo>
                <a:lnTo>
                  <a:pt x="2795" y="4664"/>
                </a:lnTo>
                <a:lnTo>
                  <a:pt x="2751" y="4623"/>
                </a:lnTo>
                <a:lnTo>
                  <a:pt x="2609" y="4457"/>
                </a:lnTo>
                <a:lnTo>
                  <a:pt x="2613" y="4445"/>
                </a:lnTo>
                <a:lnTo>
                  <a:pt x="2613" y="4435"/>
                </a:lnTo>
                <a:lnTo>
                  <a:pt x="2614" y="4433"/>
                </a:lnTo>
                <a:lnTo>
                  <a:pt x="2609" y="4420"/>
                </a:lnTo>
                <a:lnTo>
                  <a:pt x="2604" y="4405"/>
                </a:lnTo>
                <a:lnTo>
                  <a:pt x="2583" y="4371"/>
                </a:lnTo>
                <a:lnTo>
                  <a:pt x="2526" y="4306"/>
                </a:lnTo>
                <a:lnTo>
                  <a:pt x="2521" y="4293"/>
                </a:lnTo>
                <a:lnTo>
                  <a:pt x="2523" y="4283"/>
                </a:lnTo>
                <a:lnTo>
                  <a:pt x="2527" y="4273"/>
                </a:lnTo>
                <a:lnTo>
                  <a:pt x="2536" y="4265"/>
                </a:lnTo>
                <a:lnTo>
                  <a:pt x="2550" y="4259"/>
                </a:lnTo>
                <a:lnTo>
                  <a:pt x="2569" y="4253"/>
                </a:lnTo>
                <a:lnTo>
                  <a:pt x="2600" y="4183"/>
                </a:lnTo>
                <a:lnTo>
                  <a:pt x="2609" y="4114"/>
                </a:lnTo>
                <a:lnTo>
                  <a:pt x="2609" y="4098"/>
                </a:lnTo>
                <a:lnTo>
                  <a:pt x="2600" y="4049"/>
                </a:lnTo>
                <a:lnTo>
                  <a:pt x="2569" y="3988"/>
                </a:lnTo>
                <a:lnTo>
                  <a:pt x="2569" y="3500"/>
                </a:lnTo>
                <a:lnTo>
                  <a:pt x="2528" y="3417"/>
                </a:lnTo>
                <a:lnTo>
                  <a:pt x="2523" y="3448"/>
                </a:lnTo>
                <a:lnTo>
                  <a:pt x="2507" y="3483"/>
                </a:lnTo>
                <a:lnTo>
                  <a:pt x="2481" y="3520"/>
                </a:lnTo>
                <a:lnTo>
                  <a:pt x="2431" y="3578"/>
                </a:lnTo>
                <a:lnTo>
                  <a:pt x="2384" y="3645"/>
                </a:lnTo>
                <a:lnTo>
                  <a:pt x="2370" y="3670"/>
                </a:lnTo>
                <a:lnTo>
                  <a:pt x="2365" y="3683"/>
                </a:lnTo>
                <a:lnTo>
                  <a:pt x="2341" y="3693"/>
                </a:lnTo>
                <a:lnTo>
                  <a:pt x="2308" y="3716"/>
                </a:lnTo>
                <a:lnTo>
                  <a:pt x="2298" y="3728"/>
                </a:lnTo>
                <a:lnTo>
                  <a:pt x="2291" y="3741"/>
                </a:lnTo>
                <a:lnTo>
                  <a:pt x="2291" y="3755"/>
                </a:lnTo>
                <a:lnTo>
                  <a:pt x="2294" y="3768"/>
                </a:lnTo>
                <a:lnTo>
                  <a:pt x="2303" y="3785"/>
                </a:lnTo>
                <a:lnTo>
                  <a:pt x="2121" y="4029"/>
                </a:lnTo>
                <a:lnTo>
                  <a:pt x="1794" y="4416"/>
                </a:lnTo>
                <a:lnTo>
                  <a:pt x="1611" y="4477"/>
                </a:lnTo>
                <a:lnTo>
                  <a:pt x="1601" y="4486"/>
                </a:lnTo>
                <a:lnTo>
                  <a:pt x="1594" y="4497"/>
                </a:lnTo>
                <a:lnTo>
                  <a:pt x="1592" y="4506"/>
                </a:lnTo>
                <a:lnTo>
                  <a:pt x="1591" y="4517"/>
                </a:lnTo>
                <a:lnTo>
                  <a:pt x="1625" y="4559"/>
                </a:lnTo>
                <a:lnTo>
                  <a:pt x="1655" y="4606"/>
                </a:lnTo>
                <a:lnTo>
                  <a:pt x="1674" y="4656"/>
                </a:lnTo>
                <a:lnTo>
                  <a:pt x="1687" y="4710"/>
                </a:lnTo>
                <a:lnTo>
                  <a:pt x="1688" y="4799"/>
                </a:lnTo>
                <a:lnTo>
                  <a:pt x="1673" y="4896"/>
                </a:lnTo>
                <a:lnTo>
                  <a:pt x="1645" y="4995"/>
                </a:lnTo>
                <a:lnTo>
                  <a:pt x="1631" y="5017"/>
                </a:lnTo>
                <a:lnTo>
                  <a:pt x="1617" y="5027"/>
                </a:lnTo>
                <a:lnTo>
                  <a:pt x="1611" y="5030"/>
                </a:lnTo>
                <a:lnTo>
                  <a:pt x="1605" y="5035"/>
                </a:lnTo>
                <a:lnTo>
                  <a:pt x="1571" y="5049"/>
                </a:lnTo>
                <a:lnTo>
                  <a:pt x="1532" y="5059"/>
                </a:lnTo>
                <a:lnTo>
                  <a:pt x="1483" y="5081"/>
                </a:lnTo>
                <a:lnTo>
                  <a:pt x="1448" y="5110"/>
                </a:lnTo>
                <a:lnTo>
                  <a:pt x="1305" y="4988"/>
                </a:lnTo>
                <a:lnTo>
                  <a:pt x="1204" y="4866"/>
                </a:lnTo>
                <a:lnTo>
                  <a:pt x="1204" y="4845"/>
                </a:lnTo>
                <a:lnTo>
                  <a:pt x="1208" y="4811"/>
                </a:lnTo>
                <a:lnTo>
                  <a:pt x="1217" y="4786"/>
                </a:lnTo>
                <a:lnTo>
                  <a:pt x="1234" y="4768"/>
                </a:lnTo>
                <a:lnTo>
                  <a:pt x="1245" y="4764"/>
                </a:lnTo>
                <a:lnTo>
                  <a:pt x="1209" y="4734"/>
                </a:lnTo>
                <a:lnTo>
                  <a:pt x="1194" y="4716"/>
                </a:lnTo>
                <a:lnTo>
                  <a:pt x="1164" y="4677"/>
                </a:lnTo>
                <a:lnTo>
                  <a:pt x="1126" y="4608"/>
                </a:lnTo>
                <a:lnTo>
                  <a:pt x="1115" y="4582"/>
                </a:lnTo>
                <a:lnTo>
                  <a:pt x="1072" y="4427"/>
                </a:lnTo>
                <a:lnTo>
                  <a:pt x="1061" y="4355"/>
                </a:lnTo>
                <a:lnTo>
                  <a:pt x="1051" y="4355"/>
                </a:lnTo>
                <a:lnTo>
                  <a:pt x="1042" y="4351"/>
                </a:lnTo>
                <a:lnTo>
                  <a:pt x="1024" y="4339"/>
                </a:lnTo>
                <a:lnTo>
                  <a:pt x="1016" y="4331"/>
                </a:lnTo>
                <a:lnTo>
                  <a:pt x="1010" y="4320"/>
                </a:lnTo>
                <a:lnTo>
                  <a:pt x="998" y="4294"/>
                </a:lnTo>
                <a:lnTo>
                  <a:pt x="1004" y="4266"/>
                </a:lnTo>
                <a:lnTo>
                  <a:pt x="1004" y="4242"/>
                </a:lnTo>
                <a:lnTo>
                  <a:pt x="1000" y="4233"/>
                </a:lnTo>
                <a:lnTo>
                  <a:pt x="995" y="4224"/>
                </a:lnTo>
                <a:lnTo>
                  <a:pt x="987" y="4218"/>
                </a:lnTo>
                <a:lnTo>
                  <a:pt x="980" y="4213"/>
                </a:lnTo>
                <a:lnTo>
                  <a:pt x="856" y="3683"/>
                </a:lnTo>
                <a:lnTo>
                  <a:pt x="592" y="4089"/>
                </a:lnTo>
                <a:lnTo>
                  <a:pt x="490" y="4294"/>
                </a:lnTo>
                <a:lnTo>
                  <a:pt x="484" y="4298"/>
                </a:lnTo>
                <a:lnTo>
                  <a:pt x="471" y="4308"/>
                </a:lnTo>
                <a:lnTo>
                  <a:pt x="448" y="4356"/>
                </a:lnTo>
                <a:lnTo>
                  <a:pt x="408" y="4457"/>
                </a:lnTo>
                <a:lnTo>
                  <a:pt x="326" y="4599"/>
                </a:lnTo>
                <a:lnTo>
                  <a:pt x="286" y="4581"/>
                </a:lnTo>
                <a:lnTo>
                  <a:pt x="199" y="4559"/>
                </a:lnTo>
                <a:lnTo>
                  <a:pt x="114" y="4525"/>
                </a:lnTo>
                <a:lnTo>
                  <a:pt x="108" y="4522"/>
                </a:lnTo>
                <a:lnTo>
                  <a:pt x="92" y="4508"/>
                </a:lnTo>
                <a:lnTo>
                  <a:pt x="77" y="4483"/>
                </a:lnTo>
                <a:lnTo>
                  <a:pt x="67" y="4451"/>
                </a:lnTo>
                <a:lnTo>
                  <a:pt x="63" y="4423"/>
                </a:lnTo>
                <a:lnTo>
                  <a:pt x="61" y="4362"/>
                </a:lnTo>
                <a:lnTo>
                  <a:pt x="58" y="4331"/>
                </a:lnTo>
                <a:lnTo>
                  <a:pt x="45" y="4279"/>
                </a:lnTo>
                <a:lnTo>
                  <a:pt x="37" y="4256"/>
                </a:lnTo>
                <a:lnTo>
                  <a:pt x="27" y="4238"/>
                </a:lnTo>
                <a:lnTo>
                  <a:pt x="13" y="4223"/>
                </a:lnTo>
                <a:lnTo>
                  <a:pt x="0" y="4213"/>
                </a:lnTo>
                <a:lnTo>
                  <a:pt x="4" y="4161"/>
                </a:lnTo>
                <a:lnTo>
                  <a:pt x="11" y="4143"/>
                </a:lnTo>
                <a:lnTo>
                  <a:pt x="20" y="4131"/>
                </a:lnTo>
                <a:lnTo>
                  <a:pt x="55" y="4111"/>
                </a:lnTo>
                <a:lnTo>
                  <a:pt x="82" y="4089"/>
                </a:lnTo>
                <a:lnTo>
                  <a:pt x="97" y="4069"/>
                </a:lnTo>
                <a:lnTo>
                  <a:pt x="102" y="4049"/>
                </a:lnTo>
                <a:lnTo>
                  <a:pt x="205" y="3846"/>
                </a:lnTo>
                <a:lnTo>
                  <a:pt x="347" y="3642"/>
                </a:lnTo>
                <a:lnTo>
                  <a:pt x="490" y="3314"/>
                </a:lnTo>
                <a:lnTo>
                  <a:pt x="551" y="3213"/>
                </a:lnTo>
                <a:lnTo>
                  <a:pt x="555" y="3198"/>
                </a:lnTo>
                <a:lnTo>
                  <a:pt x="556" y="3169"/>
                </a:lnTo>
                <a:lnTo>
                  <a:pt x="555" y="3155"/>
                </a:lnTo>
                <a:lnTo>
                  <a:pt x="551" y="3143"/>
                </a:lnTo>
                <a:lnTo>
                  <a:pt x="538" y="3120"/>
                </a:lnTo>
                <a:lnTo>
                  <a:pt x="530" y="3111"/>
                </a:lnTo>
                <a:lnTo>
                  <a:pt x="568" y="3096"/>
                </a:lnTo>
                <a:lnTo>
                  <a:pt x="576" y="3088"/>
                </a:lnTo>
                <a:lnTo>
                  <a:pt x="585" y="3082"/>
                </a:lnTo>
                <a:lnTo>
                  <a:pt x="601" y="3070"/>
                </a:lnTo>
                <a:lnTo>
                  <a:pt x="628" y="3033"/>
                </a:lnTo>
                <a:lnTo>
                  <a:pt x="633" y="3022"/>
                </a:lnTo>
                <a:lnTo>
                  <a:pt x="641" y="3012"/>
                </a:lnTo>
                <a:lnTo>
                  <a:pt x="652" y="2989"/>
                </a:lnTo>
                <a:lnTo>
                  <a:pt x="652" y="2866"/>
                </a:lnTo>
                <a:lnTo>
                  <a:pt x="713" y="2744"/>
                </a:lnTo>
                <a:lnTo>
                  <a:pt x="734" y="2672"/>
                </a:lnTo>
                <a:lnTo>
                  <a:pt x="787" y="2547"/>
                </a:lnTo>
                <a:lnTo>
                  <a:pt x="794" y="2539"/>
                </a:lnTo>
                <a:lnTo>
                  <a:pt x="799" y="2532"/>
                </a:lnTo>
                <a:lnTo>
                  <a:pt x="804" y="2526"/>
                </a:lnTo>
                <a:lnTo>
                  <a:pt x="817" y="2519"/>
                </a:lnTo>
                <a:lnTo>
                  <a:pt x="830" y="2482"/>
                </a:lnTo>
                <a:lnTo>
                  <a:pt x="840" y="2465"/>
                </a:lnTo>
                <a:lnTo>
                  <a:pt x="844" y="2462"/>
                </a:lnTo>
                <a:lnTo>
                  <a:pt x="856" y="2458"/>
                </a:lnTo>
                <a:lnTo>
                  <a:pt x="861" y="2455"/>
                </a:lnTo>
                <a:lnTo>
                  <a:pt x="868" y="2453"/>
                </a:lnTo>
                <a:lnTo>
                  <a:pt x="901" y="2458"/>
                </a:lnTo>
                <a:lnTo>
                  <a:pt x="960" y="2486"/>
                </a:lnTo>
                <a:lnTo>
                  <a:pt x="1041" y="2539"/>
                </a:lnTo>
                <a:lnTo>
                  <a:pt x="1183" y="2315"/>
                </a:lnTo>
                <a:lnTo>
                  <a:pt x="1286" y="2071"/>
                </a:lnTo>
                <a:lnTo>
                  <a:pt x="1550" y="1643"/>
                </a:lnTo>
                <a:lnTo>
                  <a:pt x="1574" y="1620"/>
                </a:lnTo>
                <a:lnTo>
                  <a:pt x="1591" y="1600"/>
                </a:lnTo>
                <a:lnTo>
                  <a:pt x="1593" y="1588"/>
                </a:lnTo>
                <a:lnTo>
                  <a:pt x="1594" y="1579"/>
                </a:lnTo>
                <a:lnTo>
                  <a:pt x="1593" y="1569"/>
                </a:lnTo>
                <a:lnTo>
                  <a:pt x="1591" y="1562"/>
                </a:lnTo>
                <a:lnTo>
                  <a:pt x="1693" y="1376"/>
                </a:lnTo>
                <a:lnTo>
                  <a:pt x="2100" y="745"/>
                </a:lnTo>
                <a:lnTo>
                  <a:pt x="2121" y="582"/>
                </a:lnTo>
                <a:lnTo>
                  <a:pt x="2136" y="568"/>
                </a:lnTo>
                <a:lnTo>
                  <a:pt x="2153" y="558"/>
                </a:lnTo>
                <a:lnTo>
                  <a:pt x="2170" y="554"/>
                </a:lnTo>
                <a:lnTo>
                  <a:pt x="2191" y="555"/>
                </a:lnTo>
                <a:lnTo>
                  <a:pt x="2212" y="559"/>
                </a:lnTo>
                <a:lnTo>
                  <a:pt x="2235" y="568"/>
                </a:lnTo>
                <a:lnTo>
                  <a:pt x="2284" y="602"/>
                </a:lnTo>
                <a:lnTo>
                  <a:pt x="2406" y="786"/>
                </a:lnTo>
                <a:lnTo>
                  <a:pt x="2406" y="867"/>
                </a:lnTo>
                <a:lnTo>
                  <a:pt x="2400" y="876"/>
                </a:lnTo>
                <a:lnTo>
                  <a:pt x="2396" y="893"/>
                </a:lnTo>
                <a:lnTo>
                  <a:pt x="2396" y="908"/>
                </a:lnTo>
                <a:lnTo>
                  <a:pt x="2400" y="921"/>
                </a:lnTo>
                <a:lnTo>
                  <a:pt x="2406" y="928"/>
                </a:lnTo>
                <a:lnTo>
                  <a:pt x="2079" y="1376"/>
                </a:lnTo>
                <a:lnTo>
                  <a:pt x="1856" y="1724"/>
                </a:lnTo>
                <a:lnTo>
                  <a:pt x="1815" y="1765"/>
                </a:lnTo>
                <a:lnTo>
                  <a:pt x="1347" y="2805"/>
                </a:lnTo>
                <a:lnTo>
                  <a:pt x="1350" y="2835"/>
                </a:lnTo>
                <a:lnTo>
                  <a:pt x="1349" y="2849"/>
                </a:lnTo>
                <a:lnTo>
                  <a:pt x="1345" y="2866"/>
                </a:lnTo>
                <a:lnTo>
                  <a:pt x="1329" y="2896"/>
                </a:lnTo>
                <a:lnTo>
                  <a:pt x="1305" y="2928"/>
                </a:lnTo>
                <a:lnTo>
                  <a:pt x="1305" y="3172"/>
                </a:lnTo>
                <a:lnTo>
                  <a:pt x="1326" y="3724"/>
                </a:lnTo>
                <a:lnTo>
                  <a:pt x="1335" y="3731"/>
                </a:lnTo>
                <a:lnTo>
                  <a:pt x="1347" y="3749"/>
                </a:lnTo>
                <a:lnTo>
                  <a:pt x="1350" y="3758"/>
                </a:lnTo>
                <a:lnTo>
                  <a:pt x="1351" y="3766"/>
                </a:lnTo>
                <a:lnTo>
                  <a:pt x="1351" y="3773"/>
                </a:lnTo>
                <a:lnTo>
                  <a:pt x="1350" y="3774"/>
                </a:lnTo>
                <a:lnTo>
                  <a:pt x="1350" y="3777"/>
                </a:lnTo>
                <a:lnTo>
                  <a:pt x="1347" y="3785"/>
                </a:lnTo>
                <a:lnTo>
                  <a:pt x="1351" y="3845"/>
                </a:lnTo>
                <a:lnTo>
                  <a:pt x="1367" y="3907"/>
                </a:lnTo>
                <a:lnTo>
                  <a:pt x="1469" y="3660"/>
                </a:lnTo>
                <a:lnTo>
                  <a:pt x="1611" y="3417"/>
                </a:lnTo>
                <a:lnTo>
                  <a:pt x="1620" y="3472"/>
                </a:lnTo>
                <a:lnTo>
                  <a:pt x="1622" y="3487"/>
                </a:lnTo>
                <a:lnTo>
                  <a:pt x="1617" y="3515"/>
                </a:lnTo>
                <a:lnTo>
                  <a:pt x="1616" y="3521"/>
                </a:lnTo>
                <a:lnTo>
                  <a:pt x="1615" y="3527"/>
                </a:lnTo>
                <a:lnTo>
                  <a:pt x="1611" y="3539"/>
                </a:lnTo>
                <a:lnTo>
                  <a:pt x="1601" y="3553"/>
                </a:lnTo>
                <a:lnTo>
                  <a:pt x="1588" y="3581"/>
                </a:lnTo>
                <a:lnTo>
                  <a:pt x="1582" y="3606"/>
                </a:lnTo>
                <a:lnTo>
                  <a:pt x="1584" y="3629"/>
                </a:lnTo>
                <a:lnTo>
                  <a:pt x="1591" y="3642"/>
                </a:lnTo>
                <a:lnTo>
                  <a:pt x="1584" y="3655"/>
                </a:lnTo>
                <a:lnTo>
                  <a:pt x="1572" y="3722"/>
                </a:lnTo>
                <a:lnTo>
                  <a:pt x="1571" y="3743"/>
                </a:lnTo>
                <a:lnTo>
                  <a:pt x="1585" y="3780"/>
                </a:lnTo>
                <a:lnTo>
                  <a:pt x="1592" y="3798"/>
                </a:lnTo>
                <a:lnTo>
                  <a:pt x="1592" y="3800"/>
                </a:lnTo>
                <a:lnTo>
                  <a:pt x="1594" y="3814"/>
                </a:lnTo>
                <a:lnTo>
                  <a:pt x="1596" y="3842"/>
                </a:lnTo>
                <a:lnTo>
                  <a:pt x="1591" y="3866"/>
                </a:lnTo>
                <a:lnTo>
                  <a:pt x="1550" y="3907"/>
                </a:lnTo>
                <a:lnTo>
                  <a:pt x="1580" y="3998"/>
                </a:lnTo>
                <a:lnTo>
                  <a:pt x="1590" y="4053"/>
                </a:lnTo>
                <a:lnTo>
                  <a:pt x="1590" y="4061"/>
                </a:lnTo>
                <a:lnTo>
                  <a:pt x="1611" y="4233"/>
                </a:lnTo>
                <a:lnTo>
                  <a:pt x="1656" y="4177"/>
                </a:lnTo>
                <a:lnTo>
                  <a:pt x="1667" y="4152"/>
                </a:lnTo>
                <a:lnTo>
                  <a:pt x="1671" y="4140"/>
                </a:lnTo>
                <a:lnTo>
                  <a:pt x="1673" y="4131"/>
                </a:lnTo>
                <a:lnTo>
                  <a:pt x="1698" y="4073"/>
                </a:lnTo>
                <a:lnTo>
                  <a:pt x="1707" y="4058"/>
                </a:lnTo>
                <a:lnTo>
                  <a:pt x="1726" y="4018"/>
                </a:lnTo>
                <a:lnTo>
                  <a:pt x="1733" y="4009"/>
                </a:lnTo>
                <a:lnTo>
                  <a:pt x="1958" y="3652"/>
                </a:lnTo>
                <a:lnTo>
                  <a:pt x="2004" y="3584"/>
                </a:lnTo>
                <a:lnTo>
                  <a:pt x="2010" y="3571"/>
                </a:lnTo>
                <a:lnTo>
                  <a:pt x="2019" y="3558"/>
                </a:lnTo>
                <a:lnTo>
                  <a:pt x="2025" y="3547"/>
                </a:lnTo>
                <a:lnTo>
                  <a:pt x="2030" y="3539"/>
                </a:lnTo>
                <a:lnTo>
                  <a:pt x="2033" y="3532"/>
                </a:lnTo>
                <a:lnTo>
                  <a:pt x="2037" y="3525"/>
                </a:lnTo>
                <a:lnTo>
                  <a:pt x="2038" y="3521"/>
                </a:lnTo>
                <a:lnTo>
                  <a:pt x="2039" y="3518"/>
                </a:lnTo>
                <a:lnTo>
                  <a:pt x="2202" y="3294"/>
                </a:lnTo>
                <a:lnTo>
                  <a:pt x="2212" y="3265"/>
                </a:lnTo>
                <a:lnTo>
                  <a:pt x="2231" y="3224"/>
                </a:lnTo>
                <a:lnTo>
                  <a:pt x="2243" y="3213"/>
                </a:lnTo>
                <a:lnTo>
                  <a:pt x="2264" y="3169"/>
                </a:lnTo>
                <a:lnTo>
                  <a:pt x="2269" y="3155"/>
                </a:lnTo>
                <a:lnTo>
                  <a:pt x="2270" y="3132"/>
                </a:lnTo>
                <a:lnTo>
                  <a:pt x="2268" y="3120"/>
                </a:lnTo>
                <a:lnTo>
                  <a:pt x="2263" y="3111"/>
                </a:lnTo>
                <a:lnTo>
                  <a:pt x="2351" y="3054"/>
                </a:lnTo>
                <a:lnTo>
                  <a:pt x="2406" y="3008"/>
                </a:lnTo>
                <a:lnTo>
                  <a:pt x="2467" y="2846"/>
                </a:lnTo>
                <a:lnTo>
                  <a:pt x="2569" y="2683"/>
                </a:lnTo>
                <a:lnTo>
                  <a:pt x="2427" y="2643"/>
                </a:lnTo>
                <a:lnTo>
                  <a:pt x="2417" y="2642"/>
                </a:lnTo>
                <a:lnTo>
                  <a:pt x="2410" y="2642"/>
                </a:lnTo>
                <a:lnTo>
                  <a:pt x="2396" y="2637"/>
                </a:lnTo>
                <a:lnTo>
                  <a:pt x="2392" y="2637"/>
                </a:lnTo>
                <a:lnTo>
                  <a:pt x="2367" y="2629"/>
                </a:lnTo>
                <a:lnTo>
                  <a:pt x="2354" y="2626"/>
                </a:lnTo>
                <a:lnTo>
                  <a:pt x="2311" y="2606"/>
                </a:lnTo>
                <a:lnTo>
                  <a:pt x="2263" y="2579"/>
                </a:lnTo>
                <a:lnTo>
                  <a:pt x="2182" y="2553"/>
                </a:lnTo>
                <a:lnTo>
                  <a:pt x="2150" y="2534"/>
                </a:lnTo>
                <a:lnTo>
                  <a:pt x="2126" y="2514"/>
                </a:lnTo>
                <a:lnTo>
                  <a:pt x="2104" y="2488"/>
                </a:lnTo>
                <a:lnTo>
                  <a:pt x="2097" y="2474"/>
                </a:lnTo>
                <a:lnTo>
                  <a:pt x="2085" y="2445"/>
                </a:lnTo>
                <a:lnTo>
                  <a:pt x="2079" y="2413"/>
                </a:lnTo>
                <a:lnTo>
                  <a:pt x="2079" y="2397"/>
                </a:lnTo>
                <a:lnTo>
                  <a:pt x="2076" y="2371"/>
                </a:lnTo>
                <a:lnTo>
                  <a:pt x="2077" y="2347"/>
                </a:lnTo>
                <a:lnTo>
                  <a:pt x="2080" y="2324"/>
                </a:lnTo>
                <a:lnTo>
                  <a:pt x="2101" y="2283"/>
                </a:lnTo>
                <a:lnTo>
                  <a:pt x="2137" y="2248"/>
                </a:lnTo>
                <a:lnTo>
                  <a:pt x="2161" y="2233"/>
                </a:lnTo>
                <a:lnTo>
                  <a:pt x="2691" y="2009"/>
                </a:lnTo>
                <a:lnTo>
                  <a:pt x="2998" y="1826"/>
                </a:lnTo>
                <a:lnTo>
                  <a:pt x="3120" y="1724"/>
                </a:lnTo>
                <a:lnTo>
                  <a:pt x="3263" y="1623"/>
                </a:lnTo>
                <a:lnTo>
                  <a:pt x="3505" y="1512"/>
                </a:lnTo>
                <a:lnTo>
                  <a:pt x="3515" y="1511"/>
                </a:lnTo>
                <a:lnTo>
                  <a:pt x="3524" y="1512"/>
                </a:lnTo>
                <a:lnTo>
                  <a:pt x="3543" y="1516"/>
                </a:lnTo>
                <a:lnTo>
                  <a:pt x="3552" y="1522"/>
                </a:lnTo>
                <a:lnTo>
                  <a:pt x="3562" y="1529"/>
                </a:lnTo>
                <a:lnTo>
                  <a:pt x="3579" y="1546"/>
                </a:lnTo>
                <a:lnTo>
                  <a:pt x="3595" y="1572"/>
                </a:lnTo>
                <a:lnTo>
                  <a:pt x="3630" y="1643"/>
                </a:lnTo>
                <a:lnTo>
                  <a:pt x="3698" y="1850"/>
                </a:lnTo>
                <a:lnTo>
                  <a:pt x="3704" y="1874"/>
                </a:lnTo>
                <a:close/>
                <a:moveTo>
                  <a:pt x="6238" y="2634"/>
                </a:moveTo>
                <a:lnTo>
                  <a:pt x="6268" y="2695"/>
                </a:lnTo>
                <a:lnTo>
                  <a:pt x="6350" y="2800"/>
                </a:lnTo>
                <a:lnTo>
                  <a:pt x="6358" y="2811"/>
                </a:lnTo>
                <a:lnTo>
                  <a:pt x="6379" y="2852"/>
                </a:lnTo>
                <a:lnTo>
                  <a:pt x="6390" y="2889"/>
                </a:lnTo>
                <a:lnTo>
                  <a:pt x="6391" y="2907"/>
                </a:lnTo>
                <a:lnTo>
                  <a:pt x="6390" y="2923"/>
                </a:lnTo>
                <a:lnTo>
                  <a:pt x="6390" y="3053"/>
                </a:lnTo>
                <a:lnTo>
                  <a:pt x="6299" y="3326"/>
                </a:lnTo>
                <a:lnTo>
                  <a:pt x="6301" y="3335"/>
                </a:lnTo>
                <a:lnTo>
                  <a:pt x="6302" y="3345"/>
                </a:lnTo>
                <a:lnTo>
                  <a:pt x="6301" y="3364"/>
                </a:lnTo>
                <a:lnTo>
                  <a:pt x="6295" y="3383"/>
                </a:lnTo>
                <a:lnTo>
                  <a:pt x="6269" y="3438"/>
                </a:lnTo>
                <a:lnTo>
                  <a:pt x="6262" y="3457"/>
                </a:lnTo>
                <a:lnTo>
                  <a:pt x="6260" y="3474"/>
                </a:lnTo>
                <a:lnTo>
                  <a:pt x="6260" y="3703"/>
                </a:lnTo>
                <a:lnTo>
                  <a:pt x="6286" y="3897"/>
                </a:lnTo>
                <a:lnTo>
                  <a:pt x="6293" y="3899"/>
                </a:lnTo>
                <a:lnTo>
                  <a:pt x="6295" y="3899"/>
                </a:lnTo>
                <a:lnTo>
                  <a:pt x="6297" y="3900"/>
                </a:lnTo>
                <a:lnTo>
                  <a:pt x="6308" y="3904"/>
                </a:lnTo>
                <a:lnTo>
                  <a:pt x="6315" y="3904"/>
                </a:lnTo>
                <a:lnTo>
                  <a:pt x="6328" y="3901"/>
                </a:lnTo>
                <a:lnTo>
                  <a:pt x="6339" y="3897"/>
                </a:lnTo>
                <a:lnTo>
                  <a:pt x="6340" y="3897"/>
                </a:lnTo>
                <a:lnTo>
                  <a:pt x="6351" y="3888"/>
                </a:lnTo>
                <a:lnTo>
                  <a:pt x="6360" y="3877"/>
                </a:lnTo>
                <a:lnTo>
                  <a:pt x="6368" y="3862"/>
                </a:lnTo>
                <a:lnTo>
                  <a:pt x="6377" y="3845"/>
                </a:lnTo>
                <a:lnTo>
                  <a:pt x="6506" y="3722"/>
                </a:lnTo>
                <a:lnTo>
                  <a:pt x="6551" y="3665"/>
                </a:lnTo>
                <a:lnTo>
                  <a:pt x="6584" y="3612"/>
                </a:lnTo>
                <a:lnTo>
                  <a:pt x="6602" y="3604"/>
                </a:lnTo>
                <a:lnTo>
                  <a:pt x="6616" y="3595"/>
                </a:lnTo>
                <a:lnTo>
                  <a:pt x="6622" y="3589"/>
                </a:lnTo>
                <a:lnTo>
                  <a:pt x="6624" y="3586"/>
                </a:lnTo>
                <a:lnTo>
                  <a:pt x="6627" y="3584"/>
                </a:lnTo>
                <a:lnTo>
                  <a:pt x="6636" y="3573"/>
                </a:lnTo>
                <a:lnTo>
                  <a:pt x="6671" y="3514"/>
                </a:lnTo>
                <a:lnTo>
                  <a:pt x="6675" y="3508"/>
                </a:lnTo>
                <a:lnTo>
                  <a:pt x="6753" y="3365"/>
                </a:lnTo>
                <a:lnTo>
                  <a:pt x="6761" y="3362"/>
                </a:lnTo>
                <a:lnTo>
                  <a:pt x="6768" y="3359"/>
                </a:lnTo>
                <a:lnTo>
                  <a:pt x="6774" y="3357"/>
                </a:lnTo>
                <a:lnTo>
                  <a:pt x="6779" y="3353"/>
                </a:lnTo>
                <a:lnTo>
                  <a:pt x="6785" y="3349"/>
                </a:lnTo>
                <a:lnTo>
                  <a:pt x="6786" y="3342"/>
                </a:lnTo>
                <a:lnTo>
                  <a:pt x="6786" y="3337"/>
                </a:lnTo>
                <a:lnTo>
                  <a:pt x="6784" y="3331"/>
                </a:lnTo>
                <a:lnTo>
                  <a:pt x="6778" y="3326"/>
                </a:lnTo>
                <a:lnTo>
                  <a:pt x="6790" y="3314"/>
                </a:lnTo>
                <a:lnTo>
                  <a:pt x="6798" y="3310"/>
                </a:lnTo>
                <a:lnTo>
                  <a:pt x="6830" y="3274"/>
                </a:lnTo>
                <a:lnTo>
                  <a:pt x="6935" y="3144"/>
                </a:lnTo>
                <a:lnTo>
                  <a:pt x="6977" y="3082"/>
                </a:lnTo>
                <a:lnTo>
                  <a:pt x="7016" y="3038"/>
                </a:lnTo>
                <a:lnTo>
                  <a:pt x="7022" y="3034"/>
                </a:lnTo>
                <a:lnTo>
                  <a:pt x="7026" y="3031"/>
                </a:lnTo>
                <a:lnTo>
                  <a:pt x="7035" y="3028"/>
                </a:lnTo>
                <a:lnTo>
                  <a:pt x="7039" y="3028"/>
                </a:lnTo>
                <a:lnTo>
                  <a:pt x="7056" y="3033"/>
                </a:lnTo>
                <a:lnTo>
                  <a:pt x="7081" y="3046"/>
                </a:lnTo>
                <a:lnTo>
                  <a:pt x="7090" y="3053"/>
                </a:lnTo>
                <a:lnTo>
                  <a:pt x="7083" y="3066"/>
                </a:lnTo>
                <a:lnTo>
                  <a:pt x="7076" y="3088"/>
                </a:lnTo>
                <a:lnTo>
                  <a:pt x="7072" y="3107"/>
                </a:lnTo>
                <a:lnTo>
                  <a:pt x="7074" y="3123"/>
                </a:lnTo>
                <a:lnTo>
                  <a:pt x="7078" y="3131"/>
                </a:lnTo>
                <a:lnTo>
                  <a:pt x="7078" y="3274"/>
                </a:lnTo>
                <a:lnTo>
                  <a:pt x="7082" y="3283"/>
                </a:lnTo>
                <a:lnTo>
                  <a:pt x="7087" y="3292"/>
                </a:lnTo>
                <a:lnTo>
                  <a:pt x="7090" y="3306"/>
                </a:lnTo>
                <a:lnTo>
                  <a:pt x="7088" y="3312"/>
                </a:lnTo>
                <a:lnTo>
                  <a:pt x="7087" y="3314"/>
                </a:lnTo>
                <a:lnTo>
                  <a:pt x="7087" y="3318"/>
                </a:lnTo>
                <a:lnTo>
                  <a:pt x="7082" y="3322"/>
                </a:lnTo>
                <a:lnTo>
                  <a:pt x="7078" y="3326"/>
                </a:lnTo>
                <a:lnTo>
                  <a:pt x="7088" y="3402"/>
                </a:lnTo>
                <a:lnTo>
                  <a:pt x="7080" y="3475"/>
                </a:lnTo>
                <a:lnTo>
                  <a:pt x="7070" y="3510"/>
                </a:lnTo>
                <a:lnTo>
                  <a:pt x="7068" y="3512"/>
                </a:lnTo>
                <a:lnTo>
                  <a:pt x="7055" y="3545"/>
                </a:lnTo>
                <a:lnTo>
                  <a:pt x="7012" y="3612"/>
                </a:lnTo>
                <a:lnTo>
                  <a:pt x="6960" y="3741"/>
                </a:lnTo>
                <a:lnTo>
                  <a:pt x="6896" y="3858"/>
                </a:lnTo>
                <a:lnTo>
                  <a:pt x="6766" y="4040"/>
                </a:lnTo>
                <a:lnTo>
                  <a:pt x="6636" y="4197"/>
                </a:lnTo>
                <a:lnTo>
                  <a:pt x="6629" y="4200"/>
                </a:lnTo>
                <a:lnTo>
                  <a:pt x="6624" y="4202"/>
                </a:lnTo>
                <a:lnTo>
                  <a:pt x="6621" y="4207"/>
                </a:lnTo>
                <a:lnTo>
                  <a:pt x="6612" y="4217"/>
                </a:lnTo>
                <a:lnTo>
                  <a:pt x="6559" y="4300"/>
                </a:lnTo>
                <a:lnTo>
                  <a:pt x="6551" y="4308"/>
                </a:lnTo>
                <a:lnTo>
                  <a:pt x="6548" y="4311"/>
                </a:lnTo>
                <a:lnTo>
                  <a:pt x="6544" y="4314"/>
                </a:lnTo>
                <a:lnTo>
                  <a:pt x="6530" y="4326"/>
                </a:lnTo>
                <a:lnTo>
                  <a:pt x="6526" y="4328"/>
                </a:lnTo>
                <a:lnTo>
                  <a:pt x="6524" y="4328"/>
                </a:lnTo>
                <a:lnTo>
                  <a:pt x="6522" y="4330"/>
                </a:lnTo>
                <a:lnTo>
                  <a:pt x="6506" y="4336"/>
                </a:lnTo>
                <a:lnTo>
                  <a:pt x="6500" y="4339"/>
                </a:lnTo>
                <a:lnTo>
                  <a:pt x="6484" y="4339"/>
                </a:lnTo>
                <a:lnTo>
                  <a:pt x="6482" y="4340"/>
                </a:lnTo>
                <a:lnTo>
                  <a:pt x="6465" y="4339"/>
                </a:lnTo>
                <a:lnTo>
                  <a:pt x="6460" y="4336"/>
                </a:lnTo>
                <a:lnTo>
                  <a:pt x="6455" y="4336"/>
                </a:lnTo>
                <a:lnTo>
                  <a:pt x="6447" y="4333"/>
                </a:lnTo>
                <a:lnTo>
                  <a:pt x="6442" y="4331"/>
                </a:lnTo>
                <a:lnTo>
                  <a:pt x="6441" y="4331"/>
                </a:lnTo>
                <a:lnTo>
                  <a:pt x="6358" y="4288"/>
                </a:lnTo>
                <a:lnTo>
                  <a:pt x="6295" y="4248"/>
                </a:lnTo>
                <a:lnTo>
                  <a:pt x="6220" y="4184"/>
                </a:lnTo>
                <a:lnTo>
                  <a:pt x="6143" y="4094"/>
                </a:lnTo>
                <a:lnTo>
                  <a:pt x="6094" y="4013"/>
                </a:lnTo>
                <a:lnTo>
                  <a:pt x="6064" y="3946"/>
                </a:lnTo>
                <a:lnTo>
                  <a:pt x="6029" y="3824"/>
                </a:lnTo>
                <a:lnTo>
                  <a:pt x="6013" y="3689"/>
                </a:lnTo>
                <a:lnTo>
                  <a:pt x="5987" y="3598"/>
                </a:lnTo>
                <a:lnTo>
                  <a:pt x="6038" y="3118"/>
                </a:lnTo>
                <a:lnTo>
                  <a:pt x="6104" y="2716"/>
                </a:lnTo>
                <a:lnTo>
                  <a:pt x="6100" y="2706"/>
                </a:lnTo>
                <a:lnTo>
                  <a:pt x="6097" y="2689"/>
                </a:lnTo>
                <a:lnTo>
                  <a:pt x="6097" y="2676"/>
                </a:lnTo>
                <a:lnTo>
                  <a:pt x="6100" y="2667"/>
                </a:lnTo>
                <a:lnTo>
                  <a:pt x="6104" y="2664"/>
                </a:lnTo>
                <a:lnTo>
                  <a:pt x="6107" y="2645"/>
                </a:lnTo>
                <a:lnTo>
                  <a:pt x="6107" y="2628"/>
                </a:lnTo>
                <a:lnTo>
                  <a:pt x="6105" y="2620"/>
                </a:lnTo>
                <a:lnTo>
                  <a:pt x="6102" y="2613"/>
                </a:lnTo>
                <a:lnTo>
                  <a:pt x="6090" y="2599"/>
                </a:lnTo>
                <a:lnTo>
                  <a:pt x="6095" y="2593"/>
                </a:lnTo>
                <a:lnTo>
                  <a:pt x="6102" y="2588"/>
                </a:lnTo>
                <a:lnTo>
                  <a:pt x="6120" y="2576"/>
                </a:lnTo>
                <a:lnTo>
                  <a:pt x="6136" y="2573"/>
                </a:lnTo>
                <a:lnTo>
                  <a:pt x="6164" y="2574"/>
                </a:lnTo>
                <a:lnTo>
                  <a:pt x="6208" y="2588"/>
                </a:lnTo>
                <a:lnTo>
                  <a:pt x="6234" y="2599"/>
                </a:lnTo>
                <a:lnTo>
                  <a:pt x="6235" y="2616"/>
                </a:lnTo>
                <a:lnTo>
                  <a:pt x="6238" y="2634"/>
                </a:lnTo>
                <a:close/>
              </a:path>
            </a:pathLst>
          </a:custGeom>
          <a:solidFill>
            <a:srgbClr val="92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357382"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357383"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
        <p:nvSpPr>
          <p:cNvPr id="28680"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28681"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28682"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D839B342-FB47-4B6F-BE76-65CCF3F0681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369666"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31747" name="TextBox 10">
            <a:hlinkClick r:id="" action="ppaction://hlinkshowjump?jump=nextslide"/>
          </p:cNvPr>
          <p:cNvSpPr txBox="1"/>
          <p:nvPr/>
        </p:nvSpPr>
        <p:spPr>
          <a:xfrm>
            <a:off x="882650" y="650875"/>
            <a:ext cx="235426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认真学习贯彻党的十八届四中全会精神 </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31748"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sp>
        <p:nvSpPr>
          <p:cNvPr id="31749" name="Freeform 8"/>
          <p:cNvSpPr>
            <a:spLocks noEditPoints="1"/>
          </p:cNvSpPr>
          <p:nvPr/>
        </p:nvSpPr>
        <p:spPr>
          <a:xfrm>
            <a:off x="971550" y="247650"/>
            <a:ext cx="1223963" cy="422275"/>
          </a:xfrm>
          <a:custGeom>
            <a:avLst/>
            <a:gdLst/>
            <a:ahLst/>
            <a:cxnLst>
              <a:cxn ang="0">
                <a:pos x="11672" y="3582"/>
              </a:cxn>
              <a:cxn ang="0">
                <a:pos x="3581" y="360"/>
              </a:cxn>
              <a:cxn ang="0">
                <a:pos x="3344" y="888"/>
              </a:cxn>
              <a:cxn ang="0">
                <a:pos x="16809" y="38"/>
              </a:cxn>
              <a:cxn ang="0">
                <a:pos x="17716" y="875"/>
              </a:cxn>
              <a:cxn ang="0">
                <a:pos x="17216" y="1776"/>
              </a:cxn>
              <a:cxn ang="0">
                <a:pos x="17387" y="4568"/>
              </a:cxn>
              <a:cxn ang="0">
                <a:pos x="15887" y="4244"/>
              </a:cxn>
              <a:cxn ang="0">
                <a:pos x="16835" y="1946"/>
              </a:cxn>
              <a:cxn ang="0">
                <a:pos x="16303" y="482"/>
              </a:cxn>
              <a:cxn ang="0">
                <a:pos x="14209" y="1161"/>
              </a:cxn>
              <a:cxn ang="0">
                <a:pos x="15126" y="250"/>
              </a:cxn>
              <a:cxn ang="0">
                <a:pos x="15822" y="1690"/>
              </a:cxn>
              <a:cxn ang="0">
                <a:pos x="16258" y="2099"/>
              </a:cxn>
              <a:cxn ang="0">
                <a:pos x="15651" y="2869"/>
              </a:cxn>
              <a:cxn ang="0">
                <a:pos x="14460" y="3239"/>
              </a:cxn>
              <a:cxn ang="0">
                <a:pos x="14995" y="2139"/>
              </a:cxn>
              <a:cxn ang="0">
                <a:pos x="15354" y="1380"/>
              </a:cxn>
              <a:cxn ang="0">
                <a:pos x="15214" y="1113"/>
              </a:cxn>
              <a:cxn ang="0">
                <a:pos x="14034" y="1757"/>
              </a:cxn>
              <a:cxn ang="0">
                <a:pos x="14015" y="3747"/>
              </a:cxn>
              <a:cxn ang="0">
                <a:pos x="13319" y="4051"/>
              </a:cxn>
              <a:cxn ang="0">
                <a:pos x="13863" y="1942"/>
              </a:cxn>
              <a:cxn ang="0">
                <a:pos x="15959" y="2003"/>
              </a:cxn>
              <a:cxn ang="0">
                <a:pos x="15713" y="2293"/>
              </a:cxn>
              <a:cxn ang="0">
                <a:pos x="15283" y="2337"/>
              </a:cxn>
              <a:cxn ang="0">
                <a:pos x="16495" y="2868"/>
              </a:cxn>
              <a:cxn ang="0">
                <a:pos x="12230" y="1741"/>
              </a:cxn>
              <a:cxn ang="0">
                <a:pos x="12879" y="2402"/>
              </a:cxn>
              <a:cxn ang="0">
                <a:pos x="12010" y="961"/>
              </a:cxn>
              <a:cxn ang="0">
                <a:pos x="10591" y="1754"/>
              </a:cxn>
              <a:cxn ang="0">
                <a:pos x="10782" y="3325"/>
              </a:cxn>
              <a:cxn ang="0">
                <a:pos x="10245" y="3275"/>
              </a:cxn>
              <a:cxn ang="0">
                <a:pos x="12494" y="4207"/>
              </a:cxn>
              <a:cxn ang="0">
                <a:pos x="9556" y="3885"/>
              </a:cxn>
              <a:cxn ang="0">
                <a:pos x="9013" y="3603"/>
              </a:cxn>
              <a:cxn ang="0">
                <a:pos x="8401" y="2456"/>
              </a:cxn>
              <a:cxn ang="0">
                <a:pos x="7852" y="4303"/>
              </a:cxn>
              <a:cxn ang="0">
                <a:pos x="8371" y="2748"/>
              </a:cxn>
              <a:cxn ang="0">
                <a:pos x="7912" y="2395"/>
              </a:cxn>
              <a:cxn ang="0">
                <a:pos x="7787" y="1822"/>
              </a:cxn>
              <a:cxn ang="0">
                <a:pos x="7498" y="1522"/>
              </a:cxn>
              <a:cxn ang="0">
                <a:pos x="8608" y="1128"/>
              </a:cxn>
              <a:cxn ang="0">
                <a:pos x="6844" y="1509"/>
              </a:cxn>
              <a:cxn ang="0">
                <a:pos x="3709" y="1906"/>
              </a:cxn>
              <a:cxn ang="0">
                <a:pos x="3344" y="2683"/>
              </a:cxn>
              <a:cxn ang="0">
                <a:pos x="4118" y="3294"/>
              </a:cxn>
              <a:cxn ang="0">
                <a:pos x="4887" y="3645"/>
              </a:cxn>
              <a:cxn ang="0">
                <a:pos x="5477" y="4138"/>
              </a:cxn>
              <a:cxn ang="0">
                <a:pos x="3522" y="3678"/>
              </a:cxn>
              <a:cxn ang="0">
                <a:pos x="3211" y="4524"/>
              </a:cxn>
              <a:cxn ang="0">
                <a:pos x="2550" y="4259"/>
              </a:cxn>
              <a:cxn ang="0">
                <a:pos x="1645" y="4995"/>
              </a:cxn>
              <a:cxn ang="0">
                <a:pos x="592" y="4089"/>
              </a:cxn>
              <a:cxn ang="0">
                <a:pos x="551" y="3143"/>
              </a:cxn>
              <a:cxn ang="0">
                <a:pos x="1591" y="1562"/>
              </a:cxn>
              <a:cxn ang="0">
                <a:pos x="1347" y="3785"/>
              </a:cxn>
              <a:cxn ang="0">
                <a:pos x="1726" y="4018"/>
              </a:cxn>
              <a:cxn ang="0">
                <a:pos x="2126" y="2514"/>
              </a:cxn>
              <a:cxn ang="0">
                <a:pos x="6299" y="3326"/>
              </a:cxn>
              <a:cxn ang="0">
                <a:pos x="6774" y="3357"/>
              </a:cxn>
              <a:cxn ang="0">
                <a:pos x="7070" y="3510"/>
              </a:cxn>
              <a:cxn ang="0">
                <a:pos x="6029" y="3824"/>
              </a:cxn>
            </a:cxnLst>
            <a:rect l="0" t="0" r="0" b="0"/>
            <a:pathLst>
              <a:path w="17750" h="5110">
                <a:moveTo>
                  <a:pt x="3004" y="3107"/>
                </a:moveTo>
                <a:lnTo>
                  <a:pt x="2992" y="3110"/>
                </a:lnTo>
                <a:lnTo>
                  <a:pt x="2980" y="3116"/>
                </a:lnTo>
                <a:lnTo>
                  <a:pt x="2971" y="3124"/>
                </a:lnTo>
                <a:lnTo>
                  <a:pt x="2962" y="3135"/>
                </a:lnTo>
                <a:lnTo>
                  <a:pt x="2955" y="3152"/>
                </a:lnTo>
                <a:lnTo>
                  <a:pt x="2937" y="3294"/>
                </a:lnTo>
                <a:lnTo>
                  <a:pt x="2998" y="3907"/>
                </a:lnTo>
                <a:lnTo>
                  <a:pt x="3160" y="3825"/>
                </a:lnTo>
                <a:lnTo>
                  <a:pt x="3384" y="3660"/>
                </a:lnTo>
                <a:lnTo>
                  <a:pt x="3609" y="3539"/>
                </a:lnTo>
                <a:lnTo>
                  <a:pt x="3242" y="3233"/>
                </a:lnTo>
                <a:lnTo>
                  <a:pt x="3231" y="3232"/>
                </a:lnTo>
                <a:lnTo>
                  <a:pt x="3222" y="3229"/>
                </a:lnTo>
                <a:lnTo>
                  <a:pt x="3201" y="3217"/>
                </a:lnTo>
                <a:lnTo>
                  <a:pt x="3189" y="3208"/>
                </a:lnTo>
                <a:lnTo>
                  <a:pt x="3138" y="3144"/>
                </a:lnTo>
                <a:lnTo>
                  <a:pt x="3114" y="3127"/>
                </a:lnTo>
                <a:lnTo>
                  <a:pt x="3101" y="3118"/>
                </a:lnTo>
                <a:lnTo>
                  <a:pt x="3073" y="3111"/>
                </a:lnTo>
                <a:lnTo>
                  <a:pt x="3059" y="3111"/>
                </a:lnTo>
                <a:lnTo>
                  <a:pt x="3037" y="3107"/>
                </a:lnTo>
                <a:lnTo>
                  <a:pt x="3020" y="3104"/>
                </a:lnTo>
                <a:lnTo>
                  <a:pt x="3004" y="3107"/>
                </a:lnTo>
                <a:close/>
                <a:moveTo>
                  <a:pt x="12604" y="3337"/>
                </a:moveTo>
                <a:lnTo>
                  <a:pt x="12593" y="3322"/>
                </a:lnTo>
                <a:lnTo>
                  <a:pt x="12580" y="3310"/>
                </a:lnTo>
                <a:lnTo>
                  <a:pt x="12570" y="3304"/>
                </a:lnTo>
                <a:lnTo>
                  <a:pt x="12219" y="3447"/>
                </a:lnTo>
                <a:lnTo>
                  <a:pt x="12185" y="3481"/>
                </a:lnTo>
                <a:lnTo>
                  <a:pt x="11900" y="3602"/>
                </a:lnTo>
                <a:lnTo>
                  <a:pt x="11802" y="3591"/>
                </a:lnTo>
                <a:lnTo>
                  <a:pt x="11724" y="3602"/>
                </a:lnTo>
                <a:lnTo>
                  <a:pt x="11691" y="3579"/>
                </a:lnTo>
                <a:lnTo>
                  <a:pt x="11680" y="3581"/>
                </a:lnTo>
                <a:lnTo>
                  <a:pt x="11672" y="3582"/>
                </a:lnTo>
                <a:lnTo>
                  <a:pt x="11663" y="3585"/>
                </a:lnTo>
                <a:lnTo>
                  <a:pt x="11657" y="3591"/>
                </a:lnTo>
                <a:lnTo>
                  <a:pt x="11672" y="3644"/>
                </a:lnTo>
                <a:lnTo>
                  <a:pt x="11774" y="3857"/>
                </a:lnTo>
                <a:lnTo>
                  <a:pt x="11802" y="3899"/>
                </a:lnTo>
                <a:lnTo>
                  <a:pt x="11834" y="3888"/>
                </a:lnTo>
                <a:lnTo>
                  <a:pt x="12131" y="3810"/>
                </a:lnTo>
                <a:lnTo>
                  <a:pt x="12165" y="3787"/>
                </a:lnTo>
                <a:lnTo>
                  <a:pt x="12200" y="3764"/>
                </a:lnTo>
                <a:lnTo>
                  <a:pt x="12234" y="3740"/>
                </a:lnTo>
                <a:lnTo>
                  <a:pt x="12269" y="3717"/>
                </a:lnTo>
                <a:lnTo>
                  <a:pt x="12303" y="3694"/>
                </a:lnTo>
                <a:lnTo>
                  <a:pt x="12337" y="3670"/>
                </a:lnTo>
                <a:lnTo>
                  <a:pt x="12372" y="3647"/>
                </a:lnTo>
                <a:lnTo>
                  <a:pt x="12405" y="3624"/>
                </a:lnTo>
                <a:lnTo>
                  <a:pt x="12446" y="3591"/>
                </a:lnTo>
                <a:lnTo>
                  <a:pt x="12455" y="3582"/>
                </a:lnTo>
                <a:lnTo>
                  <a:pt x="12457" y="3578"/>
                </a:lnTo>
                <a:lnTo>
                  <a:pt x="12465" y="3573"/>
                </a:lnTo>
                <a:lnTo>
                  <a:pt x="12483" y="3557"/>
                </a:lnTo>
                <a:lnTo>
                  <a:pt x="12604" y="3337"/>
                </a:lnTo>
                <a:close/>
                <a:moveTo>
                  <a:pt x="3242" y="521"/>
                </a:moveTo>
                <a:lnTo>
                  <a:pt x="3243" y="501"/>
                </a:lnTo>
                <a:lnTo>
                  <a:pt x="3246" y="485"/>
                </a:lnTo>
                <a:lnTo>
                  <a:pt x="3253" y="469"/>
                </a:lnTo>
                <a:lnTo>
                  <a:pt x="3263" y="460"/>
                </a:lnTo>
                <a:lnTo>
                  <a:pt x="3508" y="398"/>
                </a:lnTo>
                <a:lnTo>
                  <a:pt x="3528" y="357"/>
                </a:lnTo>
                <a:lnTo>
                  <a:pt x="3553" y="366"/>
                </a:lnTo>
                <a:lnTo>
                  <a:pt x="3562" y="367"/>
                </a:lnTo>
                <a:lnTo>
                  <a:pt x="3566" y="366"/>
                </a:lnTo>
                <a:lnTo>
                  <a:pt x="3569" y="366"/>
                </a:lnTo>
                <a:lnTo>
                  <a:pt x="3576" y="364"/>
                </a:lnTo>
                <a:lnTo>
                  <a:pt x="3578" y="361"/>
                </a:lnTo>
                <a:lnTo>
                  <a:pt x="3578" y="360"/>
                </a:lnTo>
                <a:lnTo>
                  <a:pt x="3581" y="360"/>
                </a:lnTo>
                <a:lnTo>
                  <a:pt x="3588" y="357"/>
                </a:lnTo>
                <a:lnTo>
                  <a:pt x="3612" y="349"/>
                </a:lnTo>
                <a:lnTo>
                  <a:pt x="3659" y="342"/>
                </a:lnTo>
                <a:lnTo>
                  <a:pt x="3704" y="344"/>
                </a:lnTo>
                <a:lnTo>
                  <a:pt x="3746" y="356"/>
                </a:lnTo>
                <a:lnTo>
                  <a:pt x="3784" y="376"/>
                </a:lnTo>
                <a:lnTo>
                  <a:pt x="3818" y="405"/>
                </a:lnTo>
                <a:lnTo>
                  <a:pt x="3851" y="444"/>
                </a:lnTo>
                <a:lnTo>
                  <a:pt x="3881" y="492"/>
                </a:lnTo>
                <a:lnTo>
                  <a:pt x="3998" y="709"/>
                </a:lnTo>
                <a:lnTo>
                  <a:pt x="4028" y="756"/>
                </a:lnTo>
                <a:lnTo>
                  <a:pt x="4033" y="761"/>
                </a:lnTo>
                <a:lnTo>
                  <a:pt x="4036" y="766"/>
                </a:lnTo>
                <a:lnTo>
                  <a:pt x="4038" y="772"/>
                </a:lnTo>
                <a:lnTo>
                  <a:pt x="4040" y="802"/>
                </a:lnTo>
                <a:lnTo>
                  <a:pt x="4031" y="857"/>
                </a:lnTo>
                <a:lnTo>
                  <a:pt x="3976" y="1010"/>
                </a:lnTo>
                <a:lnTo>
                  <a:pt x="3959" y="1004"/>
                </a:lnTo>
                <a:lnTo>
                  <a:pt x="3944" y="1004"/>
                </a:lnTo>
                <a:lnTo>
                  <a:pt x="3927" y="1007"/>
                </a:lnTo>
                <a:lnTo>
                  <a:pt x="3898" y="1023"/>
                </a:lnTo>
                <a:lnTo>
                  <a:pt x="3867" y="1051"/>
                </a:lnTo>
                <a:lnTo>
                  <a:pt x="3854" y="1070"/>
                </a:lnTo>
                <a:lnTo>
                  <a:pt x="3772" y="1070"/>
                </a:lnTo>
                <a:lnTo>
                  <a:pt x="3742" y="1077"/>
                </a:lnTo>
                <a:lnTo>
                  <a:pt x="3715" y="1075"/>
                </a:lnTo>
                <a:lnTo>
                  <a:pt x="3703" y="1072"/>
                </a:lnTo>
                <a:lnTo>
                  <a:pt x="3691" y="1067"/>
                </a:lnTo>
                <a:lnTo>
                  <a:pt x="3670" y="1051"/>
                </a:lnTo>
                <a:lnTo>
                  <a:pt x="3569" y="1030"/>
                </a:lnTo>
                <a:lnTo>
                  <a:pt x="3528" y="1011"/>
                </a:lnTo>
                <a:lnTo>
                  <a:pt x="3517" y="1004"/>
                </a:lnTo>
                <a:lnTo>
                  <a:pt x="3498" y="987"/>
                </a:lnTo>
                <a:lnTo>
                  <a:pt x="3491" y="978"/>
                </a:lnTo>
                <a:lnTo>
                  <a:pt x="3487" y="969"/>
                </a:lnTo>
                <a:lnTo>
                  <a:pt x="3344" y="888"/>
                </a:lnTo>
                <a:lnTo>
                  <a:pt x="3222" y="786"/>
                </a:lnTo>
                <a:lnTo>
                  <a:pt x="3206" y="782"/>
                </a:lnTo>
                <a:lnTo>
                  <a:pt x="3189" y="779"/>
                </a:lnTo>
                <a:lnTo>
                  <a:pt x="3174" y="770"/>
                </a:lnTo>
                <a:lnTo>
                  <a:pt x="3144" y="745"/>
                </a:lnTo>
                <a:lnTo>
                  <a:pt x="3128" y="728"/>
                </a:lnTo>
                <a:lnTo>
                  <a:pt x="3100" y="684"/>
                </a:lnTo>
                <a:lnTo>
                  <a:pt x="3108" y="685"/>
                </a:lnTo>
                <a:lnTo>
                  <a:pt x="3117" y="685"/>
                </a:lnTo>
                <a:lnTo>
                  <a:pt x="3137" y="680"/>
                </a:lnTo>
                <a:lnTo>
                  <a:pt x="3156" y="669"/>
                </a:lnTo>
                <a:lnTo>
                  <a:pt x="3175" y="652"/>
                </a:lnTo>
                <a:lnTo>
                  <a:pt x="3191" y="627"/>
                </a:lnTo>
                <a:lnTo>
                  <a:pt x="3192" y="623"/>
                </a:lnTo>
                <a:lnTo>
                  <a:pt x="3208" y="597"/>
                </a:lnTo>
                <a:lnTo>
                  <a:pt x="3242" y="521"/>
                </a:lnTo>
                <a:close/>
                <a:moveTo>
                  <a:pt x="16023" y="29"/>
                </a:moveTo>
                <a:lnTo>
                  <a:pt x="16066" y="22"/>
                </a:lnTo>
                <a:lnTo>
                  <a:pt x="16109" y="17"/>
                </a:lnTo>
                <a:lnTo>
                  <a:pt x="16153" y="12"/>
                </a:lnTo>
                <a:lnTo>
                  <a:pt x="16195" y="9"/>
                </a:lnTo>
                <a:lnTo>
                  <a:pt x="16238" y="6"/>
                </a:lnTo>
                <a:lnTo>
                  <a:pt x="16280" y="3"/>
                </a:lnTo>
                <a:lnTo>
                  <a:pt x="16322" y="1"/>
                </a:lnTo>
                <a:lnTo>
                  <a:pt x="16364" y="0"/>
                </a:lnTo>
                <a:lnTo>
                  <a:pt x="16405" y="0"/>
                </a:lnTo>
                <a:lnTo>
                  <a:pt x="16448" y="0"/>
                </a:lnTo>
                <a:lnTo>
                  <a:pt x="16489" y="1"/>
                </a:lnTo>
                <a:lnTo>
                  <a:pt x="16529" y="3"/>
                </a:lnTo>
                <a:lnTo>
                  <a:pt x="16570" y="7"/>
                </a:lnTo>
                <a:lnTo>
                  <a:pt x="16611" y="10"/>
                </a:lnTo>
                <a:lnTo>
                  <a:pt x="16651" y="13"/>
                </a:lnTo>
                <a:lnTo>
                  <a:pt x="16691" y="19"/>
                </a:lnTo>
                <a:lnTo>
                  <a:pt x="16730" y="24"/>
                </a:lnTo>
                <a:lnTo>
                  <a:pt x="16769" y="30"/>
                </a:lnTo>
                <a:lnTo>
                  <a:pt x="16809" y="38"/>
                </a:lnTo>
                <a:lnTo>
                  <a:pt x="16848" y="44"/>
                </a:lnTo>
                <a:lnTo>
                  <a:pt x="16887" y="53"/>
                </a:lnTo>
                <a:lnTo>
                  <a:pt x="16925" y="62"/>
                </a:lnTo>
                <a:lnTo>
                  <a:pt x="16963" y="72"/>
                </a:lnTo>
                <a:lnTo>
                  <a:pt x="17001" y="83"/>
                </a:lnTo>
                <a:lnTo>
                  <a:pt x="17039" y="94"/>
                </a:lnTo>
                <a:lnTo>
                  <a:pt x="17077" y="107"/>
                </a:lnTo>
                <a:lnTo>
                  <a:pt x="17114" y="119"/>
                </a:lnTo>
                <a:lnTo>
                  <a:pt x="17151" y="132"/>
                </a:lnTo>
                <a:lnTo>
                  <a:pt x="17188" y="147"/>
                </a:lnTo>
                <a:lnTo>
                  <a:pt x="17224" y="162"/>
                </a:lnTo>
                <a:lnTo>
                  <a:pt x="17261" y="178"/>
                </a:lnTo>
                <a:lnTo>
                  <a:pt x="17297" y="193"/>
                </a:lnTo>
                <a:lnTo>
                  <a:pt x="17298" y="203"/>
                </a:lnTo>
                <a:lnTo>
                  <a:pt x="17302" y="212"/>
                </a:lnTo>
                <a:lnTo>
                  <a:pt x="17305" y="222"/>
                </a:lnTo>
                <a:lnTo>
                  <a:pt x="17308" y="232"/>
                </a:lnTo>
                <a:lnTo>
                  <a:pt x="17320" y="254"/>
                </a:lnTo>
                <a:lnTo>
                  <a:pt x="17333" y="277"/>
                </a:lnTo>
                <a:lnTo>
                  <a:pt x="17351" y="302"/>
                </a:lnTo>
                <a:lnTo>
                  <a:pt x="17371" y="327"/>
                </a:lnTo>
                <a:lnTo>
                  <a:pt x="17394" y="355"/>
                </a:lnTo>
                <a:lnTo>
                  <a:pt x="17421" y="384"/>
                </a:lnTo>
                <a:lnTo>
                  <a:pt x="17450" y="414"/>
                </a:lnTo>
                <a:lnTo>
                  <a:pt x="17484" y="446"/>
                </a:lnTo>
                <a:lnTo>
                  <a:pt x="17520" y="479"/>
                </a:lnTo>
                <a:lnTo>
                  <a:pt x="17559" y="514"/>
                </a:lnTo>
                <a:lnTo>
                  <a:pt x="17602" y="549"/>
                </a:lnTo>
                <a:lnTo>
                  <a:pt x="17648" y="587"/>
                </a:lnTo>
                <a:lnTo>
                  <a:pt x="17698" y="626"/>
                </a:lnTo>
                <a:lnTo>
                  <a:pt x="17750" y="667"/>
                </a:lnTo>
                <a:lnTo>
                  <a:pt x="17744" y="714"/>
                </a:lnTo>
                <a:lnTo>
                  <a:pt x="17738" y="759"/>
                </a:lnTo>
                <a:lnTo>
                  <a:pt x="17731" y="800"/>
                </a:lnTo>
                <a:lnTo>
                  <a:pt x="17724" y="839"/>
                </a:lnTo>
                <a:lnTo>
                  <a:pt x="17716" y="875"/>
                </a:lnTo>
                <a:lnTo>
                  <a:pt x="17707" y="908"/>
                </a:lnTo>
                <a:lnTo>
                  <a:pt x="17698" y="938"/>
                </a:lnTo>
                <a:lnTo>
                  <a:pt x="17688" y="966"/>
                </a:lnTo>
                <a:lnTo>
                  <a:pt x="17677" y="989"/>
                </a:lnTo>
                <a:lnTo>
                  <a:pt x="17666" y="1011"/>
                </a:lnTo>
                <a:lnTo>
                  <a:pt x="17655" y="1029"/>
                </a:lnTo>
                <a:lnTo>
                  <a:pt x="17641" y="1044"/>
                </a:lnTo>
                <a:lnTo>
                  <a:pt x="17635" y="1051"/>
                </a:lnTo>
                <a:lnTo>
                  <a:pt x="17628" y="1058"/>
                </a:lnTo>
                <a:lnTo>
                  <a:pt x="17621" y="1063"/>
                </a:lnTo>
                <a:lnTo>
                  <a:pt x="17615" y="1068"/>
                </a:lnTo>
                <a:lnTo>
                  <a:pt x="17608" y="1071"/>
                </a:lnTo>
                <a:lnTo>
                  <a:pt x="17600" y="1074"/>
                </a:lnTo>
                <a:lnTo>
                  <a:pt x="17592" y="1077"/>
                </a:lnTo>
                <a:lnTo>
                  <a:pt x="17585" y="1079"/>
                </a:lnTo>
                <a:lnTo>
                  <a:pt x="17503" y="1058"/>
                </a:lnTo>
                <a:lnTo>
                  <a:pt x="17480" y="1062"/>
                </a:lnTo>
                <a:lnTo>
                  <a:pt x="17458" y="1069"/>
                </a:lnTo>
                <a:lnTo>
                  <a:pt x="17437" y="1080"/>
                </a:lnTo>
                <a:lnTo>
                  <a:pt x="17417" y="1094"/>
                </a:lnTo>
                <a:lnTo>
                  <a:pt x="17398" y="1112"/>
                </a:lnTo>
                <a:lnTo>
                  <a:pt x="17379" y="1133"/>
                </a:lnTo>
                <a:lnTo>
                  <a:pt x="17363" y="1158"/>
                </a:lnTo>
                <a:lnTo>
                  <a:pt x="17346" y="1185"/>
                </a:lnTo>
                <a:lnTo>
                  <a:pt x="17331" y="1215"/>
                </a:lnTo>
                <a:lnTo>
                  <a:pt x="17315" y="1250"/>
                </a:lnTo>
                <a:lnTo>
                  <a:pt x="17302" y="1287"/>
                </a:lnTo>
                <a:lnTo>
                  <a:pt x="17289" y="1329"/>
                </a:lnTo>
                <a:lnTo>
                  <a:pt x="17276" y="1373"/>
                </a:lnTo>
                <a:lnTo>
                  <a:pt x="17265" y="1421"/>
                </a:lnTo>
                <a:lnTo>
                  <a:pt x="17255" y="1472"/>
                </a:lnTo>
                <a:lnTo>
                  <a:pt x="17246" y="1526"/>
                </a:lnTo>
                <a:lnTo>
                  <a:pt x="17237" y="1584"/>
                </a:lnTo>
                <a:lnTo>
                  <a:pt x="17230" y="1644"/>
                </a:lnTo>
                <a:lnTo>
                  <a:pt x="17223" y="1708"/>
                </a:lnTo>
                <a:lnTo>
                  <a:pt x="17216" y="1776"/>
                </a:lnTo>
                <a:lnTo>
                  <a:pt x="17212" y="1847"/>
                </a:lnTo>
                <a:lnTo>
                  <a:pt x="17208" y="1921"/>
                </a:lnTo>
                <a:lnTo>
                  <a:pt x="17204" y="1999"/>
                </a:lnTo>
                <a:lnTo>
                  <a:pt x="17202" y="2080"/>
                </a:lnTo>
                <a:lnTo>
                  <a:pt x="17201" y="2164"/>
                </a:lnTo>
                <a:lnTo>
                  <a:pt x="17200" y="2252"/>
                </a:lnTo>
                <a:lnTo>
                  <a:pt x="17200" y="2343"/>
                </a:lnTo>
                <a:lnTo>
                  <a:pt x="17201" y="2437"/>
                </a:lnTo>
                <a:lnTo>
                  <a:pt x="17203" y="2535"/>
                </a:lnTo>
                <a:lnTo>
                  <a:pt x="17206" y="2636"/>
                </a:lnTo>
                <a:lnTo>
                  <a:pt x="17210" y="2740"/>
                </a:lnTo>
                <a:lnTo>
                  <a:pt x="17215" y="2848"/>
                </a:lnTo>
                <a:lnTo>
                  <a:pt x="17211" y="2848"/>
                </a:lnTo>
                <a:lnTo>
                  <a:pt x="17208" y="2849"/>
                </a:lnTo>
                <a:lnTo>
                  <a:pt x="17204" y="2850"/>
                </a:lnTo>
                <a:lnTo>
                  <a:pt x="17201" y="2852"/>
                </a:lnTo>
                <a:lnTo>
                  <a:pt x="17195" y="2859"/>
                </a:lnTo>
                <a:lnTo>
                  <a:pt x="17190" y="2868"/>
                </a:lnTo>
                <a:lnTo>
                  <a:pt x="17186" y="2879"/>
                </a:lnTo>
                <a:lnTo>
                  <a:pt x="17183" y="2894"/>
                </a:lnTo>
                <a:lnTo>
                  <a:pt x="17181" y="2910"/>
                </a:lnTo>
                <a:lnTo>
                  <a:pt x="17179" y="2930"/>
                </a:lnTo>
                <a:lnTo>
                  <a:pt x="17178" y="2951"/>
                </a:lnTo>
                <a:lnTo>
                  <a:pt x="17178" y="2976"/>
                </a:lnTo>
                <a:lnTo>
                  <a:pt x="17179" y="3003"/>
                </a:lnTo>
                <a:lnTo>
                  <a:pt x="17180" y="3032"/>
                </a:lnTo>
                <a:lnTo>
                  <a:pt x="17182" y="3064"/>
                </a:lnTo>
                <a:lnTo>
                  <a:pt x="17185" y="3100"/>
                </a:lnTo>
                <a:lnTo>
                  <a:pt x="17190" y="3137"/>
                </a:lnTo>
                <a:lnTo>
                  <a:pt x="17194" y="3177"/>
                </a:lnTo>
                <a:lnTo>
                  <a:pt x="17215" y="3301"/>
                </a:lnTo>
                <a:lnTo>
                  <a:pt x="17462" y="4432"/>
                </a:lnTo>
                <a:lnTo>
                  <a:pt x="17443" y="4470"/>
                </a:lnTo>
                <a:lnTo>
                  <a:pt x="17425" y="4505"/>
                </a:lnTo>
                <a:lnTo>
                  <a:pt x="17406" y="4537"/>
                </a:lnTo>
                <a:lnTo>
                  <a:pt x="17387" y="4568"/>
                </a:lnTo>
                <a:lnTo>
                  <a:pt x="17367" y="4597"/>
                </a:lnTo>
                <a:lnTo>
                  <a:pt x="17347" y="4623"/>
                </a:lnTo>
                <a:lnTo>
                  <a:pt x="17327" y="4647"/>
                </a:lnTo>
                <a:lnTo>
                  <a:pt x="17307" y="4668"/>
                </a:lnTo>
                <a:lnTo>
                  <a:pt x="17286" y="4688"/>
                </a:lnTo>
                <a:lnTo>
                  <a:pt x="17265" y="4705"/>
                </a:lnTo>
                <a:lnTo>
                  <a:pt x="17244" y="4720"/>
                </a:lnTo>
                <a:lnTo>
                  <a:pt x="17222" y="4733"/>
                </a:lnTo>
                <a:lnTo>
                  <a:pt x="17201" y="4744"/>
                </a:lnTo>
                <a:lnTo>
                  <a:pt x="17178" y="4752"/>
                </a:lnTo>
                <a:lnTo>
                  <a:pt x="17166" y="4755"/>
                </a:lnTo>
                <a:lnTo>
                  <a:pt x="17155" y="4758"/>
                </a:lnTo>
                <a:lnTo>
                  <a:pt x="17144" y="4759"/>
                </a:lnTo>
                <a:lnTo>
                  <a:pt x="17132" y="4761"/>
                </a:lnTo>
                <a:lnTo>
                  <a:pt x="17050" y="4736"/>
                </a:lnTo>
                <a:lnTo>
                  <a:pt x="16970" y="4710"/>
                </a:lnTo>
                <a:lnTo>
                  <a:pt x="16892" y="4685"/>
                </a:lnTo>
                <a:lnTo>
                  <a:pt x="16818" y="4660"/>
                </a:lnTo>
                <a:lnTo>
                  <a:pt x="16745" y="4635"/>
                </a:lnTo>
                <a:lnTo>
                  <a:pt x="16675" y="4611"/>
                </a:lnTo>
                <a:lnTo>
                  <a:pt x="16607" y="4586"/>
                </a:lnTo>
                <a:lnTo>
                  <a:pt x="16543" y="4562"/>
                </a:lnTo>
                <a:lnTo>
                  <a:pt x="16480" y="4538"/>
                </a:lnTo>
                <a:lnTo>
                  <a:pt x="16420" y="4514"/>
                </a:lnTo>
                <a:lnTo>
                  <a:pt x="16362" y="4491"/>
                </a:lnTo>
                <a:lnTo>
                  <a:pt x="16307" y="4467"/>
                </a:lnTo>
                <a:lnTo>
                  <a:pt x="16253" y="4444"/>
                </a:lnTo>
                <a:lnTo>
                  <a:pt x="16204" y="4421"/>
                </a:lnTo>
                <a:lnTo>
                  <a:pt x="16155" y="4399"/>
                </a:lnTo>
                <a:lnTo>
                  <a:pt x="16109" y="4375"/>
                </a:lnTo>
                <a:lnTo>
                  <a:pt x="16066" y="4353"/>
                </a:lnTo>
                <a:lnTo>
                  <a:pt x="16026" y="4331"/>
                </a:lnTo>
                <a:lnTo>
                  <a:pt x="15987" y="4309"/>
                </a:lnTo>
                <a:lnTo>
                  <a:pt x="15952" y="4288"/>
                </a:lnTo>
                <a:lnTo>
                  <a:pt x="15918" y="4265"/>
                </a:lnTo>
                <a:lnTo>
                  <a:pt x="15887" y="4244"/>
                </a:lnTo>
                <a:lnTo>
                  <a:pt x="15860" y="4223"/>
                </a:lnTo>
                <a:lnTo>
                  <a:pt x="15833" y="4202"/>
                </a:lnTo>
                <a:lnTo>
                  <a:pt x="15810" y="4181"/>
                </a:lnTo>
                <a:lnTo>
                  <a:pt x="15789" y="4161"/>
                </a:lnTo>
                <a:lnTo>
                  <a:pt x="15770" y="4140"/>
                </a:lnTo>
                <a:lnTo>
                  <a:pt x="15754" y="4120"/>
                </a:lnTo>
                <a:lnTo>
                  <a:pt x="15740" y="4100"/>
                </a:lnTo>
                <a:lnTo>
                  <a:pt x="15729" y="4080"/>
                </a:lnTo>
                <a:lnTo>
                  <a:pt x="15720" y="4061"/>
                </a:lnTo>
                <a:lnTo>
                  <a:pt x="15713" y="4041"/>
                </a:lnTo>
                <a:lnTo>
                  <a:pt x="15734" y="4000"/>
                </a:lnTo>
                <a:lnTo>
                  <a:pt x="15811" y="4025"/>
                </a:lnTo>
                <a:lnTo>
                  <a:pt x="15886" y="4048"/>
                </a:lnTo>
                <a:lnTo>
                  <a:pt x="15961" y="4068"/>
                </a:lnTo>
                <a:lnTo>
                  <a:pt x="16034" y="4087"/>
                </a:lnTo>
                <a:lnTo>
                  <a:pt x="16106" y="4102"/>
                </a:lnTo>
                <a:lnTo>
                  <a:pt x="16177" y="4117"/>
                </a:lnTo>
                <a:lnTo>
                  <a:pt x="16247" y="4129"/>
                </a:lnTo>
                <a:lnTo>
                  <a:pt x="16314" y="4139"/>
                </a:lnTo>
                <a:lnTo>
                  <a:pt x="16382" y="4147"/>
                </a:lnTo>
                <a:lnTo>
                  <a:pt x="16449" y="4153"/>
                </a:lnTo>
                <a:lnTo>
                  <a:pt x="16514" y="4157"/>
                </a:lnTo>
                <a:lnTo>
                  <a:pt x="16579" y="4159"/>
                </a:lnTo>
                <a:lnTo>
                  <a:pt x="16642" y="4158"/>
                </a:lnTo>
                <a:lnTo>
                  <a:pt x="16704" y="4155"/>
                </a:lnTo>
                <a:lnTo>
                  <a:pt x="16765" y="4151"/>
                </a:lnTo>
                <a:lnTo>
                  <a:pt x="16825" y="4144"/>
                </a:lnTo>
                <a:lnTo>
                  <a:pt x="17071" y="4124"/>
                </a:lnTo>
                <a:lnTo>
                  <a:pt x="16988" y="3795"/>
                </a:lnTo>
                <a:lnTo>
                  <a:pt x="16927" y="3465"/>
                </a:lnTo>
                <a:lnTo>
                  <a:pt x="16905" y="3164"/>
                </a:lnTo>
                <a:lnTo>
                  <a:pt x="16886" y="2881"/>
                </a:lnTo>
                <a:lnTo>
                  <a:pt x="16869" y="2618"/>
                </a:lnTo>
                <a:lnTo>
                  <a:pt x="16855" y="2375"/>
                </a:lnTo>
                <a:lnTo>
                  <a:pt x="16844" y="2150"/>
                </a:lnTo>
                <a:lnTo>
                  <a:pt x="16835" y="1946"/>
                </a:lnTo>
                <a:lnTo>
                  <a:pt x="16828" y="1759"/>
                </a:lnTo>
                <a:lnTo>
                  <a:pt x="16824" y="1593"/>
                </a:lnTo>
                <a:lnTo>
                  <a:pt x="16823" y="1517"/>
                </a:lnTo>
                <a:lnTo>
                  <a:pt x="16823" y="1445"/>
                </a:lnTo>
                <a:lnTo>
                  <a:pt x="16824" y="1380"/>
                </a:lnTo>
                <a:lnTo>
                  <a:pt x="16824" y="1317"/>
                </a:lnTo>
                <a:lnTo>
                  <a:pt x="16826" y="1261"/>
                </a:lnTo>
                <a:lnTo>
                  <a:pt x="16828" y="1209"/>
                </a:lnTo>
                <a:lnTo>
                  <a:pt x="16830" y="1162"/>
                </a:lnTo>
                <a:lnTo>
                  <a:pt x="16835" y="1120"/>
                </a:lnTo>
                <a:lnTo>
                  <a:pt x="16838" y="1082"/>
                </a:lnTo>
                <a:lnTo>
                  <a:pt x="16844" y="1049"/>
                </a:lnTo>
                <a:lnTo>
                  <a:pt x="16849" y="1021"/>
                </a:lnTo>
                <a:lnTo>
                  <a:pt x="16855" y="999"/>
                </a:lnTo>
                <a:lnTo>
                  <a:pt x="16861" y="980"/>
                </a:lnTo>
                <a:lnTo>
                  <a:pt x="16869" y="967"/>
                </a:lnTo>
                <a:lnTo>
                  <a:pt x="16877" y="958"/>
                </a:lnTo>
                <a:lnTo>
                  <a:pt x="16886" y="955"/>
                </a:lnTo>
                <a:lnTo>
                  <a:pt x="17030" y="605"/>
                </a:lnTo>
                <a:lnTo>
                  <a:pt x="17018" y="597"/>
                </a:lnTo>
                <a:lnTo>
                  <a:pt x="17005" y="590"/>
                </a:lnTo>
                <a:lnTo>
                  <a:pt x="16991" y="583"/>
                </a:lnTo>
                <a:lnTo>
                  <a:pt x="16977" y="576"/>
                </a:lnTo>
                <a:lnTo>
                  <a:pt x="16946" y="563"/>
                </a:lnTo>
                <a:lnTo>
                  <a:pt x="16910" y="552"/>
                </a:lnTo>
                <a:lnTo>
                  <a:pt x="16872" y="539"/>
                </a:lnTo>
                <a:lnTo>
                  <a:pt x="16830" y="529"/>
                </a:lnTo>
                <a:lnTo>
                  <a:pt x="16785" y="521"/>
                </a:lnTo>
                <a:lnTo>
                  <a:pt x="16737" y="513"/>
                </a:lnTo>
                <a:lnTo>
                  <a:pt x="16685" y="505"/>
                </a:lnTo>
                <a:lnTo>
                  <a:pt x="16630" y="498"/>
                </a:lnTo>
                <a:lnTo>
                  <a:pt x="16571" y="494"/>
                </a:lnTo>
                <a:lnTo>
                  <a:pt x="16510" y="489"/>
                </a:lnTo>
                <a:lnTo>
                  <a:pt x="16444" y="486"/>
                </a:lnTo>
                <a:lnTo>
                  <a:pt x="16375" y="484"/>
                </a:lnTo>
                <a:lnTo>
                  <a:pt x="16303" y="482"/>
                </a:lnTo>
                <a:lnTo>
                  <a:pt x="16228" y="482"/>
                </a:lnTo>
                <a:lnTo>
                  <a:pt x="16171" y="488"/>
                </a:lnTo>
                <a:lnTo>
                  <a:pt x="16115" y="496"/>
                </a:lnTo>
                <a:lnTo>
                  <a:pt x="16059" y="505"/>
                </a:lnTo>
                <a:lnTo>
                  <a:pt x="16004" y="514"/>
                </a:lnTo>
                <a:lnTo>
                  <a:pt x="15948" y="525"/>
                </a:lnTo>
                <a:lnTo>
                  <a:pt x="15893" y="536"/>
                </a:lnTo>
                <a:lnTo>
                  <a:pt x="15837" y="548"/>
                </a:lnTo>
                <a:lnTo>
                  <a:pt x="15783" y="562"/>
                </a:lnTo>
                <a:lnTo>
                  <a:pt x="15729" y="575"/>
                </a:lnTo>
                <a:lnTo>
                  <a:pt x="15674" y="589"/>
                </a:lnTo>
                <a:lnTo>
                  <a:pt x="15620" y="606"/>
                </a:lnTo>
                <a:lnTo>
                  <a:pt x="15567" y="623"/>
                </a:lnTo>
                <a:lnTo>
                  <a:pt x="15514" y="639"/>
                </a:lnTo>
                <a:lnTo>
                  <a:pt x="15459" y="658"/>
                </a:lnTo>
                <a:lnTo>
                  <a:pt x="15407" y="677"/>
                </a:lnTo>
                <a:lnTo>
                  <a:pt x="15354" y="697"/>
                </a:lnTo>
                <a:lnTo>
                  <a:pt x="15302" y="718"/>
                </a:lnTo>
                <a:lnTo>
                  <a:pt x="15248" y="740"/>
                </a:lnTo>
                <a:lnTo>
                  <a:pt x="15196" y="764"/>
                </a:lnTo>
                <a:lnTo>
                  <a:pt x="15145" y="787"/>
                </a:lnTo>
                <a:lnTo>
                  <a:pt x="15093" y="811"/>
                </a:lnTo>
                <a:lnTo>
                  <a:pt x="15042" y="837"/>
                </a:lnTo>
                <a:lnTo>
                  <a:pt x="14991" y="864"/>
                </a:lnTo>
                <a:lnTo>
                  <a:pt x="14940" y="890"/>
                </a:lnTo>
                <a:lnTo>
                  <a:pt x="14889" y="918"/>
                </a:lnTo>
                <a:lnTo>
                  <a:pt x="14839" y="948"/>
                </a:lnTo>
                <a:lnTo>
                  <a:pt x="14788" y="978"/>
                </a:lnTo>
                <a:lnTo>
                  <a:pt x="14738" y="1008"/>
                </a:lnTo>
                <a:lnTo>
                  <a:pt x="14689" y="1040"/>
                </a:lnTo>
                <a:lnTo>
                  <a:pt x="14639" y="1072"/>
                </a:lnTo>
                <a:lnTo>
                  <a:pt x="14591" y="1105"/>
                </a:lnTo>
                <a:lnTo>
                  <a:pt x="14542" y="1140"/>
                </a:lnTo>
                <a:lnTo>
                  <a:pt x="14212" y="1201"/>
                </a:lnTo>
                <a:lnTo>
                  <a:pt x="14212" y="1181"/>
                </a:lnTo>
                <a:lnTo>
                  <a:pt x="14209" y="1161"/>
                </a:lnTo>
                <a:lnTo>
                  <a:pt x="14207" y="1140"/>
                </a:lnTo>
                <a:lnTo>
                  <a:pt x="14206" y="1119"/>
                </a:lnTo>
                <a:lnTo>
                  <a:pt x="14207" y="1098"/>
                </a:lnTo>
                <a:lnTo>
                  <a:pt x="14208" y="1077"/>
                </a:lnTo>
                <a:lnTo>
                  <a:pt x="14211" y="1054"/>
                </a:lnTo>
                <a:lnTo>
                  <a:pt x="14214" y="1033"/>
                </a:lnTo>
                <a:lnTo>
                  <a:pt x="14220" y="1011"/>
                </a:lnTo>
                <a:lnTo>
                  <a:pt x="14227" y="990"/>
                </a:lnTo>
                <a:lnTo>
                  <a:pt x="14234" y="968"/>
                </a:lnTo>
                <a:lnTo>
                  <a:pt x="14242" y="946"/>
                </a:lnTo>
                <a:lnTo>
                  <a:pt x="14252" y="922"/>
                </a:lnTo>
                <a:lnTo>
                  <a:pt x="14264" y="900"/>
                </a:lnTo>
                <a:lnTo>
                  <a:pt x="14277" y="878"/>
                </a:lnTo>
                <a:lnTo>
                  <a:pt x="14290" y="855"/>
                </a:lnTo>
                <a:lnTo>
                  <a:pt x="14304" y="831"/>
                </a:lnTo>
                <a:lnTo>
                  <a:pt x="14321" y="808"/>
                </a:lnTo>
                <a:lnTo>
                  <a:pt x="14338" y="785"/>
                </a:lnTo>
                <a:lnTo>
                  <a:pt x="14356" y="761"/>
                </a:lnTo>
                <a:lnTo>
                  <a:pt x="14376" y="737"/>
                </a:lnTo>
                <a:lnTo>
                  <a:pt x="14397" y="714"/>
                </a:lnTo>
                <a:lnTo>
                  <a:pt x="14420" y="689"/>
                </a:lnTo>
                <a:lnTo>
                  <a:pt x="14443" y="665"/>
                </a:lnTo>
                <a:lnTo>
                  <a:pt x="14467" y="642"/>
                </a:lnTo>
                <a:lnTo>
                  <a:pt x="14493" y="616"/>
                </a:lnTo>
                <a:lnTo>
                  <a:pt x="14520" y="592"/>
                </a:lnTo>
                <a:lnTo>
                  <a:pt x="14547" y="567"/>
                </a:lnTo>
                <a:lnTo>
                  <a:pt x="14577" y="542"/>
                </a:lnTo>
                <a:lnTo>
                  <a:pt x="14607" y="517"/>
                </a:lnTo>
                <a:lnTo>
                  <a:pt x="14639" y="492"/>
                </a:lnTo>
                <a:lnTo>
                  <a:pt x="14671" y="466"/>
                </a:lnTo>
                <a:lnTo>
                  <a:pt x="14706" y="441"/>
                </a:lnTo>
                <a:lnTo>
                  <a:pt x="14790" y="397"/>
                </a:lnTo>
                <a:lnTo>
                  <a:pt x="14875" y="357"/>
                </a:lnTo>
                <a:lnTo>
                  <a:pt x="14959" y="320"/>
                </a:lnTo>
                <a:lnTo>
                  <a:pt x="15043" y="283"/>
                </a:lnTo>
                <a:lnTo>
                  <a:pt x="15126" y="250"/>
                </a:lnTo>
                <a:lnTo>
                  <a:pt x="15208" y="219"/>
                </a:lnTo>
                <a:lnTo>
                  <a:pt x="15292" y="190"/>
                </a:lnTo>
                <a:lnTo>
                  <a:pt x="15374" y="162"/>
                </a:lnTo>
                <a:lnTo>
                  <a:pt x="15456" y="138"/>
                </a:lnTo>
                <a:lnTo>
                  <a:pt x="15538" y="115"/>
                </a:lnTo>
                <a:lnTo>
                  <a:pt x="15620" y="95"/>
                </a:lnTo>
                <a:lnTo>
                  <a:pt x="15701" y="78"/>
                </a:lnTo>
                <a:lnTo>
                  <a:pt x="15782" y="62"/>
                </a:lnTo>
                <a:lnTo>
                  <a:pt x="15862" y="49"/>
                </a:lnTo>
                <a:lnTo>
                  <a:pt x="15943" y="38"/>
                </a:lnTo>
                <a:lnTo>
                  <a:pt x="16023" y="29"/>
                </a:lnTo>
                <a:close/>
                <a:moveTo>
                  <a:pt x="15816" y="872"/>
                </a:moveTo>
                <a:lnTo>
                  <a:pt x="15844" y="882"/>
                </a:lnTo>
                <a:lnTo>
                  <a:pt x="15872" y="893"/>
                </a:lnTo>
                <a:lnTo>
                  <a:pt x="15900" y="906"/>
                </a:lnTo>
                <a:lnTo>
                  <a:pt x="15927" y="918"/>
                </a:lnTo>
                <a:lnTo>
                  <a:pt x="15954" y="930"/>
                </a:lnTo>
                <a:lnTo>
                  <a:pt x="15981" y="942"/>
                </a:lnTo>
                <a:lnTo>
                  <a:pt x="16006" y="957"/>
                </a:lnTo>
                <a:lnTo>
                  <a:pt x="16033" y="970"/>
                </a:lnTo>
                <a:lnTo>
                  <a:pt x="16058" y="984"/>
                </a:lnTo>
                <a:lnTo>
                  <a:pt x="16084" y="1000"/>
                </a:lnTo>
                <a:lnTo>
                  <a:pt x="16108" y="1014"/>
                </a:lnTo>
                <a:lnTo>
                  <a:pt x="16133" y="1031"/>
                </a:lnTo>
                <a:lnTo>
                  <a:pt x="16157" y="1047"/>
                </a:lnTo>
                <a:lnTo>
                  <a:pt x="16181" y="1063"/>
                </a:lnTo>
                <a:lnTo>
                  <a:pt x="16205" y="1081"/>
                </a:lnTo>
                <a:lnTo>
                  <a:pt x="16228" y="1099"/>
                </a:lnTo>
                <a:lnTo>
                  <a:pt x="16145" y="1222"/>
                </a:lnTo>
                <a:lnTo>
                  <a:pt x="15959" y="1222"/>
                </a:lnTo>
                <a:lnTo>
                  <a:pt x="15652" y="1305"/>
                </a:lnTo>
                <a:lnTo>
                  <a:pt x="15713" y="1491"/>
                </a:lnTo>
                <a:lnTo>
                  <a:pt x="15754" y="1696"/>
                </a:lnTo>
                <a:lnTo>
                  <a:pt x="15778" y="1694"/>
                </a:lnTo>
                <a:lnTo>
                  <a:pt x="15800" y="1691"/>
                </a:lnTo>
                <a:lnTo>
                  <a:pt x="15822" y="1690"/>
                </a:lnTo>
                <a:lnTo>
                  <a:pt x="15843" y="1690"/>
                </a:lnTo>
                <a:lnTo>
                  <a:pt x="15864" y="1690"/>
                </a:lnTo>
                <a:lnTo>
                  <a:pt x="15885" y="1691"/>
                </a:lnTo>
                <a:lnTo>
                  <a:pt x="15905" y="1693"/>
                </a:lnTo>
                <a:lnTo>
                  <a:pt x="15924" y="1695"/>
                </a:lnTo>
                <a:lnTo>
                  <a:pt x="15943" y="1697"/>
                </a:lnTo>
                <a:lnTo>
                  <a:pt x="15962" y="1700"/>
                </a:lnTo>
                <a:lnTo>
                  <a:pt x="15979" y="1704"/>
                </a:lnTo>
                <a:lnTo>
                  <a:pt x="15997" y="1708"/>
                </a:lnTo>
                <a:lnTo>
                  <a:pt x="16015" y="1714"/>
                </a:lnTo>
                <a:lnTo>
                  <a:pt x="16032" y="1719"/>
                </a:lnTo>
                <a:lnTo>
                  <a:pt x="16047" y="1725"/>
                </a:lnTo>
                <a:lnTo>
                  <a:pt x="16064" y="1731"/>
                </a:lnTo>
                <a:lnTo>
                  <a:pt x="16078" y="1739"/>
                </a:lnTo>
                <a:lnTo>
                  <a:pt x="16093" y="1747"/>
                </a:lnTo>
                <a:lnTo>
                  <a:pt x="16107" y="1756"/>
                </a:lnTo>
                <a:lnTo>
                  <a:pt x="16121" y="1765"/>
                </a:lnTo>
                <a:lnTo>
                  <a:pt x="16135" y="1775"/>
                </a:lnTo>
                <a:lnTo>
                  <a:pt x="16147" y="1785"/>
                </a:lnTo>
                <a:lnTo>
                  <a:pt x="16159" y="1796"/>
                </a:lnTo>
                <a:lnTo>
                  <a:pt x="16171" y="1808"/>
                </a:lnTo>
                <a:lnTo>
                  <a:pt x="16182" y="1820"/>
                </a:lnTo>
                <a:lnTo>
                  <a:pt x="16194" y="1832"/>
                </a:lnTo>
                <a:lnTo>
                  <a:pt x="16204" y="1846"/>
                </a:lnTo>
                <a:lnTo>
                  <a:pt x="16214" y="1860"/>
                </a:lnTo>
                <a:lnTo>
                  <a:pt x="16224" y="1875"/>
                </a:lnTo>
                <a:lnTo>
                  <a:pt x="16232" y="1890"/>
                </a:lnTo>
                <a:lnTo>
                  <a:pt x="16241" y="1906"/>
                </a:lnTo>
                <a:lnTo>
                  <a:pt x="16249" y="1922"/>
                </a:lnTo>
                <a:lnTo>
                  <a:pt x="16269" y="1942"/>
                </a:lnTo>
                <a:lnTo>
                  <a:pt x="16272" y="1968"/>
                </a:lnTo>
                <a:lnTo>
                  <a:pt x="16272" y="1994"/>
                </a:lnTo>
                <a:lnTo>
                  <a:pt x="16272" y="2020"/>
                </a:lnTo>
                <a:lnTo>
                  <a:pt x="16269" y="2047"/>
                </a:lnTo>
                <a:lnTo>
                  <a:pt x="16265" y="2072"/>
                </a:lnTo>
                <a:lnTo>
                  <a:pt x="16258" y="2099"/>
                </a:lnTo>
                <a:lnTo>
                  <a:pt x="16250" y="2125"/>
                </a:lnTo>
                <a:lnTo>
                  <a:pt x="16239" y="2152"/>
                </a:lnTo>
                <a:lnTo>
                  <a:pt x="16227" y="2179"/>
                </a:lnTo>
                <a:lnTo>
                  <a:pt x="16214" y="2205"/>
                </a:lnTo>
                <a:lnTo>
                  <a:pt x="16197" y="2233"/>
                </a:lnTo>
                <a:lnTo>
                  <a:pt x="16179" y="2260"/>
                </a:lnTo>
                <a:lnTo>
                  <a:pt x="16159" y="2288"/>
                </a:lnTo>
                <a:lnTo>
                  <a:pt x="16138" y="2314"/>
                </a:lnTo>
                <a:lnTo>
                  <a:pt x="16115" y="2342"/>
                </a:lnTo>
                <a:lnTo>
                  <a:pt x="16089" y="2370"/>
                </a:lnTo>
                <a:lnTo>
                  <a:pt x="16062" y="2397"/>
                </a:lnTo>
                <a:lnTo>
                  <a:pt x="16033" y="2425"/>
                </a:lnTo>
                <a:lnTo>
                  <a:pt x="16002" y="2453"/>
                </a:lnTo>
                <a:lnTo>
                  <a:pt x="15968" y="2482"/>
                </a:lnTo>
                <a:lnTo>
                  <a:pt x="15934" y="2509"/>
                </a:lnTo>
                <a:lnTo>
                  <a:pt x="15897" y="2537"/>
                </a:lnTo>
                <a:lnTo>
                  <a:pt x="15859" y="2566"/>
                </a:lnTo>
                <a:lnTo>
                  <a:pt x="15817" y="2595"/>
                </a:lnTo>
                <a:lnTo>
                  <a:pt x="15775" y="2624"/>
                </a:lnTo>
                <a:lnTo>
                  <a:pt x="15731" y="2653"/>
                </a:lnTo>
                <a:lnTo>
                  <a:pt x="15685" y="2682"/>
                </a:lnTo>
                <a:lnTo>
                  <a:pt x="15637" y="2710"/>
                </a:lnTo>
                <a:lnTo>
                  <a:pt x="15587" y="2739"/>
                </a:lnTo>
                <a:lnTo>
                  <a:pt x="15535" y="2768"/>
                </a:lnTo>
                <a:lnTo>
                  <a:pt x="15481" y="2798"/>
                </a:lnTo>
                <a:lnTo>
                  <a:pt x="15426" y="2827"/>
                </a:lnTo>
                <a:lnTo>
                  <a:pt x="15302" y="2991"/>
                </a:lnTo>
                <a:lnTo>
                  <a:pt x="15349" y="2979"/>
                </a:lnTo>
                <a:lnTo>
                  <a:pt x="15395" y="2966"/>
                </a:lnTo>
                <a:lnTo>
                  <a:pt x="15438" y="2952"/>
                </a:lnTo>
                <a:lnTo>
                  <a:pt x="15479" y="2939"/>
                </a:lnTo>
                <a:lnTo>
                  <a:pt x="15518" y="2926"/>
                </a:lnTo>
                <a:lnTo>
                  <a:pt x="15555" y="2911"/>
                </a:lnTo>
                <a:lnTo>
                  <a:pt x="15589" y="2898"/>
                </a:lnTo>
                <a:lnTo>
                  <a:pt x="15621" y="2884"/>
                </a:lnTo>
                <a:lnTo>
                  <a:pt x="15651" y="2869"/>
                </a:lnTo>
                <a:lnTo>
                  <a:pt x="15679" y="2855"/>
                </a:lnTo>
                <a:lnTo>
                  <a:pt x="15703" y="2840"/>
                </a:lnTo>
                <a:lnTo>
                  <a:pt x="15727" y="2826"/>
                </a:lnTo>
                <a:lnTo>
                  <a:pt x="15748" y="2811"/>
                </a:lnTo>
                <a:lnTo>
                  <a:pt x="15765" y="2796"/>
                </a:lnTo>
                <a:lnTo>
                  <a:pt x="15782" y="2781"/>
                </a:lnTo>
                <a:lnTo>
                  <a:pt x="15796" y="2766"/>
                </a:lnTo>
                <a:lnTo>
                  <a:pt x="15816" y="2766"/>
                </a:lnTo>
                <a:lnTo>
                  <a:pt x="16187" y="2930"/>
                </a:lnTo>
                <a:lnTo>
                  <a:pt x="16208" y="3074"/>
                </a:lnTo>
                <a:lnTo>
                  <a:pt x="16105" y="3198"/>
                </a:lnTo>
                <a:lnTo>
                  <a:pt x="16043" y="3198"/>
                </a:lnTo>
                <a:lnTo>
                  <a:pt x="15994" y="3207"/>
                </a:lnTo>
                <a:lnTo>
                  <a:pt x="15941" y="3218"/>
                </a:lnTo>
                <a:lnTo>
                  <a:pt x="15884" y="3230"/>
                </a:lnTo>
                <a:lnTo>
                  <a:pt x="15822" y="3244"/>
                </a:lnTo>
                <a:lnTo>
                  <a:pt x="15755" y="3261"/>
                </a:lnTo>
                <a:lnTo>
                  <a:pt x="15684" y="3279"/>
                </a:lnTo>
                <a:lnTo>
                  <a:pt x="15609" y="3299"/>
                </a:lnTo>
                <a:lnTo>
                  <a:pt x="15529" y="3321"/>
                </a:lnTo>
                <a:lnTo>
                  <a:pt x="15444" y="3345"/>
                </a:lnTo>
                <a:lnTo>
                  <a:pt x="15355" y="3371"/>
                </a:lnTo>
                <a:lnTo>
                  <a:pt x="15262" y="3400"/>
                </a:lnTo>
                <a:lnTo>
                  <a:pt x="15163" y="3430"/>
                </a:lnTo>
                <a:lnTo>
                  <a:pt x="15061" y="3461"/>
                </a:lnTo>
                <a:lnTo>
                  <a:pt x="14954" y="3495"/>
                </a:lnTo>
                <a:lnTo>
                  <a:pt x="14842" y="3531"/>
                </a:lnTo>
                <a:lnTo>
                  <a:pt x="14726" y="3568"/>
                </a:lnTo>
                <a:lnTo>
                  <a:pt x="14726" y="3506"/>
                </a:lnTo>
                <a:lnTo>
                  <a:pt x="14870" y="3465"/>
                </a:lnTo>
                <a:lnTo>
                  <a:pt x="14829" y="3444"/>
                </a:lnTo>
                <a:lnTo>
                  <a:pt x="14829" y="3403"/>
                </a:lnTo>
                <a:lnTo>
                  <a:pt x="14685" y="3465"/>
                </a:lnTo>
                <a:lnTo>
                  <a:pt x="14563" y="3465"/>
                </a:lnTo>
                <a:lnTo>
                  <a:pt x="14480" y="3424"/>
                </a:lnTo>
                <a:lnTo>
                  <a:pt x="14460" y="3239"/>
                </a:lnTo>
                <a:lnTo>
                  <a:pt x="14468" y="3217"/>
                </a:lnTo>
                <a:lnTo>
                  <a:pt x="14478" y="3193"/>
                </a:lnTo>
                <a:lnTo>
                  <a:pt x="14491" y="3171"/>
                </a:lnTo>
                <a:lnTo>
                  <a:pt x="14504" y="3149"/>
                </a:lnTo>
                <a:lnTo>
                  <a:pt x="14520" y="3127"/>
                </a:lnTo>
                <a:lnTo>
                  <a:pt x="14537" y="3106"/>
                </a:lnTo>
                <a:lnTo>
                  <a:pt x="14556" y="3084"/>
                </a:lnTo>
                <a:lnTo>
                  <a:pt x="14577" y="3063"/>
                </a:lnTo>
                <a:lnTo>
                  <a:pt x="14600" y="3043"/>
                </a:lnTo>
                <a:lnTo>
                  <a:pt x="14625" y="3023"/>
                </a:lnTo>
                <a:lnTo>
                  <a:pt x="14650" y="3003"/>
                </a:lnTo>
                <a:lnTo>
                  <a:pt x="14679" y="2985"/>
                </a:lnTo>
                <a:lnTo>
                  <a:pt x="14709" y="2965"/>
                </a:lnTo>
                <a:lnTo>
                  <a:pt x="14740" y="2947"/>
                </a:lnTo>
                <a:lnTo>
                  <a:pt x="14774" y="2928"/>
                </a:lnTo>
                <a:lnTo>
                  <a:pt x="14809" y="2910"/>
                </a:lnTo>
                <a:lnTo>
                  <a:pt x="14789" y="2704"/>
                </a:lnTo>
                <a:lnTo>
                  <a:pt x="14785" y="2673"/>
                </a:lnTo>
                <a:lnTo>
                  <a:pt x="14781" y="2642"/>
                </a:lnTo>
                <a:lnTo>
                  <a:pt x="14780" y="2612"/>
                </a:lnTo>
                <a:lnTo>
                  <a:pt x="14781" y="2581"/>
                </a:lnTo>
                <a:lnTo>
                  <a:pt x="14784" y="2551"/>
                </a:lnTo>
                <a:lnTo>
                  <a:pt x="14788" y="2521"/>
                </a:lnTo>
                <a:lnTo>
                  <a:pt x="14794" y="2491"/>
                </a:lnTo>
                <a:lnTo>
                  <a:pt x="14801" y="2461"/>
                </a:lnTo>
                <a:lnTo>
                  <a:pt x="14810" y="2431"/>
                </a:lnTo>
                <a:lnTo>
                  <a:pt x="14821" y="2401"/>
                </a:lnTo>
                <a:lnTo>
                  <a:pt x="14833" y="2372"/>
                </a:lnTo>
                <a:lnTo>
                  <a:pt x="14848" y="2342"/>
                </a:lnTo>
                <a:lnTo>
                  <a:pt x="14865" y="2313"/>
                </a:lnTo>
                <a:lnTo>
                  <a:pt x="14881" y="2283"/>
                </a:lnTo>
                <a:lnTo>
                  <a:pt x="14901" y="2254"/>
                </a:lnTo>
                <a:lnTo>
                  <a:pt x="14922" y="2225"/>
                </a:lnTo>
                <a:lnTo>
                  <a:pt x="14944" y="2197"/>
                </a:lnTo>
                <a:lnTo>
                  <a:pt x="14969" y="2168"/>
                </a:lnTo>
                <a:lnTo>
                  <a:pt x="14995" y="2139"/>
                </a:lnTo>
                <a:lnTo>
                  <a:pt x="15023" y="2111"/>
                </a:lnTo>
                <a:lnTo>
                  <a:pt x="15052" y="2082"/>
                </a:lnTo>
                <a:lnTo>
                  <a:pt x="15083" y="2054"/>
                </a:lnTo>
                <a:lnTo>
                  <a:pt x="15116" y="2026"/>
                </a:lnTo>
                <a:lnTo>
                  <a:pt x="15151" y="1998"/>
                </a:lnTo>
                <a:lnTo>
                  <a:pt x="15187" y="1970"/>
                </a:lnTo>
                <a:lnTo>
                  <a:pt x="15225" y="1942"/>
                </a:lnTo>
                <a:lnTo>
                  <a:pt x="15264" y="1915"/>
                </a:lnTo>
                <a:lnTo>
                  <a:pt x="15305" y="1887"/>
                </a:lnTo>
                <a:lnTo>
                  <a:pt x="15348" y="1860"/>
                </a:lnTo>
                <a:lnTo>
                  <a:pt x="15393" y="1832"/>
                </a:lnTo>
                <a:lnTo>
                  <a:pt x="15439" y="1805"/>
                </a:lnTo>
                <a:lnTo>
                  <a:pt x="15487" y="1778"/>
                </a:lnTo>
                <a:lnTo>
                  <a:pt x="15492" y="1778"/>
                </a:lnTo>
                <a:lnTo>
                  <a:pt x="15497" y="1777"/>
                </a:lnTo>
                <a:lnTo>
                  <a:pt x="15502" y="1775"/>
                </a:lnTo>
                <a:lnTo>
                  <a:pt x="15507" y="1771"/>
                </a:lnTo>
                <a:lnTo>
                  <a:pt x="15511" y="1768"/>
                </a:lnTo>
                <a:lnTo>
                  <a:pt x="15516" y="1763"/>
                </a:lnTo>
                <a:lnTo>
                  <a:pt x="15519" y="1757"/>
                </a:lnTo>
                <a:lnTo>
                  <a:pt x="15523" y="1751"/>
                </a:lnTo>
                <a:lnTo>
                  <a:pt x="15530" y="1736"/>
                </a:lnTo>
                <a:lnTo>
                  <a:pt x="15538" y="1717"/>
                </a:lnTo>
                <a:lnTo>
                  <a:pt x="15543" y="1696"/>
                </a:lnTo>
                <a:lnTo>
                  <a:pt x="15549" y="1670"/>
                </a:lnTo>
                <a:lnTo>
                  <a:pt x="15553" y="1642"/>
                </a:lnTo>
                <a:lnTo>
                  <a:pt x="15558" y="1609"/>
                </a:lnTo>
                <a:lnTo>
                  <a:pt x="15561" y="1574"/>
                </a:lnTo>
                <a:lnTo>
                  <a:pt x="15565" y="1535"/>
                </a:lnTo>
                <a:lnTo>
                  <a:pt x="15567" y="1493"/>
                </a:lnTo>
                <a:lnTo>
                  <a:pt x="15568" y="1447"/>
                </a:lnTo>
                <a:lnTo>
                  <a:pt x="15569" y="1397"/>
                </a:lnTo>
                <a:lnTo>
                  <a:pt x="15570" y="1345"/>
                </a:lnTo>
                <a:lnTo>
                  <a:pt x="15492" y="1356"/>
                </a:lnTo>
                <a:lnTo>
                  <a:pt x="15420" y="1367"/>
                </a:lnTo>
                <a:lnTo>
                  <a:pt x="15354" y="1380"/>
                </a:lnTo>
                <a:lnTo>
                  <a:pt x="15292" y="1392"/>
                </a:lnTo>
                <a:lnTo>
                  <a:pt x="15235" y="1405"/>
                </a:lnTo>
                <a:lnTo>
                  <a:pt x="15184" y="1420"/>
                </a:lnTo>
                <a:lnTo>
                  <a:pt x="15161" y="1426"/>
                </a:lnTo>
                <a:lnTo>
                  <a:pt x="15137" y="1434"/>
                </a:lnTo>
                <a:lnTo>
                  <a:pt x="15116" y="1441"/>
                </a:lnTo>
                <a:lnTo>
                  <a:pt x="15096" y="1448"/>
                </a:lnTo>
                <a:lnTo>
                  <a:pt x="15078" y="1456"/>
                </a:lnTo>
                <a:lnTo>
                  <a:pt x="15061" y="1464"/>
                </a:lnTo>
                <a:lnTo>
                  <a:pt x="15044" y="1473"/>
                </a:lnTo>
                <a:lnTo>
                  <a:pt x="15030" y="1481"/>
                </a:lnTo>
                <a:lnTo>
                  <a:pt x="15017" y="1489"/>
                </a:lnTo>
                <a:lnTo>
                  <a:pt x="15004" y="1498"/>
                </a:lnTo>
                <a:lnTo>
                  <a:pt x="14993" y="1507"/>
                </a:lnTo>
                <a:lnTo>
                  <a:pt x="14983" y="1516"/>
                </a:lnTo>
                <a:lnTo>
                  <a:pt x="14975" y="1525"/>
                </a:lnTo>
                <a:lnTo>
                  <a:pt x="14968" y="1534"/>
                </a:lnTo>
                <a:lnTo>
                  <a:pt x="14962" y="1544"/>
                </a:lnTo>
                <a:lnTo>
                  <a:pt x="14958" y="1553"/>
                </a:lnTo>
                <a:lnTo>
                  <a:pt x="14954" y="1563"/>
                </a:lnTo>
                <a:lnTo>
                  <a:pt x="14952" y="1573"/>
                </a:lnTo>
                <a:lnTo>
                  <a:pt x="14952" y="1583"/>
                </a:lnTo>
                <a:lnTo>
                  <a:pt x="14952" y="1593"/>
                </a:lnTo>
                <a:lnTo>
                  <a:pt x="14932" y="1593"/>
                </a:lnTo>
                <a:lnTo>
                  <a:pt x="14829" y="1531"/>
                </a:lnTo>
                <a:lnTo>
                  <a:pt x="14809" y="1407"/>
                </a:lnTo>
                <a:lnTo>
                  <a:pt x="14863" y="1360"/>
                </a:lnTo>
                <a:lnTo>
                  <a:pt x="14919" y="1314"/>
                </a:lnTo>
                <a:lnTo>
                  <a:pt x="14975" y="1270"/>
                </a:lnTo>
                <a:lnTo>
                  <a:pt x="15033" y="1228"/>
                </a:lnTo>
                <a:lnTo>
                  <a:pt x="15063" y="1208"/>
                </a:lnTo>
                <a:lnTo>
                  <a:pt x="15093" y="1188"/>
                </a:lnTo>
                <a:lnTo>
                  <a:pt x="15123" y="1168"/>
                </a:lnTo>
                <a:lnTo>
                  <a:pt x="15153" y="1149"/>
                </a:lnTo>
                <a:lnTo>
                  <a:pt x="15183" y="1131"/>
                </a:lnTo>
                <a:lnTo>
                  <a:pt x="15214" y="1113"/>
                </a:lnTo>
                <a:lnTo>
                  <a:pt x="15245" y="1095"/>
                </a:lnTo>
                <a:lnTo>
                  <a:pt x="15276" y="1079"/>
                </a:lnTo>
                <a:lnTo>
                  <a:pt x="15340" y="1046"/>
                </a:lnTo>
                <a:lnTo>
                  <a:pt x="15405" y="1016"/>
                </a:lnTo>
                <a:lnTo>
                  <a:pt x="15470" y="987"/>
                </a:lnTo>
                <a:lnTo>
                  <a:pt x="15538" y="960"/>
                </a:lnTo>
                <a:lnTo>
                  <a:pt x="15606" y="935"/>
                </a:lnTo>
                <a:lnTo>
                  <a:pt x="15674" y="912"/>
                </a:lnTo>
                <a:lnTo>
                  <a:pt x="15744" y="891"/>
                </a:lnTo>
                <a:lnTo>
                  <a:pt x="15816" y="872"/>
                </a:lnTo>
                <a:close/>
                <a:moveTo>
                  <a:pt x="13513" y="1407"/>
                </a:moveTo>
                <a:lnTo>
                  <a:pt x="13534" y="1406"/>
                </a:lnTo>
                <a:lnTo>
                  <a:pt x="13557" y="1405"/>
                </a:lnTo>
                <a:lnTo>
                  <a:pt x="13578" y="1406"/>
                </a:lnTo>
                <a:lnTo>
                  <a:pt x="13600" y="1408"/>
                </a:lnTo>
                <a:lnTo>
                  <a:pt x="13621" y="1412"/>
                </a:lnTo>
                <a:lnTo>
                  <a:pt x="13643" y="1416"/>
                </a:lnTo>
                <a:lnTo>
                  <a:pt x="13664" y="1422"/>
                </a:lnTo>
                <a:lnTo>
                  <a:pt x="13685" y="1430"/>
                </a:lnTo>
                <a:lnTo>
                  <a:pt x="13706" y="1438"/>
                </a:lnTo>
                <a:lnTo>
                  <a:pt x="13727" y="1448"/>
                </a:lnTo>
                <a:lnTo>
                  <a:pt x="13748" y="1460"/>
                </a:lnTo>
                <a:lnTo>
                  <a:pt x="13770" y="1472"/>
                </a:lnTo>
                <a:lnTo>
                  <a:pt x="13791" y="1486"/>
                </a:lnTo>
                <a:lnTo>
                  <a:pt x="13811" y="1502"/>
                </a:lnTo>
                <a:lnTo>
                  <a:pt x="13832" y="1518"/>
                </a:lnTo>
                <a:lnTo>
                  <a:pt x="13853" y="1536"/>
                </a:lnTo>
                <a:lnTo>
                  <a:pt x="13873" y="1555"/>
                </a:lnTo>
                <a:lnTo>
                  <a:pt x="13894" y="1576"/>
                </a:lnTo>
                <a:lnTo>
                  <a:pt x="13914" y="1598"/>
                </a:lnTo>
                <a:lnTo>
                  <a:pt x="13934" y="1622"/>
                </a:lnTo>
                <a:lnTo>
                  <a:pt x="13954" y="1646"/>
                </a:lnTo>
                <a:lnTo>
                  <a:pt x="13975" y="1672"/>
                </a:lnTo>
                <a:lnTo>
                  <a:pt x="13995" y="1699"/>
                </a:lnTo>
                <a:lnTo>
                  <a:pt x="14015" y="1727"/>
                </a:lnTo>
                <a:lnTo>
                  <a:pt x="14034" y="1757"/>
                </a:lnTo>
                <a:lnTo>
                  <a:pt x="14054" y="1789"/>
                </a:lnTo>
                <a:lnTo>
                  <a:pt x="14074" y="1821"/>
                </a:lnTo>
                <a:lnTo>
                  <a:pt x="14094" y="1855"/>
                </a:lnTo>
                <a:lnTo>
                  <a:pt x="14112" y="1890"/>
                </a:lnTo>
                <a:lnTo>
                  <a:pt x="14132" y="1927"/>
                </a:lnTo>
                <a:lnTo>
                  <a:pt x="14151" y="1965"/>
                </a:lnTo>
                <a:lnTo>
                  <a:pt x="14171" y="2003"/>
                </a:lnTo>
                <a:lnTo>
                  <a:pt x="14212" y="2210"/>
                </a:lnTo>
                <a:lnTo>
                  <a:pt x="14218" y="2258"/>
                </a:lnTo>
                <a:lnTo>
                  <a:pt x="14223" y="2306"/>
                </a:lnTo>
                <a:lnTo>
                  <a:pt x="14227" y="2355"/>
                </a:lnTo>
                <a:lnTo>
                  <a:pt x="14230" y="2404"/>
                </a:lnTo>
                <a:lnTo>
                  <a:pt x="14232" y="2454"/>
                </a:lnTo>
                <a:lnTo>
                  <a:pt x="14233" y="2505"/>
                </a:lnTo>
                <a:lnTo>
                  <a:pt x="14233" y="2556"/>
                </a:lnTo>
                <a:lnTo>
                  <a:pt x="14232" y="2607"/>
                </a:lnTo>
                <a:lnTo>
                  <a:pt x="14231" y="2659"/>
                </a:lnTo>
                <a:lnTo>
                  <a:pt x="14228" y="2711"/>
                </a:lnTo>
                <a:lnTo>
                  <a:pt x="14224" y="2765"/>
                </a:lnTo>
                <a:lnTo>
                  <a:pt x="14220" y="2819"/>
                </a:lnTo>
                <a:lnTo>
                  <a:pt x="14214" y="2872"/>
                </a:lnTo>
                <a:lnTo>
                  <a:pt x="14208" y="2928"/>
                </a:lnTo>
                <a:lnTo>
                  <a:pt x="14200" y="2982"/>
                </a:lnTo>
                <a:lnTo>
                  <a:pt x="14191" y="3038"/>
                </a:lnTo>
                <a:lnTo>
                  <a:pt x="14182" y="3094"/>
                </a:lnTo>
                <a:lnTo>
                  <a:pt x="14171" y="3151"/>
                </a:lnTo>
                <a:lnTo>
                  <a:pt x="14160" y="3209"/>
                </a:lnTo>
                <a:lnTo>
                  <a:pt x="14148" y="3266"/>
                </a:lnTo>
                <a:lnTo>
                  <a:pt x="14135" y="3324"/>
                </a:lnTo>
                <a:lnTo>
                  <a:pt x="14120" y="3383"/>
                </a:lnTo>
                <a:lnTo>
                  <a:pt x="14105" y="3443"/>
                </a:lnTo>
                <a:lnTo>
                  <a:pt x="14089" y="3503"/>
                </a:lnTo>
                <a:lnTo>
                  <a:pt x="14071" y="3563"/>
                </a:lnTo>
                <a:lnTo>
                  <a:pt x="14054" y="3624"/>
                </a:lnTo>
                <a:lnTo>
                  <a:pt x="14035" y="3685"/>
                </a:lnTo>
                <a:lnTo>
                  <a:pt x="14015" y="3747"/>
                </a:lnTo>
                <a:lnTo>
                  <a:pt x="13994" y="3809"/>
                </a:lnTo>
                <a:lnTo>
                  <a:pt x="13971" y="3872"/>
                </a:lnTo>
                <a:lnTo>
                  <a:pt x="13948" y="3936"/>
                </a:lnTo>
                <a:lnTo>
                  <a:pt x="13924" y="4000"/>
                </a:lnTo>
                <a:lnTo>
                  <a:pt x="13924" y="4061"/>
                </a:lnTo>
                <a:lnTo>
                  <a:pt x="14542" y="3939"/>
                </a:lnTo>
                <a:lnTo>
                  <a:pt x="15055" y="3856"/>
                </a:lnTo>
                <a:lnTo>
                  <a:pt x="15055" y="3918"/>
                </a:lnTo>
                <a:lnTo>
                  <a:pt x="14899" y="3980"/>
                </a:lnTo>
                <a:lnTo>
                  <a:pt x="14750" y="4039"/>
                </a:lnTo>
                <a:lnTo>
                  <a:pt x="14607" y="4094"/>
                </a:lnTo>
                <a:lnTo>
                  <a:pt x="14472" y="4147"/>
                </a:lnTo>
                <a:lnTo>
                  <a:pt x="14343" y="4195"/>
                </a:lnTo>
                <a:lnTo>
                  <a:pt x="14220" y="4240"/>
                </a:lnTo>
                <a:lnTo>
                  <a:pt x="14105" y="4281"/>
                </a:lnTo>
                <a:lnTo>
                  <a:pt x="13996" y="4320"/>
                </a:lnTo>
                <a:lnTo>
                  <a:pt x="13894" y="4353"/>
                </a:lnTo>
                <a:lnTo>
                  <a:pt x="13800" y="4384"/>
                </a:lnTo>
                <a:lnTo>
                  <a:pt x="13711" y="4411"/>
                </a:lnTo>
                <a:lnTo>
                  <a:pt x="13629" y="4435"/>
                </a:lnTo>
                <a:lnTo>
                  <a:pt x="13553" y="4455"/>
                </a:lnTo>
                <a:lnTo>
                  <a:pt x="13486" y="4472"/>
                </a:lnTo>
                <a:lnTo>
                  <a:pt x="13453" y="4478"/>
                </a:lnTo>
                <a:lnTo>
                  <a:pt x="13423" y="4484"/>
                </a:lnTo>
                <a:lnTo>
                  <a:pt x="13396" y="4490"/>
                </a:lnTo>
                <a:lnTo>
                  <a:pt x="13369" y="4494"/>
                </a:lnTo>
                <a:lnTo>
                  <a:pt x="13328" y="4453"/>
                </a:lnTo>
                <a:lnTo>
                  <a:pt x="13307" y="4330"/>
                </a:lnTo>
                <a:lnTo>
                  <a:pt x="13306" y="4298"/>
                </a:lnTo>
                <a:lnTo>
                  <a:pt x="13305" y="4265"/>
                </a:lnTo>
                <a:lnTo>
                  <a:pt x="13305" y="4232"/>
                </a:lnTo>
                <a:lnTo>
                  <a:pt x="13305" y="4198"/>
                </a:lnTo>
                <a:lnTo>
                  <a:pt x="13307" y="4163"/>
                </a:lnTo>
                <a:lnTo>
                  <a:pt x="13310" y="4127"/>
                </a:lnTo>
                <a:lnTo>
                  <a:pt x="13315" y="4090"/>
                </a:lnTo>
                <a:lnTo>
                  <a:pt x="13319" y="4051"/>
                </a:lnTo>
                <a:lnTo>
                  <a:pt x="13325" y="4012"/>
                </a:lnTo>
                <a:lnTo>
                  <a:pt x="13332" y="3972"/>
                </a:lnTo>
                <a:lnTo>
                  <a:pt x="13340" y="3931"/>
                </a:lnTo>
                <a:lnTo>
                  <a:pt x="13349" y="3889"/>
                </a:lnTo>
                <a:lnTo>
                  <a:pt x="13359" y="3847"/>
                </a:lnTo>
                <a:lnTo>
                  <a:pt x="13370" y="3803"/>
                </a:lnTo>
                <a:lnTo>
                  <a:pt x="13382" y="3758"/>
                </a:lnTo>
                <a:lnTo>
                  <a:pt x="13395" y="3712"/>
                </a:lnTo>
                <a:lnTo>
                  <a:pt x="13409" y="3665"/>
                </a:lnTo>
                <a:lnTo>
                  <a:pt x="13423" y="3617"/>
                </a:lnTo>
                <a:lnTo>
                  <a:pt x="13440" y="3568"/>
                </a:lnTo>
                <a:lnTo>
                  <a:pt x="13457" y="3518"/>
                </a:lnTo>
                <a:lnTo>
                  <a:pt x="13474" y="3468"/>
                </a:lnTo>
                <a:lnTo>
                  <a:pt x="13494" y="3416"/>
                </a:lnTo>
                <a:lnTo>
                  <a:pt x="13514" y="3364"/>
                </a:lnTo>
                <a:lnTo>
                  <a:pt x="13535" y="3311"/>
                </a:lnTo>
                <a:lnTo>
                  <a:pt x="13580" y="3201"/>
                </a:lnTo>
                <a:lnTo>
                  <a:pt x="13629" y="3087"/>
                </a:lnTo>
                <a:lnTo>
                  <a:pt x="13682" y="2969"/>
                </a:lnTo>
                <a:lnTo>
                  <a:pt x="13740" y="2848"/>
                </a:lnTo>
                <a:lnTo>
                  <a:pt x="13752" y="2798"/>
                </a:lnTo>
                <a:lnTo>
                  <a:pt x="13764" y="2748"/>
                </a:lnTo>
                <a:lnTo>
                  <a:pt x="13775" y="2697"/>
                </a:lnTo>
                <a:lnTo>
                  <a:pt x="13785" y="2645"/>
                </a:lnTo>
                <a:lnTo>
                  <a:pt x="13795" y="2592"/>
                </a:lnTo>
                <a:lnTo>
                  <a:pt x="13805" y="2537"/>
                </a:lnTo>
                <a:lnTo>
                  <a:pt x="13814" y="2482"/>
                </a:lnTo>
                <a:lnTo>
                  <a:pt x="13822" y="2426"/>
                </a:lnTo>
                <a:lnTo>
                  <a:pt x="13828" y="2370"/>
                </a:lnTo>
                <a:lnTo>
                  <a:pt x="13836" y="2311"/>
                </a:lnTo>
                <a:lnTo>
                  <a:pt x="13842" y="2252"/>
                </a:lnTo>
                <a:lnTo>
                  <a:pt x="13847" y="2192"/>
                </a:lnTo>
                <a:lnTo>
                  <a:pt x="13852" y="2131"/>
                </a:lnTo>
                <a:lnTo>
                  <a:pt x="13856" y="2069"/>
                </a:lnTo>
                <a:lnTo>
                  <a:pt x="13859" y="2007"/>
                </a:lnTo>
                <a:lnTo>
                  <a:pt x="13863" y="1942"/>
                </a:lnTo>
                <a:lnTo>
                  <a:pt x="13854" y="1901"/>
                </a:lnTo>
                <a:lnTo>
                  <a:pt x="13844" y="1862"/>
                </a:lnTo>
                <a:lnTo>
                  <a:pt x="13833" y="1824"/>
                </a:lnTo>
                <a:lnTo>
                  <a:pt x="13819" y="1787"/>
                </a:lnTo>
                <a:lnTo>
                  <a:pt x="13804" y="1750"/>
                </a:lnTo>
                <a:lnTo>
                  <a:pt x="13787" y="1716"/>
                </a:lnTo>
                <a:lnTo>
                  <a:pt x="13770" y="1682"/>
                </a:lnTo>
                <a:lnTo>
                  <a:pt x="13750" y="1649"/>
                </a:lnTo>
                <a:lnTo>
                  <a:pt x="13729" y="1617"/>
                </a:lnTo>
                <a:lnTo>
                  <a:pt x="13705" y="1587"/>
                </a:lnTo>
                <a:lnTo>
                  <a:pt x="13681" y="1558"/>
                </a:lnTo>
                <a:lnTo>
                  <a:pt x="13654" y="1529"/>
                </a:lnTo>
                <a:lnTo>
                  <a:pt x="13626" y="1503"/>
                </a:lnTo>
                <a:lnTo>
                  <a:pt x="13598" y="1476"/>
                </a:lnTo>
                <a:lnTo>
                  <a:pt x="13567" y="1452"/>
                </a:lnTo>
                <a:lnTo>
                  <a:pt x="13534" y="1427"/>
                </a:lnTo>
                <a:lnTo>
                  <a:pt x="13513" y="1407"/>
                </a:lnTo>
                <a:close/>
                <a:moveTo>
                  <a:pt x="15713" y="2293"/>
                </a:moveTo>
                <a:lnTo>
                  <a:pt x="15775" y="2272"/>
                </a:lnTo>
                <a:lnTo>
                  <a:pt x="15793" y="2263"/>
                </a:lnTo>
                <a:lnTo>
                  <a:pt x="15810" y="2255"/>
                </a:lnTo>
                <a:lnTo>
                  <a:pt x="15826" y="2245"/>
                </a:lnTo>
                <a:lnTo>
                  <a:pt x="15841" y="2235"/>
                </a:lnTo>
                <a:lnTo>
                  <a:pt x="15855" y="2225"/>
                </a:lnTo>
                <a:lnTo>
                  <a:pt x="15869" y="2213"/>
                </a:lnTo>
                <a:lnTo>
                  <a:pt x="15882" y="2202"/>
                </a:lnTo>
                <a:lnTo>
                  <a:pt x="15894" y="2189"/>
                </a:lnTo>
                <a:lnTo>
                  <a:pt x="15905" y="2177"/>
                </a:lnTo>
                <a:lnTo>
                  <a:pt x="15915" y="2162"/>
                </a:lnTo>
                <a:lnTo>
                  <a:pt x="15924" y="2148"/>
                </a:lnTo>
                <a:lnTo>
                  <a:pt x="15933" y="2133"/>
                </a:lnTo>
                <a:lnTo>
                  <a:pt x="15941" y="2117"/>
                </a:lnTo>
                <a:lnTo>
                  <a:pt x="15948" y="2101"/>
                </a:lnTo>
                <a:lnTo>
                  <a:pt x="15955" y="2083"/>
                </a:lnTo>
                <a:lnTo>
                  <a:pt x="15959" y="2067"/>
                </a:lnTo>
                <a:lnTo>
                  <a:pt x="15959" y="2003"/>
                </a:lnTo>
                <a:lnTo>
                  <a:pt x="15957" y="1997"/>
                </a:lnTo>
                <a:lnTo>
                  <a:pt x="15954" y="1990"/>
                </a:lnTo>
                <a:lnTo>
                  <a:pt x="15951" y="1983"/>
                </a:lnTo>
                <a:lnTo>
                  <a:pt x="15946" y="1979"/>
                </a:lnTo>
                <a:lnTo>
                  <a:pt x="15942" y="1973"/>
                </a:lnTo>
                <a:lnTo>
                  <a:pt x="15936" y="1970"/>
                </a:lnTo>
                <a:lnTo>
                  <a:pt x="15931" y="1966"/>
                </a:lnTo>
                <a:lnTo>
                  <a:pt x="15924" y="1963"/>
                </a:lnTo>
                <a:lnTo>
                  <a:pt x="15917" y="1961"/>
                </a:lnTo>
                <a:lnTo>
                  <a:pt x="15911" y="1959"/>
                </a:lnTo>
                <a:lnTo>
                  <a:pt x="15903" y="1958"/>
                </a:lnTo>
                <a:lnTo>
                  <a:pt x="15895" y="1958"/>
                </a:lnTo>
                <a:lnTo>
                  <a:pt x="15886" y="1959"/>
                </a:lnTo>
                <a:lnTo>
                  <a:pt x="15877" y="1959"/>
                </a:lnTo>
                <a:lnTo>
                  <a:pt x="15867" y="1961"/>
                </a:lnTo>
                <a:lnTo>
                  <a:pt x="15857" y="1963"/>
                </a:lnTo>
                <a:lnTo>
                  <a:pt x="15850" y="1965"/>
                </a:lnTo>
                <a:lnTo>
                  <a:pt x="15842" y="1967"/>
                </a:lnTo>
                <a:lnTo>
                  <a:pt x="15835" y="1970"/>
                </a:lnTo>
                <a:lnTo>
                  <a:pt x="15829" y="1972"/>
                </a:lnTo>
                <a:lnTo>
                  <a:pt x="15822" y="1977"/>
                </a:lnTo>
                <a:lnTo>
                  <a:pt x="15815" y="1981"/>
                </a:lnTo>
                <a:lnTo>
                  <a:pt x="15809" y="1986"/>
                </a:lnTo>
                <a:lnTo>
                  <a:pt x="15802" y="1991"/>
                </a:lnTo>
                <a:lnTo>
                  <a:pt x="15791" y="2004"/>
                </a:lnTo>
                <a:lnTo>
                  <a:pt x="15780" y="2019"/>
                </a:lnTo>
                <a:lnTo>
                  <a:pt x="15770" y="2037"/>
                </a:lnTo>
                <a:lnTo>
                  <a:pt x="15760" y="2056"/>
                </a:lnTo>
                <a:lnTo>
                  <a:pt x="15751" y="2078"/>
                </a:lnTo>
                <a:lnTo>
                  <a:pt x="15743" y="2101"/>
                </a:lnTo>
                <a:lnTo>
                  <a:pt x="15736" y="2128"/>
                </a:lnTo>
                <a:lnTo>
                  <a:pt x="15730" y="2155"/>
                </a:lnTo>
                <a:lnTo>
                  <a:pt x="15725" y="2187"/>
                </a:lnTo>
                <a:lnTo>
                  <a:pt x="15720" y="2220"/>
                </a:lnTo>
                <a:lnTo>
                  <a:pt x="15717" y="2255"/>
                </a:lnTo>
                <a:lnTo>
                  <a:pt x="15713" y="2293"/>
                </a:lnTo>
                <a:close/>
                <a:moveTo>
                  <a:pt x="15282" y="2477"/>
                </a:moveTo>
                <a:lnTo>
                  <a:pt x="15302" y="2477"/>
                </a:lnTo>
                <a:lnTo>
                  <a:pt x="15327" y="2455"/>
                </a:lnTo>
                <a:lnTo>
                  <a:pt x="15349" y="2432"/>
                </a:lnTo>
                <a:lnTo>
                  <a:pt x="15370" y="2408"/>
                </a:lnTo>
                <a:lnTo>
                  <a:pt x="15389" y="2386"/>
                </a:lnTo>
                <a:lnTo>
                  <a:pt x="15407" y="2364"/>
                </a:lnTo>
                <a:lnTo>
                  <a:pt x="15421" y="2342"/>
                </a:lnTo>
                <a:lnTo>
                  <a:pt x="15435" y="2320"/>
                </a:lnTo>
                <a:lnTo>
                  <a:pt x="15446" y="2298"/>
                </a:lnTo>
                <a:lnTo>
                  <a:pt x="15456" y="2275"/>
                </a:lnTo>
                <a:lnTo>
                  <a:pt x="15462" y="2254"/>
                </a:lnTo>
                <a:lnTo>
                  <a:pt x="15468" y="2232"/>
                </a:lnTo>
                <a:lnTo>
                  <a:pt x="15472" y="2211"/>
                </a:lnTo>
                <a:lnTo>
                  <a:pt x="15474" y="2190"/>
                </a:lnTo>
                <a:lnTo>
                  <a:pt x="15474" y="2169"/>
                </a:lnTo>
                <a:lnTo>
                  <a:pt x="15471" y="2148"/>
                </a:lnTo>
                <a:lnTo>
                  <a:pt x="15467" y="2128"/>
                </a:lnTo>
                <a:lnTo>
                  <a:pt x="15439" y="2141"/>
                </a:lnTo>
                <a:lnTo>
                  <a:pt x="15415" y="2155"/>
                </a:lnTo>
                <a:lnTo>
                  <a:pt x="15391" y="2171"/>
                </a:lnTo>
                <a:lnTo>
                  <a:pt x="15370" y="2188"/>
                </a:lnTo>
                <a:lnTo>
                  <a:pt x="15360" y="2197"/>
                </a:lnTo>
                <a:lnTo>
                  <a:pt x="15352" y="2205"/>
                </a:lnTo>
                <a:lnTo>
                  <a:pt x="15343" y="2215"/>
                </a:lnTo>
                <a:lnTo>
                  <a:pt x="15335" y="2225"/>
                </a:lnTo>
                <a:lnTo>
                  <a:pt x="15327" y="2235"/>
                </a:lnTo>
                <a:lnTo>
                  <a:pt x="15320" y="2245"/>
                </a:lnTo>
                <a:lnTo>
                  <a:pt x="15314" y="2255"/>
                </a:lnTo>
                <a:lnTo>
                  <a:pt x="15307" y="2266"/>
                </a:lnTo>
                <a:lnTo>
                  <a:pt x="15302" y="2278"/>
                </a:lnTo>
                <a:lnTo>
                  <a:pt x="15297" y="2289"/>
                </a:lnTo>
                <a:lnTo>
                  <a:pt x="15293" y="2301"/>
                </a:lnTo>
                <a:lnTo>
                  <a:pt x="15288" y="2313"/>
                </a:lnTo>
                <a:lnTo>
                  <a:pt x="15285" y="2325"/>
                </a:lnTo>
                <a:lnTo>
                  <a:pt x="15283" y="2337"/>
                </a:lnTo>
                <a:lnTo>
                  <a:pt x="15279" y="2350"/>
                </a:lnTo>
                <a:lnTo>
                  <a:pt x="15278" y="2363"/>
                </a:lnTo>
                <a:lnTo>
                  <a:pt x="15276" y="2390"/>
                </a:lnTo>
                <a:lnTo>
                  <a:pt x="15276" y="2418"/>
                </a:lnTo>
                <a:lnTo>
                  <a:pt x="15277" y="2447"/>
                </a:lnTo>
                <a:lnTo>
                  <a:pt x="15282" y="2477"/>
                </a:lnTo>
                <a:close/>
                <a:moveTo>
                  <a:pt x="16310" y="2293"/>
                </a:moveTo>
                <a:lnTo>
                  <a:pt x="16314" y="2301"/>
                </a:lnTo>
                <a:lnTo>
                  <a:pt x="16320" y="2310"/>
                </a:lnTo>
                <a:lnTo>
                  <a:pt x="16329" y="2320"/>
                </a:lnTo>
                <a:lnTo>
                  <a:pt x="16340" y="2331"/>
                </a:lnTo>
                <a:lnTo>
                  <a:pt x="16353" y="2343"/>
                </a:lnTo>
                <a:lnTo>
                  <a:pt x="16369" y="2356"/>
                </a:lnTo>
                <a:lnTo>
                  <a:pt x="16387" y="2370"/>
                </a:lnTo>
                <a:lnTo>
                  <a:pt x="16408" y="2385"/>
                </a:lnTo>
                <a:lnTo>
                  <a:pt x="16456" y="2417"/>
                </a:lnTo>
                <a:lnTo>
                  <a:pt x="16514" y="2454"/>
                </a:lnTo>
                <a:lnTo>
                  <a:pt x="16582" y="2495"/>
                </a:lnTo>
                <a:lnTo>
                  <a:pt x="16659" y="2539"/>
                </a:lnTo>
                <a:lnTo>
                  <a:pt x="16722" y="2704"/>
                </a:lnTo>
                <a:lnTo>
                  <a:pt x="16708" y="2721"/>
                </a:lnTo>
                <a:lnTo>
                  <a:pt x="16696" y="2738"/>
                </a:lnTo>
                <a:lnTo>
                  <a:pt x="16683" y="2754"/>
                </a:lnTo>
                <a:lnTo>
                  <a:pt x="16669" y="2768"/>
                </a:lnTo>
                <a:lnTo>
                  <a:pt x="16655" y="2781"/>
                </a:lnTo>
                <a:lnTo>
                  <a:pt x="16642" y="2795"/>
                </a:lnTo>
                <a:lnTo>
                  <a:pt x="16627" y="2806"/>
                </a:lnTo>
                <a:lnTo>
                  <a:pt x="16614" y="2817"/>
                </a:lnTo>
                <a:lnTo>
                  <a:pt x="16600" y="2827"/>
                </a:lnTo>
                <a:lnTo>
                  <a:pt x="16585" y="2836"/>
                </a:lnTo>
                <a:lnTo>
                  <a:pt x="16571" y="2844"/>
                </a:lnTo>
                <a:lnTo>
                  <a:pt x="16556" y="2850"/>
                </a:lnTo>
                <a:lnTo>
                  <a:pt x="16541" y="2857"/>
                </a:lnTo>
                <a:lnTo>
                  <a:pt x="16526" y="2861"/>
                </a:lnTo>
                <a:lnTo>
                  <a:pt x="16511" y="2866"/>
                </a:lnTo>
                <a:lnTo>
                  <a:pt x="16495" y="2868"/>
                </a:lnTo>
                <a:lnTo>
                  <a:pt x="16470" y="2831"/>
                </a:lnTo>
                <a:lnTo>
                  <a:pt x="16444" y="2795"/>
                </a:lnTo>
                <a:lnTo>
                  <a:pt x="16419" y="2761"/>
                </a:lnTo>
                <a:lnTo>
                  <a:pt x="16393" y="2729"/>
                </a:lnTo>
                <a:lnTo>
                  <a:pt x="16369" y="2699"/>
                </a:lnTo>
                <a:lnTo>
                  <a:pt x="16344" y="2672"/>
                </a:lnTo>
                <a:lnTo>
                  <a:pt x="16319" y="2646"/>
                </a:lnTo>
                <a:lnTo>
                  <a:pt x="16295" y="2622"/>
                </a:lnTo>
                <a:lnTo>
                  <a:pt x="16270" y="2599"/>
                </a:lnTo>
                <a:lnTo>
                  <a:pt x="16246" y="2579"/>
                </a:lnTo>
                <a:lnTo>
                  <a:pt x="16222" y="2561"/>
                </a:lnTo>
                <a:lnTo>
                  <a:pt x="16198" y="2544"/>
                </a:lnTo>
                <a:lnTo>
                  <a:pt x="16175" y="2529"/>
                </a:lnTo>
                <a:lnTo>
                  <a:pt x="16151" y="2517"/>
                </a:lnTo>
                <a:lnTo>
                  <a:pt x="16128" y="2507"/>
                </a:lnTo>
                <a:lnTo>
                  <a:pt x="16105" y="2498"/>
                </a:lnTo>
                <a:lnTo>
                  <a:pt x="16108" y="2475"/>
                </a:lnTo>
                <a:lnTo>
                  <a:pt x="16113" y="2454"/>
                </a:lnTo>
                <a:lnTo>
                  <a:pt x="16118" y="2434"/>
                </a:lnTo>
                <a:lnTo>
                  <a:pt x="16125" y="2415"/>
                </a:lnTo>
                <a:lnTo>
                  <a:pt x="16134" y="2399"/>
                </a:lnTo>
                <a:lnTo>
                  <a:pt x="16143" y="2382"/>
                </a:lnTo>
                <a:lnTo>
                  <a:pt x="16154" y="2367"/>
                </a:lnTo>
                <a:lnTo>
                  <a:pt x="16166" y="2354"/>
                </a:lnTo>
                <a:lnTo>
                  <a:pt x="16179" y="2342"/>
                </a:lnTo>
                <a:lnTo>
                  <a:pt x="16195" y="2331"/>
                </a:lnTo>
                <a:lnTo>
                  <a:pt x="16210" y="2321"/>
                </a:lnTo>
                <a:lnTo>
                  <a:pt x="16228" y="2313"/>
                </a:lnTo>
                <a:lnTo>
                  <a:pt x="16247" y="2306"/>
                </a:lnTo>
                <a:lnTo>
                  <a:pt x="16267" y="2300"/>
                </a:lnTo>
                <a:lnTo>
                  <a:pt x="16288" y="2295"/>
                </a:lnTo>
                <a:lnTo>
                  <a:pt x="16310" y="2293"/>
                </a:lnTo>
                <a:close/>
                <a:moveTo>
                  <a:pt x="12427" y="1170"/>
                </a:moveTo>
                <a:lnTo>
                  <a:pt x="12461" y="1269"/>
                </a:lnTo>
                <a:lnTo>
                  <a:pt x="12284" y="1676"/>
                </a:lnTo>
                <a:lnTo>
                  <a:pt x="12230" y="1741"/>
                </a:lnTo>
                <a:lnTo>
                  <a:pt x="12241" y="1765"/>
                </a:lnTo>
                <a:lnTo>
                  <a:pt x="12021" y="2083"/>
                </a:lnTo>
                <a:lnTo>
                  <a:pt x="11964" y="2171"/>
                </a:lnTo>
                <a:lnTo>
                  <a:pt x="11929" y="2236"/>
                </a:lnTo>
                <a:lnTo>
                  <a:pt x="11921" y="2260"/>
                </a:lnTo>
                <a:lnTo>
                  <a:pt x="11900" y="2359"/>
                </a:lnTo>
                <a:lnTo>
                  <a:pt x="12284" y="2248"/>
                </a:lnTo>
                <a:lnTo>
                  <a:pt x="12360" y="2221"/>
                </a:lnTo>
                <a:lnTo>
                  <a:pt x="12363" y="2221"/>
                </a:lnTo>
                <a:lnTo>
                  <a:pt x="12388" y="2212"/>
                </a:lnTo>
                <a:lnTo>
                  <a:pt x="12392" y="2210"/>
                </a:lnTo>
                <a:lnTo>
                  <a:pt x="12483" y="2171"/>
                </a:lnTo>
                <a:lnTo>
                  <a:pt x="12508" y="2158"/>
                </a:lnTo>
                <a:lnTo>
                  <a:pt x="12535" y="2143"/>
                </a:lnTo>
                <a:lnTo>
                  <a:pt x="12561" y="2130"/>
                </a:lnTo>
                <a:lnTo>
                  <a:pt x="12587" y="2117"/>
                </a:lnTo>
                <a:lnTo>
                  <a:pt x="12614" y="2102"/>
                </a:lnTo>
                <a:lnTo>
                  <a:pt x="12639" y="2089"/>
                </a:lnTo>
                <a:lnTo>
                  <a:pt x="12666" y="2074"/>
                </a:lnTo>
                <a:lnTo>
                  <a:pt x="12691" y="2061"/>
                </a:lnTo>
                <a:lnTo>
                  <a:pt x="12659" y="2017"/>
                </a:lnTo>
                <a:lnTo>
                  <a:pt x="12405" y="1797"/>
                </a:lnTo>
                <a:lnTo>
                  <a:pt x="12417" y="1765"/>
                </a:lnTo>
                <a:lnTo>
                  <a:pt x="12779" y="1765"/>
                </a:lnTo>
                <a:lnTo>
                  <a:pt x="12900" y="1852"/>
                </a:lnTo>
                <a:lnTo>
                  <a:pt x="13000" y="1907"/>
                </a:lnTo>
                <a:lnTo>
                  <a:pt x="13065" y="2006"/>
                </a:lnTo>
                <a:lnTo>
                  <a:pt x="13090" y="2164"/>
                </a:lnTo>
                <a:lnTo>
                  <a:pt x="13106" y="2239"/>
                </a:lnTo>
                <a:lnTo>
                  <a:pt x="13109" y="2248"/>
                </a:lnTo>
                <a:lnTo>
                  <a:pt x="13054" y="2325"/>
                </a:lnTo>
                <a:lnTo>
                  <a:pt x="13021" y="2391"/>
                </a:lnTo>
                <a:lnTo>
                  <a:pt x="12966" y="2413"/>
                </a:lnTo>
                <a:lnTo>
                  <a:pt x="12935" y="2422"/>
                </a:lnTo>
                <a:lnTo>
                  <a:pt x="12911" y="2424"/>
                </a:lnTo>
                <a:lnTo>
                  <a:pt x="12879" y="2402"/>
                </a:lnTo>
                <a:lnTo>
                  <a:pt x="12834" y="2325"/>
                </a:lnTo>
                <a:lnTo>
                  <a:pt x="12790" y="2226"/>
                </a:lnTo>
                <a:lnTo>
                  <a:pt x="12263" y="2644"/>
                </a:lnTo>
                <a:lnTo>
                  <a:pt x="12241" y="2677"/>
                </a:lnTo>
                <a:lnTo>
                  <a:pt x="11845" y="2941"/>
                </a:lnTo>
                <a:lnTo>
                  <a:pt x="11757" y="3008"/>
                </a:lnTo>
                <a:lnTo>
                  <a:pt x="11668" y="3029"/>
                </a:lnTo>
                <a:lnTo>
                  <a:pt x="11515" y="3040"/>
                </a:lnTo>
                <a:lnTo>
                  <a:pt x="11510" y="3040"/>
                </a:lnTo>
                <a:lnTo>
                  <a:pt x="11504" y="3041"/>
                </a:lnTo>
                <a:lnTo>
                  <a:pt x="11472" y="3038"/>
                </a:lnTo>
                <a:lnTo>
                  <a:pt x="11448" y="3029"/>
                </a:lnTo>
                <a:lnTo>
                  <a:pt x="11421" y="3018"/>
                </a:lnTo>
                <a:lnTo>
                  <a:pt x="11392" y="3002"/>
                </a:lnTo>
                <a:lnTo>
                  <a:pt x="11312" y="2945"/>
                </a:lnTo>
                <a:lnTo>
                  <a:pt x="11248" y="2886"/>
                </a:lnTo>
                <a:lnTo>
                  <a:pt x="11225" y="2856"/>
                </a:lnTo>
                <a:lnTo>
                  <a:pt x="11209" y="2828"/>
                </a:lnTo>
                <a:lnTo>
                  <a:pt x="11199" y="2800"/>
                </a:lnTo>
                <a:lnTo>
                  <a:pt x="11197" y="2787"/>
                </a:lnTo>
                <a:lnTo>
                  <a:pt x="11197" y="2774"/>
                </a:lnTo>
                <a:lnTo>
                  <a:pt x="11200" y="2747"/>
                </a:lnTo>
                <a:lnTo>
                  <a:pt x="11210" y="2723"/>
                </a:lnTo>
                <a:lnTo>
                  <a:pt x="11296" y="2578"/>
                </a:lnTo>
                <a:lnTo>
                  <a:pt x="11460" y="2193"/>
                </a:lnTo>
                <a:lnTo>
                  <a:pt x="11581" y="1841"/>
                </a:lnTo>
                <a:lnTo>
                  <a:pt x="11614" y="1775"/>
                </a:lnTo>
                <a:lnTo>
                  <a:pt x="11778" y="1555"/>
                </a:lnTo>
                <a:lnTo>
                  <a:pt x="11824" y="1463"/>
                </a:lnTo>
                <a:lnTo>
                  <a:pt x="11826" y="1457"/>
                </a:lnTo>
                <a:lnTo>
                  <a:pt x="11827" y="1456"/>
                </a:lnTo>
                <a:lnTo>
                  <a:pt x="11830" y="1451"/>
                </a:lnTo>
                <a:lnTo>
                  <a:pt x="11835" y="1437"/>
                </a:lnTo>
                <a:lnTo>
                  <a:pt x="11836" y="1436"/>
                </a:lnTo>
                <a:lnTo>
                  <a:pt x="11855" y="1394"/>
                </a:lnTo>
                <a:lnTo>
                  <a:pt x="12010" y="961"/>
                </a:lnTo>
                <a:lnTo>
                  <a:pt x="12032" y="883"/>
                </a:lnTo>
                <a:lnTo>
                  <a:pt x="11977" y="840"/>
                </a:lnTo>
                <a:lnTo>
                  <a:pt x="11971" y="829"/>
                </a:lnTo>
                <a:lnTo>
                  <a:pt x="11966" y="812"/>
                </a:lnTo>
                <a:lnTo>
                  <a:pt x="11966" y="807"/>
                </a:lnTo>
                <a:lnTo>
                  <a:pt x="11966" y="800"/>
                </a:lnTo>
                <a:lnTo>
                  <a:pt x="11971" y="784"/>
                </a:lnTo>
                <a:lnTo>
                  <a:pt x="11977" y="774"/>
                </a:lnTo>
                <a:lnTo>
                  <a:pt x="12042" y="753"/>
                </a:lnTo>
                <a:lnTo>
                  <a:pt x="12083" y="755"/>
                </a:lnTo>
                <a:lnTo>
                  <a:pt x="12110" y="759"/>
                </a:lnTo>
                <a:lnTo>
                  <a:pt x="12135" y="768"/>
                </a:lnTo>
                <a:lnTo>
                  <a:pt x="12149" y="776"/>
                </a:lnTo>
                <a:lnTo>
                  <a:pt x="12174" y="796"/>
                </a:lnTo>
                <a:lnTo>
                  <a:pt x="12219" y="822"/>
                </a:lnTo>
                <a:lnTo>
                  <a:pt x="12263" y="862"/>
                </a:lnTo>
                <a:lnTo>
                  <a:pt x="12427" y="1170"/>
                </a:lnTo>
                <a:close/>
                <a:moveTo>
                  <a:pt x="10800" y="1369"/>
                </a:moveTo>
                <a:lnTo>
                  <a:pt x="10853" y="1381"/>
                </a:lnTo>
                <a:lnTo>
                  <a:pt x="10883" y="1394"/>
                </a:lnTo>
                <a:lnTo>
                  <a:pt x="10910" y="1412"/>
                </a:lnTo>
                <a:lnTo>
                  <a:pt x="10921" y="1423"/>
                </a:lnTo>
                <a:lnTo>
                  <a:pt x="10866" y="1511"/>
                </a:lnTo>
                <a:lnTo>
                  <a:pt x="10877" y="1555"/>
                </a:lnTo>
                <a:lnTo>
                  <a:pt x="10811" y="1654"/>
                </a:lnTo>
                <a:lnTo>
                  <a:pt x="10844" y="1730"/>
                </a:lnTo>
                <a:lnTo>
                  <a:pt x="10822" y="1797"/>
                </a:lnTo>
                <a:lnTo>
                  <a:pt x="10790" y="1875"/>
                </a:lnTo>
                <a:lnTo>
                  <a:pt x="10779" y="1879"/>
                </a:lnTo>
                <a:lnTo>
                  <a:pt x="10755" y="1885"/>
                </a:lnTo>
                <a:lnTo>
                  <a:pt x="10721" y="1871"/>
                </a:lnTo>
                <a:lnTo>
                  <a:pt x="10709" y="1861"/>
                </a:lnTo>
                <a:lnTo>
                  <a:pt x="10704" y="1857"/>
                </a:lnTo>
                <a:lnTo>
                  <a:pt x="10701" y="1852"/>
                </a:lnTo>
                <a:lnTo>
                  <a:pt x="10624" y="1765"/>
                </a:lnTo>
                <a:lnTo>
                  <a:pt x="10591" y="1754"/>
                </a:lnTo>
                <a:lnTo>
                  <a:pt x="10591" y="1720"/>
                </a:lnTo>
                <a:lnTo>
                  <a:pt x="10547" y="1676"/>
                </a:lnTo>
                <a:lnTo>
                  <a:pt x="10504" y="1687"/>
                </a:lnTo>
                <a:lnTo>
                  <a:pt x="10184" y="1412"/>
                </a:lnTo>
                <a:lnTo>
                  <a:pt x="10108" y="1357"/>
                </a:lnTo>
                <a:lnTo>
                  <a:pt x="10102" y="1346"/>
                </a:lnTo>
                <a:lnTo>
                  <a:pt x="10096" y="1323"/>
                </a:lnTo>
                <a:lnTo>
                  <a:pt x="10096" y="1313"/>
                </a:lnTo>
                <a:lnTo>
                  <a:pt x="10102" y="1291"/>
                </a:lnTo>
                <a:lnTo>
                  <a:pt x="10119" y="1253"/>
                </a:lnTo>
                <a:lnTo>
                  <a:pt x="10130" y="1235"/>
                </a:lnTo>
                <a:lnTo>
                  <a:pt x="10405" y="1313"/>
                </a:lnTo>
                <a:lnTo>
                  <a:pt x="10800" y="1369"/>
                </a:lnTo>
                <a:close/>
                <a:moveTo>
                  <a:pt x="10052" y="2371"/>
                </a:moveTo>
                <a:lnTo>
                  <a:pt x="10065" y="2361"/>
                </a:lnTo>
                <a:lnTo>
                  <a:pt x="10074" y="2359"/>
                </a:lnTo>
                <a:lnTo>
                  <a:pt x="10174" y="2381"/>
                </a:lnTo>
                <a:lnTo>
                  <a:pt x="10338" y="2402"/>
                </a:lnTo>
                <a:lnTo>
                  <a:pt x="10492" y="2502"/>
                </a:lnTo>
                <a:lnTo>
                  <a:pt x="10580" y="2512"/>
                </a:lnTo>
                <a:lnTo>
                  <a:pt x="10592" y="2521"/>
                </a:lnTo>
                <a:lnTo>
                  <a:pt x="10603" y="2529"/>
                </a:lnTo>
                <a:lnTo>
                  <a:pt x="10613" y="2541"/>
                </a:lnTo>
                <a:lnTo>
                  <a:pt x="10621" y="2553"/>
                </a:lnTo>
                <a:lnTo>
                  <a:pt x="10632" y="2579"/>
                </a:lnTo>
                <a:lnTo>
                  <a:pt x="10636" y="2612"/>
                </a:lnTo>
                <a:lnTo>
                  <a:pt x="10624" y="2622"/>
                </a:lnTo>
                <a:lnTo>
                  <a:pt x="10591" y="2777"/>
                </a:lnTo>
                <a:lnTo>
                  <a:pt x="10597" y="2933"/>
                </a:lnTo>
                <a:lnTo>
                  <a:pt x="10613" y="3118"/>
                </a:lnTo>
                <a:lnTo>
                  <a:pt x="10624" y="3447"/>
                </a:lnTo>
                <a:lnTo>
                  <a:pt x="10712" y="3414"/>
                </a:lnTo>
                <a:lnTo>
                  <a:pt x="10750" y="3370"/>
                </a:lnTo>
                <a:lnTo>
                  <a:pt x="10753" y="3367"/>
                </a:lnTo>
                <a:lnTo>
                  <a:pt x="10780" y="3329"/>
                </a:lnTo>
                <a:lnTo>
                  <a:pt x="10782" y="3325"/>
                </a:lnTo>
                <a:lnTo>
                  <a:pt x="10790" y="3315"/>
                </a:lnTo>
                <a:lnTo>
                  <a:pt x="11119" y="2986"/>
                </a:lnTo>
                <a:lnTo>
                  <a:pt x="11125" y="2975"/>
                </a:lnTo>
                <a:lnTo>
                  <a:pt x="11138" y="2956"/>
                </a:lnTo>
                <a:lnTo>
                  <a:pt x="11155" y="2942"/>
                </a:lnTo>
                <a:lnTo>
                  <a:pt x="11174" y="2933"/>
                </a:lnTo>
                <a:lnTo>
                  <a:pt x="11185" y="2930"/>
                </a:lnTo>
                <a:lnTo>
                  <a:pt x="11186" y="2931"/>
                </a:lnTo>
                <a:lnTo>
                  <a:pt x="11198" y="2940"/>
                </a:lnTo>
                <a:lnTo>
                  <a:pt x="11207" y="2949"/>
                </a:lnTo>
                <a:lnTo>
                  <a:pt x="11209" y="2952"/>
                </a:lnTo>
                <a:lnTo>
                  <a:pt x="11209" y="2957"/>
                </a:lnTo>
                <a:lnTo>
                  <a:pt x="11209" y="2958"/>
                </a:lnTo>
                <a:lnTo>
                  <a:pt x="11209" y="2960"/>
                </a:lnTo>
                <a:lnTo>
                  <a:pt x="11207" y="2963"/>
                </a:lnTo>
                <a:lnTo>
                  <a:pt x="11163" y="3118"/>
                </a:lnTo>
                <a:lnTo>
                  <a:pt x="11141" y="3150"/>
                </a:lnTo>
                <a:lnTo>
                  <a:pt x="11019" y="3377"/>
                </a:lnTo>
                <a:lnTo>
                  <a:pt x="10998" y="3425"/>
                </a:lnTo>
                <a:lnTo>
                  <a:pt x="10679" y="4030"/>
                </a:lnTo>
                <a:lnTo>
                  <a:pt x="10602" y="4097"/>
                </a:lnTo>
                <a:lnTo>
                  <a:pt x="10470" y="4272"/>
                </a:lnTo>
                <a:lnTo>
                  <a:pt x="10316" y="4284"/>
                </a:lnTo>
                <a:lnTo>
                  <a:pt x="10262" y="4305"/>
                </a:lnTo>
                <a:lnTo>
                  <a:pt x="10140" y="4218"/>
                </a:lnTo>
                <a:lnTo>
                  <a:pt x="10019" y="4162"/>
                </a:lnTo>
                <a:lnTo>
                  <a:pt x="10053" y="3810"/>
                </a:lnTo>
                <a:lnTo>
                  <a:pt x="10108" y="3712"/>
                </a:lnTo>
                <a:lnTo>
                  <a:pt x="10152" y="3645"/>
                </a:lnTo>
                <a:lnTo>
                  <a:pt x="10163" y="3546"/>
                </a:lnTo>
                <a:lnTo>
                  <a:pt x="10170" y="3522"/>
                </a:lnTo>
                <a:lnTo>
                  <a:pt x="10189" y="3478"/>
                </a:lnTo>
                <a:lnTo>
                  <a:pt x="10217" y="3425"/>
                </a:lnTo>
                <a:lnTo>
                  <a:pt x="10235" y="3353"/>
                </a:lnTo>
                <a:lnTo>
                  <a:pt x="10245" y="3279"/>
                </a:lnTo>
                <a:lnTo>
                  <a:pt x="10245" y="3275"/>
                </a:lnTo>
                <a:lnTo>
                  <a:pt x="10247" y="3269"/>
                </a:lnTo>
                <a:lnTo>
                  <a:pt x="10252" y="3118"/>
                </a:lnTo>
                <a:lnTo>
                  <a:pt x="10251" y="3062"/>
                </a:lnTo>
                <a:lnTo>
                  <a:pt x="10228" y="2809"/>
                </a:lnTo>
                <a:lnTo>
                  <a:pt x="10217" y="2733"/>
                </a:lnTo>
                <a:lnTo>
                  <a:pt x="10206" y="2578"/>
                </a:lnTo>
                <a:lnTo>
                  <a:pt x="10041" y="2468"/>
                </a:lnTo>
                <a:lnTo>
                  <a:pt x="10032" y="2452"/>
                </a:lnTo>
                <a:lnTo>
                  <a:pt x="10029" y="2444"/>
                </a:lnTo>
                <a:lnTo>
                  <a:pt x="10028" y="2437"/>
                </a:lnTo>
                <a:lnTo>
                  <a:pt x="10027" y="2424"/>
                </a:lnTo>
                <a:lnTo>
                  <a:pt x="10028" y="2418"/>
                </a:lnTo>
                <a:lnTo>
                  <a:pt x="10030" y="2413"/>
                </a:lnTo>
                <a:lnTo>
                  <a:pt x="10033" y="2402"/>
                </a:lnTo>
                <a:lnTo>
                  <a:pt x="10041" y="2384"/>
                </a:lnTo>
                <a:lnTo>
                  <a:pt x="10052" y="2371"/>
                </a:lnTo>
                <a:close/>
                <a:moveTo>
                  <a:pt x="13065" y="2941"/>
                </a:moveTo>
                <a:lnTo>
                  <a:pt x="13136" y="2988"/>
                </a:lnTo>
                <a:lnTo>
                  <a:pt x="13197" y="3040"/>
                </a:lnTo>
                <a:lnTo>
                  <a:pt x="13219" y="3128"/>
                </a:lnTo>
                <a:lnTo>
                  <a:pt x="13242" y="3161"/>
                </a:lnTo>
                <a:lnTo>
                  <a:pt x="13250" y="3226"/>
                </a:lnTo>
                <a:lnTo>
                  <a:pt x="13253" y="3249"/>
                </a:lnTo>
                <a:lnTo>
                  <a:pt x="13244" y="3282"/>
                </a:lnTo>
                <a:lnTo>
                  <a:pt x="13242" y="3315"/>
                </a:lnTo>
                <a:lnTo>
                  <a:pt x="13098" y="3613"/>
                </a:lnTo>
                <a:lnTo>
                  <a:pt x="13054" y="3656"/>
                </a:lnTo>
                <a:lnTo>
                  <a:pt x="12702" y="3931"/>
                </a:lnTo>
                <a:lnTo>
                  <a:pt x="12725" y="4140"/>
                </a:lnTo>
                <a:lnTo>
                  <a:pt x="12680" y="4140"/>
                </a:lnTo>
                <a:lnTo>
                  <a:pt x="12659" y="4173"/>
                </a:lnTo>
                <a:lnTo>
                  <a:pt x="12631" y="4181"/>
                </a:lnTo>
                <a:lnTo>
                  <a:pt x="12621" y="4181"/>
                </a:lnTo>
                <a:lnTo>
                  <a:pt x="12621" y="4182"/>
                </a:lnTo>
                <a:lnTo>
                  <a:pt x="12593" y="4184"/>
                </a:lnTo>
                <a:lnTo>
                  <a:pt x="12494" y="4207"/>
                </a:lnTo>
                <a:lnTo>
                  <a:pt x="12185" y="4240"/>
                </a:lnTo>
                <a:lnTo>
                  <a:pt x="12053" y="4284"/>
                </a:lnTo>
                <a:lnTo>
                  <a:pt x="11955" y="4305"/>
                </a:lnTo>
                <a:lnTo>
                  <a:pt x="11888" y="4294"/>
                </a:lnTo>
                <a:lnTo>
                  <a:pt x="11802" y="4328"/>
                </a:lnTo>
                <a:lnTo>
                  <a:pt x="11767" y="4305"/>
                </a:lnTo>
                <a:lnTo>
                  <a:pt x="11680" y="4272"/>
                </a:lnTo>
                <a:lnTo>
                  <a:pt x="11614" y="4207"/>
                </a:lnTo>
                <a:lnTo>
                  <a:pt x="11592" y="4207"/>
                </a:lnTo>
                <a:lnTo>
                  <a:pt x="11586" y="4195"/>
                </a:lnTo>
                <a:lnTo>
                  <a:pt x="11582" y="4173"/>
                </a:lnTo>
                <a:lnTo>
                  <a:pt x="11581" y="4162"/>
                </a:lnTo>
                <a:lnTo>
                  <a:pt x="11526" y="4074"/>
                </a:lnTo>
                <a:lnTo>
                  <a:pt x="11405" y="3667"/>
                </a:lnTo>
                <a:lnTo>
                  <a:pt x="11417" y="3613"/>
                </a:lnTo>
                <a:lnTo>
                  <a:pt x="11432" y="3262"/>
                </a:lnTo>
                <a:lnTo>
                  <a:pt x="11444" y="3189"/>
                </a:lnTo>
                <a:lnTo>
                  <a:pt x="11452" y="3162"/>
                </a:lnTo>
                <a:lnTo>
                  <a:pt x="11462" y="3143"/>
                </a:lnTo>
                <a:lnTo>
                  <a:pt x="11473" y="3131"/>
                </a:lnTo>
                <a:lnTo>
                  <a:pt x="11480" y="3128"/>
                </a:lnTo>
                <a:lnTo>
                  <a:pt x="11485" y="3127"/>
                </a:lnTo>
                <a:lnTo>
                  <a:pt x="11493" y="3128"/>
                </a:lnTo>
                <a:lnTo>
                  <a:pt x="11529" y="3148"/>
                </a:lnTo>
                <a:lnTo>
                  <a:pt x="11544" y="3158"/>
                </a:lnTo>
                <a:lnTo>
                  <a:pt x="11547" y="3161"/>
                </a:lnTo>
                <a:lnTo>
                  <a:pt x="11559" y="3293"/>
                </a:lnTo>
                <a:lnTo>
                  <a:pt x="11614" y="3403"/>
                </a:lnTo>
                <a:lnTo>
                  <a:pt x="11932" y="3217"/>
                </a:lnTo>
                <a:lnTo>
                  <a:pt x="12615" y="2908"/>
                </a:lnTo>
                <a:lnTo>
                  <a:pt x="12758" y="2887"/>
                </a:lnTo>
                <a:lnTo>
                  <a:pt x="13065" y="2941"/>
                </a:lnTo>
                <a:close/>
                <a:moveTo>
                  <a:pt x="9550" y="3643"/>
                </a:moveTo>
                <a:lnTo>
                  <a:pt x="9562" y="3713"/>
                </a:lnTo>
                <a:lnTo>
                  <a:pt x="9563" y="3793"/>
                </a:lnTo>
                <a:lnTo>
                  <a:pt x="9556" y="3885"/>
                </a:lnTo>
                <a:lnTo>
                  <a:pt x="9556" y="3888"/>
                </a:lnTo>
                <a:lnTo>
                  <a:pt x="9557" y="3892"/>
                </a:lnTo>
                <a:lnTo>
                  <a:pt x="9557" y="3907"/>
                </a:lnTo>
                <a:lnTo>
                  <a:pt x="9555" y="3952"/>
                </a:lnTo>
                <a:lnTo>
                  <a:pt x="9530" y="4104"/>
                </a:lnTo>
                <a:lnTo>
                  <a:pt x="9412" y="4212"/>
                </a:lnTo>
                <a:lnTo>
                  <a:pt x="9373" y="4239"/>
                </a:lnTo>
                <a:lnTo>
                  <a:pt x="9352" y="4248"/>
                </a:lnTo>
                <a:lnTo>
                  <a:pt x="9332" y="4250"/>
                </a:lnTo>
                <a:lnTo>
                  <a:pt x="9317" y="4249"/>
                </a:lnTo>
                <a:lnTo>
                  <a:pt x="9301" y="4245"/>
                </a:lnTo>
                <a:lnTo>
                  <a:pt x="9285" y="4241"/>
                </a:lnTo>
                <a:lnTo>
                  <a:pt x="9258" y="4223"/>
                </a:lnTo>
                <a:lnTo>
                  <a:pt x="9243" y="4210"/>
                </a:lnTo>
                <a:lnTo>
                  <a:pt x="9231" y="4197"/>
                </a:lnTo>
                <a:lnTo>
                  <a:pt x="9127" y="4104"/>
                </a:lnTo>
                <a:lnTo>
                  <a:pt x="9110" y="4082"/>
                </a:lnTo>
                <a:lnTo>
                  <a:pt x="9106" y="4076"/>
                </a:lnTo>
                <a:lnTo>
                  <a:pt x="9087" y="4060"/>
                </a:lnTo>
                <a:lnTo>
                  <a:pt x="9074" y="4051"/>
                </a:lnTo>
                <a:lnTo>
                  <a:pt x="9054" y="4043"/>
                </a:lnTo>
                <a:lnTo>
                  <a:pt x="9039" y="4041"/>
                </a:lnTo>
                <a:lnTo>
                  <a:pt x="9024" y="4040"/>
                </a:lnTo>
                <a:lnTo>
                  <a:pt x="8918" y="3907"/>
                </a:lnTo>
                <a:lnTo>
                  <a:pt x="8908" y="3891"/>
                </a:lnTo>
                <a:lnTo>
                  <a:pt x="8902" y="3876"/>
                </a:lnTo>
                <a:lnTo>
                  <a:pt x="8901" y="3861"/>
                </a:lnTo>
                <a:lnTo>
                  <a:pt x="8902" y="3847"/>
                </a:lnTo>
                <a:lnTo>
                  <a:pt x="8908" y="3833"/>
                </a:lnTo>
                <a:lnTo>
                  <a:pt x="8918" y="3818"/>
                </a:lnTo>
                <a:lnTo>
                  <a:pt x="8933" y="3806"/>
                </a:lnTo>
                <a:lnTo>
                  <a:pt x="9004" y="3670"/>
                </a:lnTo>
                <a:lnTo>
                  <a:pt x="9011" y="3646"/>
                </a:lnTo>
                <a:lnTo>
                  <a:pt x="9015" y="3626"/>
                </a:lnTo>
                <a:lnTo>
                  <a:pt x="9014" y="3609"/>
                </a:lnTo>
                <a:lnTo>
                  <a:pt x="9013" y="3603"/>
                </a:lnTo>
                <a:lnTo>
                  <a:pt x="9010" y="3598"/>
                </a:lnTo>
                <a:lnTo>
                  <a:pt x="8959" y="3391"/>
                </a:lnTo>
                <a:lnTo>
                  <a:pt x="9061" y="3352"/>
                </a:lnTo>
                <a:lnTo>
                  <a:pt x="9179" y="3352"/>
                </a:lnTo>
                <a:lnTo>
                  <a:pt x="9202" y="3355"/>
                </a:lnTo>
                <a:lnTo>
                  <a:pt x="9249" y="3372"/>
                </a:lnTo>
                <a:lnTo>
                  <a:pt x="9322" y="3415"/>
                </a:lnTo>
                <a:lnTo>
                  <a:pt x="9530" y="3586"/>
                </a:lnTo>
                <a:lnTo>
                  <a:pt x="9550" y="3643"/>
                </a:lnTo>
                <a:close/>
                <a:moveTo>
                  <a:pt x="8887" y="1407"/>
                </a:moveTo>
                <a:lnTo>
                  <a:pt x="8888" y="1420"/>
                </a:lnTo>
                <a:lnTo>
                  <a:pt x="8888" y="1432"/>
                </a:lnTo>
                <a:lnTo>
                  <a:pt x="8886" y="1444"/>
                </a:lnTo>
                <a:lnTo>
                  <a:pt x="8881" y="1457"/>
                </a:lnTo>
                <a:lnTo>
                  <a:pt x="8751" y="1495"/>
                </a:lnTo>
                <a:lnTo>
                  <a:pt x="8634" y="1561"/>
                </a:lnTo>
                <a:lnTo>
                  <a:pt x="8639" y="1568"/>
                </a:lnTo>
                <a:lnTo>
                  <a:pt x="8645" y="1588"/>
                </a:lnTo>
                <a:lnTo>
                  <a:pt x="8646" y="1599"/>
                </a:lnTo>
                <a:lnTo>
                  <a:pt x="8643" y="1618"/>
                </a:lnTo>
                <a:lnTo>
                  <a:pt x="8634" y="1639"/>
                </a:lnTo>
                <a:lnTo>
                  <a:pt x="8631" y="1650"/>
                </a:lnTo>
                <a:lnTo>
                  <a:pt x="8628" y="1673"/>
                </a:lnTo>
                <a:lnTo>
                  <a:pt x="8628" y="1693"/>
                </a:lnTo>
                <a:lnTo>
                  <a:pt x="8631" y="1709"/>
                </a:lnTo>
                <a:lnTo>
                  <a:pt x="8634" y="1717"/>
                </a:lnTo>
                <a:lnTo>
                  <a:pt x="8634" y="1846"/>
                </a:lnTo>
                <a:lnTo>
                  <a:pt x="8481" y="2199"/>
                </a:lnTo>
                <a:lnTo>
                  <a:pt x="8398" y="2336"/>
                </a:lnTo>
                <a:lnTo>
                  <a:pt x="8388" y="2352"/>
                </a:lnTo>
                <a:lnTo>
                  <a:pt x="8375" y="2417"/>
                </a:lnTo>
                <a:lnTo>
                  <a:pt x="8375" y="2423"/>
                </a:lnTo>
                <a:lnTo>
                  <a:pt x="8377" y="2434"/>
                </a:lnTo>
                <a:lnTo>
                  <a:pt x="8385" y="2444"/>
                </a:lnTo>
                <a:lnTo>
                  <a:pt x="8389" y="2448"/>
                </a:lnTo>
                <a:lnTo>
                  <a:pt x="8401" y="2456"/>
                </a:lnTo>
                <a:lnTo>
                  <a:pt x="8608" y="2482"/>
                </a:lnTo>
                <a:lnTo>
                  <a:pt x="8830" y="2670"/>
                </a:lnTo>
                <a:lnTo>
                  <a:pt x="8857" y="2703"/>
                </a:lnTo>
                <a:lnTo>
                  <a:pt x="8874" y="2735"/>
                </a:lnTo>
                <a:lnTo>
                  <a:pt x="8878" y="2751"/>
                </a:lnTo>
                <a:lnTo>
                  <a:pt x="8881" y="2768"/>
                </a:lnTo>
                <a:lnTo>
                  <a:pt x="8764" y="2898"/>
                </a:lnTo>
                <a:lnTo>
                  <a:pt x="8712" y="2988"/>
                </a:lnTo>
                <a:lnTo>
                  <a:pt x="8673" y="3079"/>
                </a:lnTo>
                <a:lnTo>
                  <a:pt x="8556" y="3197"/>
                </a:lnTo>
                <a:lnTo>
                  <a:pt x="8446" y="3390"/>
                </a:lnTo>
                <a:lnTo>
                  <a:pt x="8440" y="3409"/>
                </a:lnTo>
                <a:lnTo>
                  <a:pt x="8439" y="3416"/>
                </a:lnTo>
                <a:lnTo>
                  <a:pt x="8258" y="3612"/>
                </a:lnTo>
                <a:lnTo>
                  <a:pt x="8128" y="3819"/>
                </a:lnTo>
                <a:lnTo>
                  <a:pt x="8122" y="3831"/>
                </a:lnTo>
                <a:lnTo>
                  <a:pt x="8121" y="3842"/>
                </a:lnTo>
                <a:lnTo>
                  <a:pt x="8121" y="3848"/>
                </a:lnTo>
                <a:lnTo>
                  <a:pt x="8122" y="3854"/>
                </a:lnTo>
                <a:lnTo>
                  <a:pt x="8127" y="3864"/>
                </a:lnTo>
                <a:lnTo>
                  <a:pt x="8136" y="3872"/>
                </a:lnTo>
                <a:lnTo>
                  <a:pt x="8147" y="3882"/>
                </a:lnTo>
                <a:lnTo>
                  <a:pt x="8162" y="3890"/>
                </a:lnTo>
                <a:lnTo>
                  <a:pt x="8181" y="3897"/>
                </a:lnTo>
                <a:lnTo>
                  <a:pt x="8543" y="3754"/>
                </a:lnTo>
                <a:lnTo>
                  <a:pt x="8599" y="3746"/>
                </a:lnTo>
                <a:lnTo>
                  <a:pt x="8663" y="3745"/>
                </a:lnTo>
                <a:lnTo>
                  <a:pt x="8706" y="3751"/>
                </a:lnTo>
                <a:lnTo>
                  <a:pt x="8720" y="3754"/>
                </a:lnTo>
                <a:lnTo>
                  <a:pt x="8756" y="3768"/>
                </a:lnTo>
                <a:lnTo>
                  <a:pt x="8777" y="3780"/>
                </a:lnTo>
                <a:lnTo>
                  <a:pt x="8842" y="3910"/>
                </a:lnTo>
                <a:lnTo>
                  <a:pt x="8621" y="4040"/>
                </a:lnTo>
                <a:lnTo>
                  <a:pt x="8309" y="4183"/>
                </a:lnTo>
                <a:lnTo>
                  <a:pt x="7921" y="4300"/>
                </a:lnTo>
                <a:lnTo>
                  <a:pt x="7852" y="4303"/>
                </a:lnTo>
                <a:lnTo>
                  <a:pt x="7821" y="4300"/>
                </a:lnTo>
                <a:lnTo>
                  <a:pt x="7793" y="4293"/>
                </a:lnTo>
                <a:lnTo>
                  <a:pt x="7767" y="4280"/>
                </a:lnTo>
                <a:lnTo>
                  <a:pt x="7742" y="4265"/>
                </a:lnTo>
                <a:lnTo>
                  <a:pt x="7719" y="4245"/>
                </a:lnTo>
                <a:lnTo>
                  <a:pt x="7697" y="4218"/>
                </a:lnTo>
                <a:lnTo>
                  <a:pt x="7692" y="4205"/>
                </a:lnTo>
                <a:lnTo>
                  <a:pt x="7687" y="4178"/>
                </a:lnTo>
                <a:lnTo>
                  <a:pt x="7686" y="4175"/>
                </a:lnTo>
                <a:lnTo>
                  <a:pt x="7686" y="4171"/>
                </a:lnTo>
                <a:lnTo>
                  <a:pt x="7648" y="3910"/>
                </a:lnTo>
                <a:lnTo>
                  <a:pt x="7689" y="3896"/>
                </a:lnTo>
                <a:lnTo>
                  <a:pt x="7692" y="3894"/>
                </a:lnTo>
                <a:lnTo>
                  <a:pt x="7702" y="3889"/>
                </a:lnTo>
                <a:lnTo>
                  <a:pt x="7711" y="3882"/>
                </a:lnTo>
                <a:lnTo>
                  <a:pt x="7715" y="3880"/>
                </a:lnTo>
                <a:lnTo>
                  <a:pt x="7751" y="3851"/>
                </a:lnTo>
                <a:lnTo>
                  <a:pt x="7762" y="3839"/>
                </a:lnTo>
                <a:lnTo>
                  <a:pt x="7763" y="3837"/>
                </a:lnTo>
                <a:lnTo>
                  <a:pt x="7773" y="3827"/>
                </a:lnTo>
                <a:lnTo>
                  <a:pt x="7793" y="3798"/>
                </a:lnTo>
                <a:lnTo>
                  <a:pt x="7809" y="3769"/>
                </a:lnTo>
                <a:lnTo>
                  <a:pt x="7812" y="3765"/>
                </a:lnTo>
                <a:lnTo>
                  <a:pt x="7875" y="3634"/>
                </a:lnTo>
                <a:lnTo>
                  <a:pt x="7912" y="3575"/>
                </a:lnTo>
                <a:lnTo>
                  <a:pt x="7946" y="3529"/>
                </a:lnTo>
                <a:lnTo>
                  <a:pt x="7963" y="3514"/>
                </a:lnTo>
                <a:lnTo>
                  <a:pt x="7972" y="3508"/>
                </a:lnTo>
                <a:lnTo>
                  <a:pt x="8284" y="2898"/>
                </a:lnTo>
                <a:lnTo>
                  <a:pt x="8284" y="2890"/>
                </a:lnTo>
                <a:lnTo>
                  <a:pt x="8287" y="2882"/>
                </a:lnTo>
                <a:lnTo>
                  <a:pt x="8290" y="2874"/>
                </a:lnTo>
                <a:lnTo>
                  <a:pt x="8303" y="2855"/>
                </a:lnTo>
                <a:lnTo>
                  <a:pt x="8336" y="2820"/>
                </a:lnTo>
                <a:lnTo>
                  <a:pt x="8365" y="2771"/>
                </a:lnTo>
                <a:lnTo>
                  <a:pt x="8371" y="2748"/>
                </a:lnTo>
                <a:lnTo>
                  <a:pt x="8374" y="2738"/>
                </a:lnTo>
                <a:lnTo>
                  <a:pt x="8375" y="2729"/>
                </a:lnTo>
                <a:lnTo>
                  <a:pt x="8404" y="2679"/>
                </a:lnTo>
                <a:lnTo>
                  <a:pt x="8411" y="2658"/>
                </a:lnTo>
                <a:lnTo>
                  <a:pt x="8414" y="2647"/>
                </a:lnTo>
                <a:lnTo>
                  <a:pt x="8414" y="2638"/>
                </a:lnTo>
                <a:lnTo>
                  <a:pt x="8389" y="2627"/>
                </a:lnTo>
                <a:lnTo>
                  <a:pt x="8368" y="2622"/>
                </a:lnTo>
                <a:lnTo>
                  <a:pt x="8358" y="2620"/>
                </a:lnTo>
                <a:lnTo>
                  <a:pt x="8341" y="2622"/>
                </a:lnTo>
                <a:lnTo>
                  <a:pt x="8336" y="2625"/>
                </a:lnTo>
                <a:lnTo>
                  <a:pt x="8154" y="2755"/>
                </a:lnTo>
                <a:lnTo>
                  <a:pt x="8067" y="2750"/>
                </a:lnTo>
                <a:lnTo>
                  <a:pt x="8001" y="2738"/>
                </a:lnTo>
                <a:lnTo>
                  <a:pt x="7975" y="2729"/>
                </a:lnTo>
                <a:lnTo>
                  <a:pt x="7956" y="2718"/>
                </a:lnTo>
                <a:lnTo>
                  <a:pt x="7942" y="2705"/>
                </a:lnTo>
                <a:lnTo>
                  <a:pt x="7936" y="2698"/>
                </a:lnTo>
                <a:lnTo>
                  <a:pt x="7933" y="2690"/>
                </a:lnTo>
                <a:lnTo>
                  <a:pt x="7855" y="2534"/>
                </a:lnTo>
                <a:lnTo>
                  <a:pt x="7844" y="2521"/>
                </a:lnTo>
                <a:lnTo>
                  <a:pt x="7837" y="2507"/>
                </a:lnTo>
                <a:lnTo>
                  <a:pt x="7831" y="2495"/>
                </a:lnTo>
                <a:lnTo>
                  <a:pt x="7829" y="2487"/>
                </a:lnTo>
                <a:lnTo>
                  <a:pt x="7829" y="2482"/>
                </a:lnTo>
                <a:lnTo>
                  <a:pt x="7833" y="2470"/>
                </a:lnTo>
                <a:lnTo>
                  <a:pt x="7837" y="2455"/>
                </a:lnTo>
                <a:lnTo>
                  <a:pt x="7836" y="2448"/>
                </a:lnTo>
                <a:lnTo>
                  <a:pt x="7833" y="2443"/>
                </a:lnTo>
                <a:lnTo>
                  <a:pt x="7832" y="2438"/>
                </a:lnTo>
                <a:lnTo>
                  <a:pt x="7832" y="2435"/>
                </a:lnTo>
                <a:lnTo>
                  <a:pt x="7829" y="2430"/>
                </a:lnTo>
                <a:lnTo>
                  <a:pt x="7848" y="2417"/>
                </a:lnTo>
                <a:lnTo>
                  <a:pt x="7873" y="2404"/>
                </a:lnTo>
                <a:lnTo>
                  <a:pt x="7904" y="2396"/>
                </a:lnTo>
                <a:lnTo>
                  <a:pt x="7912" y="2395"/>
                </a:lnTo>
                <a:lnTo>
                  <a:pt x="7924" y="2396"/>
                </a:lnTo>
                <a:lnTo>
                  <a:pt x="7935" y="2399"/>
                </a:lnTo>
                <a:lnTo>
                  <a:pt x="7941" y="2401"/>
                </a:lnTo>
                <a:lnTo>
                  <a:pt x="7946" y="2404"/>
                </a:lnTo>
                <a:lnTo>
                  <a:pt x="8037" y="2183"/>
                </a:lnTo>
                <a:lnTo>
                  <a:pt x="8035" y="2171"/>
                </a:lnTo>
                <a:lnTo>
                  <a:pt x="8036" y="2145"/>
                </a:lnTo>
                <a:lnTo>
                  <a:pt x="8045" y="2123"/>
                </a:lnTo>
                <a:lnTo>
                  <a:pt x="8053" y="2113"/>
                </a:lnTo>
                <a:lnTo>
                  <a:pt x="8064" y="2103"/>
                </a:lnTo>
                <a:lnTo>
                  <a:pt x="8076" y="2093"/>
                </a:lnTo>
                <a:lnTo>
                  <a:pt x="8154" y="1755"/>
                </a:lnTo>
                <a:lnTo>
                  <a:pt x="8163" y="1726"/>
                </a:lnTo>
                <a:lnTo>
                  <a:pt x="8167" y="1703"/>
                </a:lnTo>
                <a:lnTo>
                  <a:pt x="8166" y="1694"/>
                </a:lnTo>
                <a:lnTo>
                  <a:pt x="8163" y="1687"/>
                </a:lnTo>
                <a:lnTo>
                  <a:pt x="8162" y="1684"/>
                </a:lnTo>
                <a:lnTo>
                  <a:pt x="8158" y="1682"/>
                </a:lnTo>
                <a:lnTo>
                  <a:pt x="8154" y="1677"/>
                </a:lnTo>
                <a:lnTo>
                  <a:pt x="8148" y="1668"/>
                </a:lnTo>
                <a:lnTo>
                  <a:pt x="8144" y="1662"/>
                </a:lnTo>
                <a:lnTo>
                  <a:pt x="8136" y="1656"/>
                </a:lnTo>
                <a:lnTo>
                  <a:pt x="8127" y="1654"/>
                </a:lnTo>
                <a:lnTo>
                  <a:pt x="8111" y="1653"/>
                </a:lnTo>
                <a:lnTo>
                  <a:pt x="8084" y="1660"/>
                </a:lnTo>
                <a:lnTo>
                  <a:pt x="7855" y="1768"/>
                </a:lnTo>
                <a:lnTo>
                  <a:pt x="7846" y="1768"/>
                </a:lnTo>
                <a:lnTo>
                  <a:pt x="7829" y="1771"/>
                </a:lnTo>
                <a:lnTo>
                  <a:pt x="7817" y="1777"/>
                </a:lnTo>
                <a:lnTo>
                  <a:pt x="7807" y="1787"/>
                </a:lnTo>
                <a:lnTo>
                  <a:pt x="7800" y="1802"/>
                </a:lnTo>
                <a:lnTo>
                  <a:pt x="7798" y="1804"/>
                </a:lnTo>
                <a:lnTo>
                  <a:pt x="7797" y="1804"/>
                </a:lnTo>
                <a:lnTo>
                  <a:pt x="7797" y="1806"/>
                </a:lnTo>
                <a:lnTo>
                  <a:pt x="7796" y="1810"/>
                </a:lnTo>
                <a:lnTo>
                  <a:pt x="7787" y="1822"/>
                </a:lnTo>
                <a:lnTo>
                  <a:pt x="7777" y="1828"/>
                </a:lnTo>
                <a:lnTo>
                  <a:pt x="7776" y="1830"/>
                </a:lnTo>
                <a:lnTo>
                  <a:pt x="7770" y="1832"/>
                </a:lnTo>
                <a:lnTo>
                  <a:pt x="7766" y="1832"/>
                </a:lnTo>
                <a:lnTo>
                  <a:pt x="7763" y="1848"/>
                </a:lnTo>
                <a:lnTo>
                  <a:pt x="7759" y="1859"/>
                </a:lnTo>
                <a:lnTo>
                  <a:pt x="7751" y="1868"/>
                </a:lnTo>
                <a:lnTo>
                  <a:pt x="7747" y="1871"/>
                </a:lnTo>
                <a:lnTo>
                  <a:pt x="7742" y="1875"/>
                </a:lnTo>
                <a:lnTo>
                  <a:pt x="7729" y="1877"/>
                </a:lnTo>
                <a:lnTo>
                  <a:pt x="7722" y="1877"/>
                </a:lnTo>
                <a:lnTo>
                  <a:pt x="7721" y="1878"/>
                </a:lnTo>
                <a:lnTo>
                  <a:pt x="7713" y="1879"/>
                </a:lnTo>
                <a:lnTo>
                  <a:pt x="7705" y="1877"/>
                </a:lnTo>
                <a:lnTo>
                  <a:pt x="7701" y="1877"/>
                </a:lnTo>
                <a:lnTo>
                  <a:pt x="7695" y="1877"/>
                </a:lnTo>
                <a:lnTo>
                  <a:pt x="7675" y="1872"/>
                </a:lnTo>
                <a:lnTo>
                  <a:pt x="7672" y="1871"/>
                </a:lnTo>
                <a:lnTo>
                  <a:pt x="7670" y="1871"/>
                </a:lnTo>
                <a:lnTo>
                  <a:pt x="7666" y="1868"/>
                </a:lnTo>
                <a:lnTo>
                  <a:pt x="7402" y="1613"/>
                </a:lnTo>
                <a:lnTo>
                  <a:pt x="7396" y="1599"/>
                </a:lnTo>
                <a:lnTo>
                  <a:pt x="7394" y="1587"/>
                </a:lnTo>
                <a:lnTo>
                  <a:pt x="7396" y="1574"/>
                </a:lnTo>
                <a:lnTo>
                  <a:pt x="7401" y="1563"/>
                </a:lnTo>
                <a:lnTo>
                  <a:pt x="7408" y="1552"/>
                </a:lnTo>
                <a:lnTo>
                  <a:pt x="7435" y="1531"/>
                </a:lnTo>
                <a:lnTo>
                  <a:pt x="7453" y="1522"/>
                </a:lnTo>
                <a:lnTo>
                  <a:pt x="7465" y="1524"/>
                </a:lnTo>
                <a:lnTo>
                  <a:pt x="7477" y="1525"/>
                </a:lnTo>
                <a:lnTo>
                  <a:pt x="7477" y="1524"/>
                </a:lnTo>
                <a:lnTo>
                  <a:pt x="7487" y="1524"/>
                </a:lnTo>
                <a:lnTo>
                  <a:pt x="7493" y="1522"/>
                </a:lnTo>
                <a:lnTo>
                  <a:pt x="7498" y="1522"/>
                </a:lnTo>
                <a:lnTo>
                  <a:pt x="7516" y="1511"/>
                </a:lnTo>
                <a:lnTo>
                  <a:pt x="7518" y="1509"/>
                </a:lnTo>
                <a:lnTo>
                  <a:pt x="7519" y="1507"/>
                </a:lnTo>
                <a:lnTo>
                  <a:pt x="7524" y="1504"/>
                </a:lnTo>
                <a:lnTo>
                  <a:pt x="7532" y="1495"/>
                </a:lnTo>
                <a:lnTo>
                  <a:pt x="7803" y="1457"/>
                </a:lnTo>
                <a:lnTo>
                  <a:pt x="8053" y="1396"/>
                </a:lnTo>
                <a:lnTo>
                  <a:pt x="8102" y="1392"/>
                </a:lnTo>
                <a:lnTo>
                  <a:pt x="8125" y="1388"/>
                </a:lnTo>
                <a:lnTo>
                  <a:pt x="8127" y="1386"/>
                </a:lnTo>
                <a:lnTo>
                  <a:pt x="8131" y="1385"/>
                </a:lnTo>
                <a:lnTo>
                  <a:pt x="8136" y="1384"/>
                </a:lnTo>
                <a:lnTo>
                  <a:pt x="8142" y="1381"/>
                </a:lnTo>
                <a:lnTo>
                  <a:pt x="8147" y="1379"/>
                </a:lnTo>
                <a:lnTo>
                  <a:pt x="8165" y="1362"/>
                </a:lnTo>
                <a:lnTo>
                  <a:pt x="8168" y="1355"/>
                </a:lnTo>
                <a:lnTo>
                  <a:pt x="8173" y="1351"/>
                </a:lnTo>
                <a:lnTo>
                  <a:pt x="8181" y="1340"/>
                </a:lnTo>
                <a:lnTo>
                  <a:pt x="8193" y="1235"/>
                </a:lnTo>
                <a:lnTo>
                  <a:pt x="8167" y="989"/>
                </a:lnTo>
                <a:lnTo>
                  <a:pt x="8165" y="978"/>
                </a:lnTo>
                <a:lnTo>
                  <a:pt x="8165" y="957"/>
                </a:lnTo>
                <a:lnTo>
                  <a:pt x="8171" y="931"/>
                </a:lnTo>
                <a:lnTo>
                  <a:pt x="8179" y="917"/>
                </a:lnTo>
                <a:lnTo>
                  <a:pt x="8191" y="905"/>
                </a:lnTo>
                <a:lnTo>
                  <a:pt x="8197" y="900"/>
                </a:lnTo>
                <a:lnTo>
                  <a:pt x="8214" y="892"/>
                </a:lnTo>
                <a:lnTo>
                  <a:pt x="8223" y="889"/>
                </a:lnTo>
                <a:lnTo>
                  <a:pt x="8245" y="886"/>
                </a:lnTo>
                <a:lnTo>
                  <a:pt x="8361" y="886"/>
                </a:lnTo>
                <a:lnTo>
                  <a:pt x="8491" y="899"/>
                </a:lnTo>
                <a:lnTo>
                  <a:pt x="8542" y="957"/>
                </a:lnTo>
                <a:lnTo>
                  <a:pt x="8571" y="1002"/>
                </a:lnTo>
                <a:lnTo>
                  <a:pt x="8585" y="1033"/>
                </a:lnTo>
                <a:lnTo>
                  <a:pt x="8601" y="1080"/>
                </a:lnTo>
                <a:lnTo>
                  <a:pt x="8608" y="1128"/>
                </a:lnTo>
                <a:lnTo>
                  <a:pt x="8608" y="1144"/>
                </a:lnTo>
                <a:lnTo>
                  <a:pt x="8601" y="1153"/>
                </a:lnTo>
                <a:lnTo>
                  <a:pt x="8591" y="1172"/>
                </a:lnTo>
                <a:lnTo>
                  <a:pt x="8585" y="1188"/>
                </a:lnTo>
                <a:lnTo>
                  <a:pt x="8582" y="1202"/>
                </a:lnTo>
                <a:lnTo>
                  <a:pt x="8582" y="1210"/>
                </a:lnTo>
                <a:lnTo>
                  <a:pt x="8641" y="1212"/>
                </a:lnTo>
                <a:lnTo>
                  <a:pt x="8659" y="1216"/>
                </a:lnTo>
                <a:lnTo>
                  <a:pt x="8679" y="1224"/>
                </a:lnTo>
                <a:lnTo>
                  <a:pt x="8733" y="1259"/>
                </a:lnTo>
                <a:lnTo>
                  <a:pt x="8762" y="1272"/>
                </a:lnTo>
                <a:lnTo>
                  <a:pt x="8764" y="1272"/>
                </a:lnTo>
                <a:lnTo>
                  <a:pt x="8765" y="1273"/>
                </a:lnTo>
                <a:lnTo>
                  <a:pt x="8770" y="1274"/>
                </a:lnTo>
                <a:lnTo>
                  <a:pt x="8777" y="1275"/>
                </a:lnTo>
                <a:lnTo>
                  <a:pt x="8855" y="1366"/>
                </a:lnTo>
                <a:lnTo>
                  <a:pt x="8875" y="1385"/>
                </a:lnTo>
                <a:lnTo>
                  <a:pt x="8882" y="1396"/>
                </a:lnTo>
                <a:lnTo>
                  <a:pt x="8887" y="1407"/>
                </a:lnTo>
                <a:close/>
                <a:moveTo>
                  <a:pt x="6519" y="1171"/>
                </a:moveTo>
                <a:lnTo>
                  <a:pt x="6614" y="1209"/>
                </a:lnTo>
                <a:lnTo>
                  <a:pt x="6697" y="1258"/>
                </a:lnTo>
                <a:lnTo>
                  <a:pt x="6767" y="1313"/>
                </a:lnTo>
                <a:lnTo>
                  <a:pt x="6826" y="1380"/>
                </a:lnTo>
                <a:lnTo>
                  <a:pt x="6870" y="1454"/>
                </a:lnTo>
                <a:lnTo>
                  <a:pt x="6883" y="1483"/>
                </a:lnTo>
                <a:lnTo>
                  <a:pt x="6871" y="1494"/>
                </a:lnTo>
                <a:lnTo>
                  <a:pt x="6869" y="1494"/>
                </a:lnTo>
                <a:lnTo>
                  <a:pt x="6864" y="1498"/>
                </a:lnTo>
                <a:lnTo>
                  <a:pt x="6863" y="1498"/>
                </a:lnTo>
                <a:lnTo>
                  <a:pt x="6858" y="1504"/>
                </a:lnTo>
                <a:lnTo>
                  <a:pt x="6853" y="1505"/>
                </a:lnTo>
                <a:lnTo>
                  <a:pt x="6852" y="1505"/>
                </a:lnTo>
                <a:lnTo>
                  <a:pt x="6850" y="1507"/>
                </a:lnTo>
                <a:lnTo>
                  <a:pt x="6845" y="1509"/>
                </a:lnTo>
                <a:lnTo>
                  <a:pt x="6844" y="1509"/>
                </a:lnTo>
                <a:lnTo>
                  <a:pt x="6842" y="1511"/>
                </a:lnTo>
                <a:lnTo>
                  <a:pt x="6824" y="1517"/>
                </a:lnTo>
                <a:lnTo>
                  <a:pt x="6803" y="1522"/>
                </a:lnTo>
                <a:lnTo>
                  <a:pt x="6779" y="1524"/>
                </a:lnTo>
                <a:lnTo>
                  <a:pt x="6726" y="1522"/>
                </a:lnTo>
                <a:lnTo>
                  <a:pt x="6429" y="1574"/>
                </a:lnTo>
                <a:lnTo>
                  <a:pt x="6412" y="1578"/>
                </a:lnTo>
                <a:lnTo>
                  <a:pt x="6399" y="1579"/>
                </a:lnTo>
                <a:lnTo>
                  <a:pt x="6388" y="1576"/>
                </a:lnTo>
                <a:lnTo>
                  <a:pt x="6383" y="1574"/>
                </a:lnTo>
                <a:lnTo>
                  <a:pt x="6379" y="1571"/>
                </a:lnTo>
                <a:lnTo>
                  <a:pt x="6376" y="1566"/>
                </a:lnTo>
                <a:lnTo>
                  <a:pt x="6372" y="1561"/>
                </a:lnTo>
                <a:lnTo>
                  <a:pt x="6367" y="1547"/>
                </a:lnTo>
                <a:lnTo>
                  <a:pt x="6364" y="1538"/>
                </a:lnTo>
                <a:lnTo>
                  <a:pt x="6360" y="1473"/>
                </a:lnTo>
                <a:lnTo>
                  <a:pt x="6355" y="1440"/>
                </a:lnTo>
                <a:lnTo>
                  <a:pt x="6342" y="1406"/>
                </a:lnTo>
                <a:lnTo>
                  <a:pt x="6327" y="1375"/>
                </a:lnTo>
                <a:lnTo>
                  <a:pt x="6306" y="1344"/>
                </a:lnTo>
                <a:lnTo>
                  <a:pt x="6254" y="1287"/>
                </a:lnTo>
                <a:lnTo>
                  <a:pt x="6220" y="1262"/>
                </a:lnTo>
                <a:lnTo>
                  <a:pt x="6221" y="1221"/>
                </a:lnTo>
                <a:lnTo>
                  <a:pt x="6232" y="1176"/>
                </a:lnTo>
                <a:lnTo>
                  <a:pt x="6240" y="1159"/>
                </a:lnTo>
                <a:lnTo>
                  <a:pt x="6246" y="1150"/>
                </a:lnTo>
                <a:lnTo>
                  <a:pt x="6262" y="1131"/>
                </a:lnTo>
                <a:lnTo>
                  <a:pt x="6277" y="1122"/>
                </a:lnTo>
                <a:lnTo>
                  <a:pt x="6286" y="1119"/>
                </a:lnTo>
                <a:lnTo>
                  <a:pt x="6519" y="1171"/>
                </a:lnTo>
                <a:close/>
                <a:moveTo>
                  <a:pt x="3704" y="1874"/>
                </a:moveTo>
                <a:lnTo>
                  <a:pt x="3704" y="1881"/>
                </a:lnTo>
                <a:lnTo>
                  <a:pt x="3705" y="1884"/>
                </a:lnTo>
                <a:lnTo>
                  <a:pt x="3708" y="1895"/>
                </a:lnTo>
                <a:lnTo>
                  <a:pt x="3708" y="1902"/>
                </a:lnTo>
                <a:lnTo>
                  <a:pt x="3709" y="1906"/>
                </a:lnTo>
                <a:lnTo>
                  <a:pt x="3710" y="1917"/>
                </a:lnTo>
                <a:lnTo>
                  <a:pt x="3709" y="1926"/>
                </a:lnTo>
                <a:lnTo>
                  <a:pt x="3708" y="1931"/>
                </a:lnTo>
                <a:lnTo>
                  <a:pt x="3708" y="1937"/>
                </a:lnTo>
                <a:lnTo>
                  <a:pt x="3704" y="1956"/>
                </a:lnTo>
                <a:lnTo>
                  <a:pt x="3702" y="1958"/>
                </a:lnTo>
                <a:lnTo>
                  <a:pt x="3698" y="1972"/>
                </a:lnTo>
                <a:lnTo>
                  <a:pt x="3694" y="1981"/>
                </a:lnTo>
                <a:lnTo>
                  <a:pt x="3690" y="1990"/>
                </a:lnTo>
                <a:lnTo>
                  <a:pt x="3711" y="1990"/>
                </a:lnTo>
                <a:lnTo>
                  <a:pt x="3696" y="1994"/>
                </a:lnTo>
                <a:lnTo>
                  <a:pt x="3683" y="2002"/>
                </a:lnTo>
                <a:lnTo>
                  <a:pt x="3673" y="2011"/>
                </a:lnTo>
                <a:lnTo>
                  <a:pt x="3658" y="2037"/>
                </a:lnTo>
                <a:lnTo>
                  <a:pt x="3650" y="2071"/>
                </a:lnTo>
                <a:lnTo>
                  <a:pt x="3649" y="2113"/>
                </a:lnTo>
                <a:lnTo>
                  <a:pt x="3644" y="2128"/>
                </a:lnTo>
                <a:lnTo>
                  <a:pt x="3644" y="2133"/>
                </a:lnTo>
                <a:lnTo>
                  <a:pt x="3642" y="2137"/>
                </a:lnTo>
                <a:lnTo>
                  <a:pt x="3641" y="2142"/>
                </a:lnTo>
                <a:lnTo>
                  <a:pt x="3639" y="2144"/>
                </a:lnTo>
                <a:lnTo>
                  <a:pt x="3638" y="2150"/>
                </a:lnTo>
                <a:lnTo>
                  <a:pt x="3633" y="2155"/>
                </a:lnTo>
                <a:lnTo>
                  <a:pt x="3630" y="2162"/>
                </a:lnTo>
                <a:lnTo>
                  <a:pt x="3623" y="2165"/>
                </a:lnTo>
                <a:lnTo>
                  <a:pt x="3617" y="2170"/>
                </a:lnTo>
                <a:lnTo>
                  <a:pt x="3603" y="2175"/>
                </a:lnTo>
                <a:lnTo>
                  <a:pt x="3586" y="2175"/>
                </a:lnTo>
                <a:lnTo>
                  <a:pt x="3577" y="2174"/>
                </a:lnTo>
                <a:lnTo>
                  <a:pt x="3572" y="2173"/>
                </a:lnTo>
                <a:lnTo>
                  <a:pt x="3569" y="2173"/>
                </a:lnTo>
                <a:lnTo>
                  <a:pt x="3202" y="2519"/>
                </a:lnTo>
                <a:lnTo>
                  <a:pt x="3203" y="2525"/>
                </a:lnTo>
                <a:lnTo>
                  <a:pt x="3205" y="2529"/>
                </a:lnTo>
                <a:lnTo>
                  <a:pt x="3214" y="2542"/>
                </a:lnTo>
                <a:lnTo>
                  <a:pt x="3344" y="2683"/>
                </a:lnTo>
                <a:lnTo>
                  <a:pt x="3358" y="2689"/>
                </a:lnTo>
                <a:lnTo>
                  <a:pt x="3375" y="2695"/>
                </a:lnTo>
                <a:lnTo>
                  <a:pt x="3404" y="2696"/>
                </a:lnTo>
                <a:lnTo>
                  <a:pt x="3434" y="2685"/>
                </a:lnTo>
                <a:lnTo>
                  <a:pt x="3485" y="2646"/>
                </a:lnTo>
                <a:lnTo>
                  <a:pt x="3550" y="2599"/>
                </a:lnTo>
                <a:lnTo>
                  <a:pt x="3577" y="2585"/>
                </a:lnTo>
                <a:lnTo>
                  <a:pt x="3588" y="2579"/>
                </a:lnTo>
                <a:lnTo>
                  <a:pt x="3812" y="2397"/>
                </a:lnTo>
                <a:lnTo>
                  <a:pt x="4078" y="2254"/>
                </a:lnTo>
                <a:lnTo>
                  <a:pt x="4240" y="2132"/>
                </a:lnTo>
                <a:lnTo>
                  <a:pt x="4256" y="2107"/>
                </a:lnTo>
                <a:lnTo>
                  <a:pt x="4271" y="2087"/>
                </a:lnTo>
                <a:lnTo>
                  <a:pt x="4289" y="2071"/>
                </a:lnTo>
                <a:lnTo>
                  <a:pt x="4324" y="2050"/>
                </a:lnTo>
                <a:lnTo>
                  <a:pt x="4343" y="2047"/>
                </a:lnTo>
                <a:lnTo>
                  <a:pt x="4362" y="2047"/>
                </a:lnTo>
                <a:lnTo>
                  <a:pt x="4383" y="2050"/>
                </a:lnTo>
                <a:lnTo>
                  <a:pt x="4506" y="2193"/>
                </a:lnTo>
                <a:lnTo>
                  <a:pt x="4628" y="2376"/>
                </a:lnTo>
                <a:lnTo>
                  <a:pt x="4455" y="2525"/>
                </a:lnTo>
                <a:lnTo>
                  <a:pt x="4404" y="2553"/>
                </a:lnTo>
                <a:lnTo>
                  <a:pt x="4392" y="2556"/>
                </a:lnTo>
                <a:lnTo>
                  <a:pt x="4383" y="2561"/>
                </a:lnTo>
                <a:lnTo>
                  <a:pt x="4118" y="2724"/>
                </a:lnTo>
                <a:lnTo>
                  <a:pt x="3793" y="2886"/>
                </a:lnTo>
                <a:lnTo>
                  <a:pt x="3772" y="2886"/>
                </a:lnTo>
                <a:lnTo>
                  <a:pt x="3759" y="2910"/>
                </a:lnTo>
                <a:lnTo>
                  <a:pt x="3754" y="2913"/>
                </a:lnTo>
                <a:lnTo>
                  <a:pt x="3751" y="2918"/>
                </a:lnTo>
                <a:lnTo>
                  <a:pt x="3741" y="2927"/>
                </a:lnTo>
                <a:lnTo>
                  <a:pt x="3730" y="2930"/>
                </a:lnTo>
                <a:lnTo>
                  <a:pt x="3719" y="2931"/>
                </a:lnTo>
                <a:lnTo>
                  <a:pt x="3690" y="2928"/>
                </a:lnTo>
                <a:lnTo>
                  <a:pt x="3956" y="3192"/>
                </a:lnTo>
                <a:lnTo>
                  <a:pt x="4118" y="3294"/>
                </a:lnTo>
                <a:lnTo>
                  <a:pt x="4232" y="3337"/>
                </a:lnTo>
                <a:lnTo>
                  <a:pt x="4238" y="3340"/>
                </a:lnTo>
                <a:lnTo>
                  <a:pt x="4389" y="3399"/>
                </a:lnTo>
                <a:lnTo>
                  <a:pt x="4404" y="3403"/>
                </a:lnTo>
                <a:lnTo>
                  <a:pt x="4416" y="3410"/>
                </a:lnTo>
                <a:lnTo>
                  <a:pt x="4426" y="3411"/>
                </a:lnTo>
                <a:lnTo>
                  <a:pt x="4429" y="3411"/>
                </a:lnTo>
                <a:lnTo>
                  <a:pt x="4435" y="3415"/>
                </a:lnTo>
                <a:lnTo>
                  <a:pt x="4439" y="3415"/>
                </a:lnTo>
                <a:lnTo>
                  <a:pt x="4441" y="3416"/>
                </a:lnTo>
                <a:lnTo>
                  <a:pt x="4445" y="3417"/>
                </a:lnTo>
                <a:lnTo>
                  <a:pt x="4462" y="3426"/>
                </a:lnTo>
                <a:lnTo>
                  <a:pt x="4495" y="3447"/>
                </a:lnTo>
                <a:lnTo>
                  <a:pt x="4504" y="3451"/>
                </a:lnTo>
                <a:lnTo>
                  <a:pt x="4505" y="3451"/>
                </a:lnTo>
                <a:lnTo>
                  <a:pt x="4512" y="3454"/>
                </a:lnTo>
                <a:lnTo>
                  <a:pt x="4520" y="3456"/>
                </a:lnTo>
                <a:lnTo>
                  <a:pt x="4526" y="3457"/>
                </a:lnTo>
                <a:lnTo>
                  <a:pt x="4553" y="3467"/>
                </a:lnTo>
                <a:lnTo>
                  <a:pt x="4585" y="3490"/>
                </a:lnTo>
                <a:lnTo>
                  <a:pt x="4594" y="3500"/>
                </a:lnTo>
                <a:lnTo>
                  <a:pt x="4608" y="3518"/>
                </a:lnTo>
                <a:lnTo>
                  <a:pt x="4637" y="3523"/>
                </a:lnTo>
                <a:lnTo>
                  <a:pt x="4653" y="3525"/>
                </a:lnTo>
                <a:lnTo>
                  <a:pt x="4698" y="3552"/>
                </a:lnTo>
                <a:lnTo>
                  <a:pt x="4730" y="3581"/>
                </a:lnTo>
                <a:lnTo>
                  <a:pt x="4769" y="3604"/>
                </a:lnTo>
                <a:lnTo>
                  <a:pt x="4807" y="3621"/>
                </a:lnTo>
                <a:lnTo>
                  <a:pt x="4822" y="3625"/>
                </a:lnTo>
                <a:lnTo>
                  <a:pt x="4831" y="3625"/>
                </a:lnTo>
                <a:lnTo>
                  <a:pt x="4840" y="3626"/>
                </a:lnTo>
                <a:lnTo>
                  <a:pt x="4857" y="3625"/>
                </a:lnTo>
                <a:lnTo>
                  <a:pt x="4865" y="3622"/>
                </a:lnTo>
                <a:lnTo>
                  <a:pt x="4873" y="3621"/>
                </a:lnTo>
                <a:lnTo>
                  <a:pt x="4879" y="3634"/>
                </a:lnTo>
                <a:lnTo>
                  <a:pt x="4887" y="3645"/>
                </a:lnTo>
                <a:lnTo>
                  <a:pt x="4898" y="3652"/>
                </a:lnTo>
                <a:lnTo>
                  <a:pt x="4912" y="3655"/>
                </a:lnTo>
                <a:lnTo>
                  <a:pt x="4948" y="3654"/>
                </a:lnTo>
                <a:lnTo>
                  <a:pt x="4996" y="3642"/>
                </a:lnTo>
                <a:lnTo>
                  <a:pt x="5118" y="3764"/>
                </a:lnTo>
                <a:lnTo>
                  <a:pt x="5254" y="3764"/>
                </a:lnTo>
                <a:lnTo>
                  <a:pt x="5278" y="3768"/>
                </a:lnTo>
                <a:lnTo>
                  <a:pt x="5299" y="3777"/>
                </a:lnTo>
                <a:lnTo>
                  <a:pt x="5314" y="3794"/>
                </a:lnTo>
                <a:lnTo>
                  <a:pt x="5321" y="3805"/>
                </a:lnTo>
                <a:lnTo>
                  <a:pt x="5453" y="3811"/>
                </a:lnTo>
                <a:lnTo>
                  <a:pt x="5519" y="3827"/>
                </a:lnTo>
                <a:lnTo>
                  <a:pt x="5547" y="3838"/>
                </a:lnTo>
                <a:lnTo>
                  <a:pt x="5569" y="3851"/>
                </a:lnTo>
                <a:lnTo>
                  <a:pt x="5587" y="3866"/>
                </a:lnTo>
                <a:lnTo>
                  <a:pt x="5607" y="3849"/>
                </a:lnTo>
                <a:lnTo>
                  <a:pt x="5616" y="3844"/>
                </a:lnTo>
                <a:lnTo>
                  <a:pt x="5627" y="3839"/>
                </a:lnTo>
                <a:lnTo>
                  <a:pt x="5648" y="3838"/>
                </a:lnTo>
                <a:lnTo>
                  <a:pt x="5658" y="3839"/>
                </a:lnTo>
                <a:lnTo>
                  <a:pt x="5669" y="3846"/>
                </a:lnTo>
                <a:lnTo>
                  <a:pt x="5708" y="3880"/>
                </a:lnTo>
                <a:lnTo>
                  <a:pt x="5749" y="3907"/>
                </a:lnTo>
                <a:lnTo>
                  <a:pt x="5689" y="3947"/>
                </a:lnTo>
                <a:lnTo>
                  <a:pt x="5682" y="3960"/>
                </a:lnTo>
                <a:lnTo>
                  <a:pt x="5670" y="4028"/>
                </a:lnTo>
                <a:lnTo>
                  <a:pt x="5669" y="4049"/>
                </a:lnTo>
                <a:lnTo>
                  <a:pt x="5649" y="4049"/>
                </a:lnTo>
                <a:lnTo>
                  <a:pt x="5617" y="4054"/>
                </a:lnTo>
                <a:lnTo>
                  <a:pt x="5597" y="4063"/>
                </a:lnTo>
                <a:lnTo>
                  <a:pt x="5592" y="4071"/>
                </a:lnTo>
                <a:lnTo>
                  <a:pt x="5588" y="4080"/>
                </a:lnTo>
                <a:lnTo>
                  <a:pt x="5587" y="4089"/>
                </a:lnTo>
                <a:lnTo>
                  <a:pt x="5577" y="4093"/>
                </a:lnTo>
                <a:lnTo>
                  <a:pt x="5517" y="4124"/>
                </a:lnTo>
                <a:lnTo>
                  <a:pt x="5477" y="4138"/>
                </a:lnTo>
                <a:lnTo>
                  <a:pt x="5465" y="4140"/>
                </a:lnTo>
                <a:lnTo>
                  <a:pt x="5461" y="4140"/>
                </a:lnTo>
                <a:lnTo>
                  <a:pt x="5455" y="4144"/>
                </a:lnTo>
                <a:lnTo>
                  <a:pt x="5433" y="4151"/>
                </a:lnTo>
                <a:lnTo>
                  <a:pt x="5423" y="4151"/>
                </a:lnTo>
                <a:lnTo>
                  <a:pt x="5420" y="4152"/>
                </a:lnTo>
                <a:lnTo>
                  <a:pt x="5334" y="4165"/>
                </a:lnTo>
                <a:lnTo>
                  <a:pt x="5220" y="4171"/>
                </a:lnTo>
                <a:lnTo>
                  <a:pt x="4852" y="4233"/>
                </a:lnTo>
                <a:lnTo>
                  <a:pt x="4741" y="4182"/>
                </a:lnTo>
                <a:lnTo>
                  <a:pt x="4710" y="4171"/>
                </a:lnTo>
                <a:lnTo>
                  <a:pt x="4704" y="4170"/>
                </a:lnTo>
                <a:lnTo>
                  <a:pt x="4698" y="4170"/>
                </a:lnTo>
                <a:lnTo>
                  <a:pt x="4654" y="4161"/>
                </a:lnTo>
                <a:lnTo>
                  <a:pt x="4596" y="4140"/>
                </a:lnTo>
                <a:lnTo>
                  <a:pt x="4592" y="4139"/>
                </a:lnTo>
                <a:lnTo>
                  <a:pt x="4567" y="4131"/>
                </a:lnTo>
                <a:lnTo>
                  <a:pt x="4240" y="4049"/>
                </a:lnTo>
                <a:lnTo>
                  <a:pt x="3996" y="3927"/>
                </a:lnTo>
                <a:lnTo>
                  <a:pt x="3996" y="3912"/>
                </a:lnTo>
                <a:lnTo>
                  <a:pt x="3994" y="3901"/>
                </a:lnTo>
                <a:lnTo>
                  <a:pt x="3989" y="3891"/>
                </a:lnTo>
                <a:lnTo>
                  <a:pt x="3986" y="3886"/>
                </a:lnTo>
                <a:lnTo>
                  <a:pt x="3979" y="3881"/>
                </a:lnTo>
                <a:lnTo>
                  <a:pt x="3972" y="3880"/>
                </a:lnTo>
                <a:lnTo>
                  <a:pt x="3964" y="3881"/>
                </a:lnTo>
                <a:lnTo>
                  <a:pt x="3956" y="3886"/>
                </a:lnTo>
                <a:lnTo>
                  <a:pt x="3650" y="3559"/>
                </a:lnTo>
                <a:lnTo>
                  <a:pt x="3630" y="3585"/>
                </a:lnTo>
                <a:lnTo>
                  <a:pt x="3609" y="3604"/>
                </a:lnTo>
                <a:lnTo>
                  <a:pt x="3588" y="3616"/>
                </a:lnTo>
                <a:lnTo>
                  <a:pt x="3578" y="3621"/>
                </a:lnTo>
                <a:lnTo>
                  <a:pt x="3569" y="3621"/>
                </a:lnTo>
                <a:lnTo>
                  <a:pt x="3553" y="3629"/>
                </a:lnTo>
                <a:lnTo>
                  <a:pt x="3533" y="3653"/>
                </a:lnTo>
                <a:lnTo>
                  <a:pt x="3522" y="3678"/>
                </a:lnTo>
                <a:lnTo>
                  <a:pt x="3521" y="3693"/>
                </a:lnTo>
                <a:lnTo>
                  <a:pt x="3522" y="3708"/>
                </a:lnTo>
                <a:lnTo>
                  <a:pt x="3528" y="3724"/>
                </a:lnTo>
                <a:lnTo>
                  <a:pt x="3509" y="3741"/>
                </a:lnTo>
                <a:lnTo>
                  <a:pt x="3496" y="3763"/>
                </a:lnTo>
                <a:lnTo>
                  <a:pt x="3489" y="3783"/>
                </a:lnTo>
                <a:lnTo>
                  <a:pt x="3487" y="3805"/>
                </a:lnTo>
                <a:lnTo>
                  <a:pt x="3466" y="3886"/>
                </a:lnTo>
                <a:lnTo>
                  <a:pt x="3459" y="3898"/>
                </a:lnTo>
                <a:lnTo>
                  <a:pt x="3455" y="3911"/>
                </a:lnTo>
                <a:lnTo>
                  <a:pt x="3446" y="3927"/>
                </a:lnTo>
                <a:lnTo>
                  <a:pt x="3426" y="4089"/>
                </a:lnTo>
                <a:lnTo>
                  <a:pt x="3344" y="4213"/>
                </a:lnTo>
                <a:lnTo>
                  <a:pt x="3344" y="4214"/>
                </a:lnTo>
                <a:lnTo>
                  <a:pt x="3351" y="4230"/>
                </a:lnTo>
                <a:lnTo>
                  <a:pt x="3353" y="4238"/>
                </a:lnTo>
                <a:lnTo>
                  <a:pt x="3355" y="4248"/>
                </a:lnTo>
                <a:lnTo>
                  <a:pt x="3353" y="4254"/>
                </a:lnTo>
                <a:lnTo>
                  <a:pt x="3351" y="4261"/>
                </a:lnTo>
                <a:lnTo>
                  <a:pt x="3349" y="4263"/>
                </a:lnTo>
                <a:lnTo>
                  <a:pt x="3348" y="4263"/>
                </a:lnTo>
                <a:lnTo>
                  <a:pt x="3348" y="4266"/>
                </a:lnTo>
                <a:lnTo>
                  <a:pt x="3344" y="4274"/>
                </a:lnTo>
                <a:lnTo>
                  <a:pt x="3334" y="4282"/>
                </a:lnTo>
                <a:lnTo>
                  <a:pt x="3318" y="4299"/>
                </a:lnTo>
                <a:lnTo>
                  <a:pt x="3313" y="4308"/>
                </a:lnTo>
                <a:lnTo>
                  <a:pt x="3307" y="4315"/>
                </a:lnTo>
                <a:lnTo>
                  <a:pt x="3303" y="4329"/>
                </a:lnTo>
                <a:lnTo>
                  <a:pt x="3303" y="4335"/>
                </a:lnTo>
                <a:lnTo>
                  <a:pt x="3284" y="4342"/>
                </a:lnTo>
                <a:lnTo>
                  <a:pt x="3274" y="4346"/>
                </a:lnTo>
                <a:lnTo>
                  <a:pt x="3253" y="4370"/>
                </a:lnTo>
                <a:lnTo>
                  <a:pt x="3233" y="4414"/>
                </a:lnTo>
                <a:lnTo>
                  <a:pt x="3223" y="4478"/>
                </a:lnTo>
                <a:lnTo>
                  <a:pt x="3222" y="4517"/>
                </a:lnTo>
                <a:lnTo>
                  <a:pt x="3211" y="4524"/>
                </a:lnTo>
                <a:lnTo>
                  <a:pt x="3186" y="4541"/>
                </a:lnTo>
                <a:lnTo>
                  <a:pt x="3161" y="4566"/>
                </a:lnTo>
                <a:lnTo>
                  <a:pt x="3133" y="4599"/>
                </a:lnTo>
                <a:lnTo>
                  <a:pt x="3108" y="4638"/>
                </a:lnTo>
                <a:lnTo>
                  <a:pt x="3106" y="4638"/>
                </a:lnTo>
                <a:lnTo>
                  <a:pt x="3098" y="4655"/>
                </a:lnTo>
                <a:lnTo>
                  <a:pt x="3074" y="4682"/>
                </a:lnTo>
                <a:lnTo>
                  <a:pt x="3045" y="4696"/>
                </a:lnTo>
                <a:lnTo>
                  <a:pt x="3037" y="4696"/>
                </a:lnTo>
                <a:lnTo>
                  <a:pt x="3037" y="4697"/>
                </a:lnTo>
                <a:lnTo>
                  <a:pt x="3031" y="4700"/>
                </a:lnTo>
                <a:lnTo>
                  <a:pt x="3018" y="4703"/>
                </a:lnTo>
                <a:lnTo>
                  <a:pt x="2972" y="4687"/>
                </a:lnTo>
                <a:lnTo>
                  <a:pt x="2955" y="4685"/>
                </a:lnTo>
                <a:lnTo>
                  <a:pt x="2941" y="4686"/>
                </a:lnTo>
                <a:lnTo>
                  <a:pt x="2930" y="4689"/>
                </a:lnTo>
                <a:lnTo>
                  <a:pt x="2922" y="4697"/>
                </a:lnTo>
                <a:lnTo>
                  <a:pt x="2917" y="4708"/>
                </a:lnTo>
                <a:lnTo>
                  <a:pt x="2915" y="4723"/>
                </a:lnTo>
                <a:lnTo>
                  <a:pt x="2866" y="4707"/>
                </a:lnTo>
                <a:lnTo>
                  <a:pt x="2819" y="4682"/>
                </a:lnTo>
                <a:lnTo>
                  <a:pt x="2795" y="4664"/>
                </a:lnTo>
                <a:lnTo>
                  <a:pt x="2751" y="4623"/>
                </a:lnTo>
                <a:lnTo>
                  <a:pt x="2609" y="4457"/>
                </a:lnTo>
                <a:lnTo>
                  <a:pt x="2613" y="4445"/>
                </a:lnTo>
                <a:lnTo>
                  <a:pt x="2613" y="4435"/>
                </a:lnTo>
                <a:lnTo>
                  <a:pt x="2614" y="4433"/>
                </a:lnTo>
                <a:lnTo>
                  <a:pt x="2609" y="4420"/>
                </a:lnTo>
                <a:lnTo>
                  <a:pt x="2604" y="4405"/>
                </a:lnTo>
                <a:lnTo>
                  <a:pt x="2583" y="4371"/>
                </a:lnTo>
                <a:lnTo>
                  <a:pt x="2526" y="4306"/>
                </a:lnTo>
                <a:lnTo>
                  <a:pt x="2521" y="4293"/>
                </a:lnTo>
                <a:lnTo>
                  <a:pt x="2523" y="4283"/>
                </a:lnTo>
                <a:lnTo>
                  <a:pt x="2527" y="4273"/>
                </a:lnTo>
                <a:lnTo>
                  <a:pt x="2536" y="4265"/>
                </a:lnTo>
                <a:lnTo>
                  <a:pt x="2550" y="4259"/>
                </a:lnTo>
                <a:lnTo>
                  <a:pt x="2569" y="4253"/>
                </a:lnTo>
                <a:lnTo>
                  <a:pt x="2600" y="4183"/>
                </a:lnTo>
                <a:lnTo>
                  <a:pt x="2609" y="4114"/>
                </a:lnTo>
                <a:lnTo>
                  <a:pt x="2609" y="4098"/>
                </a:lnTo>
                <a:lnTo>
                  <a:pt x="2600" y="4049"/>
                </a:lnTo>
                <a:lnTo>
                  <a:pt x="2569" y="3988"/>
                </a:lnTo>
                <a:lnTo>
                  <a:pt x="2569" y="3500"/>
                </a:lnTo>
                <a:lnTo>
                  <a:pt x="2528" y="3417"/>
                </a:lnTo>
                <a:lnTo>
                  <a:pt x="2523" y="3448"/>
                </a:lnTo>
                <a:lnTo>
                  <a:pt x="2507" y="3483"/>
                </a:lnTo>
                <a:lnTo>
                  <a:pt x="2481" y="3520"/>
                </a:lnTo>
                <a:lnTo>
                  <a:pt x="2431" y="3578"/>
                </a:lnTo>
                <a:lnTo>
                  <a:pt x="2384" y="3645"/>
                </a:lnTo>
                <a:lnTo>
                  <a:pt x="2370" y="3670"/>
                </a:lnTo>
                <a:lnTo>
                  <a:pt x="2365" y="3683"/>
                </a:lnTo>
                <a:lnTo>
                  <a:pt x="2341" y="3693"/>
                </a:lnTo>
                <a:lnTo>
                  <a:pt x="2308" y="3716"/>
                </a:lnTo>
                <a:lnTo>
                  <a:pt x="2298" y="3728"/>
                </a:lnTo>
                <a:lnTo>
                  <a:pt x="2291" y="3741"/>
                </a:lnTo>
                <a:lnTo>
                  <a:pt x="2291" y="3755"/>
                </a:lnTo>
                <a:lnTo>
                  <a:pt x="2294" y="3768"/>
                </a:lnTo>
                <a:lnTo>
                  <a:pt x="2303" y="3785"/>
                </a:lnTo>
                <a:lnTo>
                  <a:pt x="2121" y="4029"/>
                </a:lnTo>
                <a:lnTo>
                  <a:pt x="1794" y="4416"/>
                </a:lnTo>
                <a:lnTo>
                  <a:pt x="1611" y="4477"/>
                </a:lnTo>
                <a:lnTo>
                  <a:pt x="1601" y="4486"/>
                </a:lnTo>
                <a:lnTo>
                  <a:pt x="1594" y="4497"/>
                </a:lnTo>
                <a:lnTo>
                  <a:pt x="1592" y="4506"/>
                </a:lnTo>
                <a:lnTo>
                  <a:pt x="1591" y="4517"/>
                </a:lnTo>
                <a:lnTo>
                  <a:pt x="1625" y="4559"/>
                </a:lnTo>
                <a:lnTo>
                  <a:pt x="1655" y="4606"/>
                </a:lnTo>
                <a:lnTo>
                  <a:pt x="1674" y="4656"/>
                </a:lnTo>
                <a:lnTo>
                  <a:pt x="1687" y="4710"/>
                </a:lnTo>
                <a:lnTo>
                  <a:pt x="1688" y="4799"/>
                </a:lnTo>
                <a:lnTo>
                  <a:pt x="1673" y="4896"/>
                </a:lnTo>
                <a:lnTo>
                  <a:pt x="1645" y="4995"/>
                </a:lnTo>
                <a:lnTo>
                  <a:pt x="1631" y="5017"/>
                </a:lnTo>
                <a:lnTo>
                  <a:pt x="1617" y="5027"/>
                </a:lnTo>
                <a:lnTo>
                  <a:pt x="1611" y="5030"/>
                </a:lnTo>
                <a:lnTo>
                  <a:pt x="1605" y="5035"/>
                </a:lnTo>
                <a:lnTo>
                  <a:pt x="1571" y="5049"/>
                </a:lnTo>
                <a:lnTo>
                  <a:pt x="1532" y="5059"/>
                </a:lnTo>
                <a:lnTo>
                  <a:pt x="1483" y="5081"/>
                </a:lnTo>
                <a:lnTo>
                  <a:pt x="1448" y="5110"/>
                </a:lnTo>
                <a:lnTo>
                  <a:pt x="1305" y="4988"/>
                </a:lnTo>
                <a:lnTo>
                  <a:pt x="1204" y="4866"/>
                </a:lnTo>
                <a:lnTo>
                  <a:pt x="1204" y="4845"/>
                </a:lnTo>
                <a:lnTo>
                  <a:pt x="1208" y="4811"/>
                </a:lnTo>
                <a:lnTo>
                  <a:pt x="1217" y="4786"/>
                </a:lnTo>
                <a:lnTo>
                  <a:pt x="1234" y="4768"/>
                </a:lnTo>
                <a:lnTo>
                  <a:pt x="1245" y="4764"/>
                </a:lnTo>
                <a:lnTo>
                  <a:pt x="1209" y="4734"/>
                </a:lnTo>
                <a:lnTo>
                  <a:pt x="1194" y="4716"/>
                </a:lnTo>
                <a:lnTo>
                  <a:pt x="1164" y="4677"/>
                </a:lnTo>
                <a:lnTo>
                  <a:pt x="1126" y="4608"/>
                </a:lnTo>
                <a:lnTo>
                  <a:pt x="1115" y="4582"/>
                </a:lnTo>
                <a:lnTo>
                  <a:pt x="1072" y="4427"/>
                </a:lnTo>
                <a:lnTo>
                  <a:pt x="1061" y="4355"/>
                </a:lnTo>
                <a:lnTo>
                  <a:pt x="1051" y="4355"/>
                </a:lnTo>
                <a:lnTo>
                  <a:pt x="1042" y="4351"/>
                </a:lnTo>
                <a:lnTo>
                  <a:pt x="1024" y="4339"/>
                </a:lnTo>
                <a:lnTo>
                  <a:pt x="1016" y="4331"/>
                </a:lnTo>
                <a:lnTo>
                  <a:pt x="1010" y="4320"/>
                </a:lnTo>
                <a:lnTo>
                  <a:pt x="998" y="4294"/>
                </a:lnTo>
                <a:lnTo>
                  <a:pt x="1004" y="4266"/>
                </a:lnTo>
                <a:lnTo>
                  <a:pt x="1004" y="4242"/>
                </a:lnTo>
                <a:lnTo>
                  <a:pt x="1000" y="4233"/>
                </a:lnTo>
                <a:lnTo>
                  <a:pt x="995" y="4224"/>
                </a:lnTo>
                <a:lnTo>
                  <a:pt x="987" y="4218"/>
                </a:lnTo>
                <a:lnTo>
                  <a:pt x="980" y="4213"/>
                </a:lnTo>
                <a:lnTo>
                  <a:pt x="856" y="3683"/>
                </a:lnTo>
                <a:lnTo>
                  <a:pt x="592" y="4089"/>
                </a:lnTo>
                <a:lnTo>
                  <a:pt x="490" y="4294"/>
                </a:lnTo>
                <a:lnTo>
                  <a:pt x="484" y="4298"/>
                </a:lnTo>
                <a:lnTo>
                  <a:pt x="471" y="4308"/>
                </a:lnTo>
                <a:lnTo>
                  <a:pt x="448" y="4356"/>
                </a:lnTo>
                <a:lnTo>
                  <a:pt x="408" y="4457"/>
                </a:lnTo>
                <a:lnTo>
                  <a:pt x="326" y="4599"/>
                </a:lnTo>
                <a:lnTo>
                  <a:pt x="286" y="4581"/>
                </a:lnTo>
                <a:lnTo>
                  <a:pt x="199" y="4559"/>
                </a:lnTo>
                <a:lnTo>
                  <a:pt x="114" y="4525"/>
                </a:lnTo>
                <a:lnTo>
                  <a:pt x="108" y="4522"/>
                </a:lnTo>
                <a:lnTo>
                  <a:pt x="92" y="4508"/>
                </a:lnTo>
                <a:lnTo>
                  <a:pt x="77" y="4483"/>
                </a:lnTo>
                <a:lnTo>
                  <a:pt x="67" y="4451"/>
                </a:lnTo>
                <a:lnTo>
                  <a:pt x="63" y="4423"/>
                </a:lnTo>
                <a:lnTo>
                  <a:pt x="61" y="4362"/>
                </a:lnTo>
                <a:lnTo>
                  <a:pt x="58" y="4331"/>
                </a:lnTo>
                <a:lnTo>
                  <a:pt x="45" y="4279"/>
                </a:lnTo>
                <a:lnTo>
                  <a:pt x="37" y="4256"/>
                </a:lnTo>
                <a:lnTo>
                  <a:pt x="27" y="4238"/>
                </a:lnTo>
                <a:lnTo>
                  <a:pt x="13" y="4223"/>
                </a:lnTo>
                <a:lnTo>
                  <a:pt x="0" y="4213"/>
                </a:lnTo>
                <a:lnTo>
                  <a:pt x="4" y="4161"/>
                </a:lnTo>
                <a:lnTo>
                  <a:pt x="11" y="4143"/>
                </a:lnTo>
                <a:lnTo>
                  <a:pt x="20" y="4131"/>
                </a:lnTo>
                <a:lnTo>
                  <a:pt x="55" y="4111"/>
                </a:lnTo>
                <a:lnTo>
                  <a:pt x="82" y="4089"/>
                </a:lnTo>
                <a:lnTo>
                  <a:pt x="97" y="4069"/>
                </a:lnTo>
                <a:lnTo>
                  <a:pt x="102" y="4049"/>
                </a:lnTo>
                <a:lnTo>
                  <a:pt x="205" y="3846"/>
                </a:lnTo>
                <a:lnTo>
                  <a:pt x="347" y="3642"/>
                </a:lnTo>
                <a:lnTo>
                  <a:pt x="490" y="3314"/>
                </a:lnTo>
                <a:lnTo>
                  <a:pt x="551" y="3213"/>
                </a:lnTo>
                <a:lnTo>
                  <a:pt x="555" y="3198"/>
                </a:lnTo>
                <a:lnTo>
                  <a:pt x="556" y="3169"/>
                </a:lnTo>
                <a:lnTo>
                  <a:pt x="555" y="3155"/>
                </a:lnTo>
                <a:lnTo>
                  <a:pt x="551" y="3143"/>
                </a:lnTo>
                <a:lnTo>
                  <a:pt x="538" y="3120"/>
                </a:lnTo>
                <a:lnTo>
                  <a:pt x="530" y="3111"/>
                </a:lnTo>
                <a:lnTo>
                  <a:pt x="568" y="3096"/>
                </a:lnTo>
                <a:lnTo>
                  <a:pt x="576" y="3088"/>
                </a:lnTo>
                <a:lnTo>
                  <a:pt x="585" y="3082"/>
                </a:lnTo>
                <a:lnTo>
                  <a:pt x="601" y="3070"/>
                </a:lnTo>
                <a:lnTo>
                  <a:pt x="628" y="3033"/>
                </a:lnTo>
                <a:lnTo>
                  <a:pt x="633" y="3022"/>
                </a:lnTo>
                <a:lnTo>
                  <a:pt x="641" y="3012"/>
                </a:lnTo>
                <a:lnTo>
                  <a:pt x="652" y="2989"/>
                </a:lnTo>
                <a:lnTo>
                  <a:pt x="652" y="2866"/>
                </a:lnTo>
                <a:lnTo>
                  <a:pt x="713" y="2744"/>
                </a:lnTo>
                <a:lnTo>
                  <a:pt x="734" y="2672"/>
                </a:lnTo>
                <a:lnTo>
                  <a:pt x="787" y="2547"/>
                </a:lnTo>
                <a:lnTo>
                  <a:pt x="794" y="2539"/>
                </a:lnTo>
                <a:lnTo>
                  <a:pt x="799" y="2532"/>
                </a:lnTo>
                <a:lnTo>
                  <a:pt x="804" y="2526"/>
                </a:lnTo>
                <a:lnTo>
                  <a:pt x="817" y="2519"/>
                </a:lnTo>
                <a:lnTo>
                  <a:pt x="830" y="2482"/>
                </a:lnTo>
                <a:lnTo>
                  <a:pt x="840" y="2465"/>
                </a:lnTo>
                <a:lnTo>
                  <a:pt x="844" y="2462"/>
                </a:lnTo>
                <a:lnTo>
                  <a:pt x="856" y="2458"/>
                </a:lnTo>
                <a:lnTo>
                  <a:pt x="861" y="2455"/>
                </a:lnTo>
                <a:lnTo>
                  <a:pt x="868" y="2453"/>
                </a:lnTo>
                <a:lnTo>
                  <a:pt x="901" y="2458"/>
                </a:lnTo>
                <a:lnTo>
                  <a:pt x="960" y="2486"/>
                </a:lnTo>
                <a:lnTo>
                  <a:pt x="1041" y="2539"/>
                </a:lnTo>
                <a:lnTo>
                  <a:pt x="1183" y="2315"/>
                </a:lnTo>
                <a:lnTo>
                  <a:pt x="1286" y="2071"/>
                </a:lnTo>
                <a:lnTo>
                  <a:pt x="1550" y="1643"/>
                </a:lnTo>
                <a:lnTo>
                  <a:pt x="1574" y="1620"/>
                </a:lnTo>
                <a:lnTo>
                  <a:pt x="1591" y="1600"/>
                </a:lnTo>
                <a:lnTo>
                  <a:pt x="1593" y="1588"/>
                </a:lnTo>
                <a:lnTo>
                  <a:pt x="1594" y="1579"/>
                </a:lnTo>
                <a:lnTo>
                  <a:pt x="1593" y="1569"/>
                </a:lnTo>
                <a:lnTo>
                  <a:pt x="1591" y="1562"/>
                </a:lnTo>
                <a:lnTo>
                  <a:pt x="1693" y="1376"/>
                </a:lnTo>
                <a:lnTo>
                  <a:pt x="2100" y="745"/>
                </a:lnTo>
                <a:lnTo>
                  <a:pt x="2121" y="582"/>
                </a:lnTo>
                <a:lnTo>
                  <a:pt x="2136" y="568"/>
                </a:lnTo>
                <a:lnTo>
                  <a:pt x="2153" y="558"/>
                </a:lnTo>
                <a:lnTo>
                  <a:pt x="2170" y="554"/>
                </a:lnTo>
                <a:lnTo>
                  <a:pt x="2191" y="555"/>
                </a:lnTo>
                <a:lnTo>
                  <a:pt x="2212" y="559"/>
                </a:lnTo>
                <a:lnTo>
                  <a:pt x="2235" y="568"/>
                </a:lnTo>
                <a:lnTo>
                  <a:pt x="2284" y="602"/>
                </a:lnTo>
                <a:lnTo>
                  <a:pt x="2406" y="786"/>
                </a:lnTo>
                <a:lnTo>
                  <a:pt x="2406" y="867"/>
                </a:lnTo>
                <a:lnTo>
                  <a:pt x="2400" y="876"/>
                </a:lnTo>
                <a:lnTo>
                  <a:pt x="2396" y="893"/>
                </a:lnTo>
                <a:lnTo>
                  <a:pt x="2396" y="908"/>
                </a:lnTo>
                <a:lnTo>
                  <a:pt x="2400" y="921"/>
                </a:lnTo>
                <a:lnTo>
                  <a:pt x="2406" y="928"/>
                </a:lnTo>
                <a:lnTo>
                  <a:pt x="2079" y="1376"/>
                </a:lnTo>
                <a:lnTo>
                  <a:pt x="1856" y="1724"/>
                </a:lnTo>
                <a:lnTo>
                  <a:pt x="1815" y="1765"/>
                </a:lnTo>
                <a:lnTo>
                  <a:pt x="1347" y="2805"/>
                </a:lnTo>
                <a:lnTo>
                  <a:pt x="1350" y="2835"/>
                </a:lnTo>
                <a:lnTo>
                  <a:pt x="1349" y="2849"/>
                </a:lnTo>
                <a:lnTo>
                  <a:pt x="1345" y="2866"/>
                </a:lnTo>
                <a:lnTo>
                  <a:pt x="1329" y="2896"/>
                </a:lnTo>
                <a:lnTo>
                  <a:pt x="1305" y="2928"/>
                </a:lnTo>
                <a:lnTo>
                  <a:pt x="1305" y="3172"/>
                </a:lnTo>
                <a:lnTo>
                  <a:pt x="1326" y="3724"/>
                </a:lnTo>
                <a:lnTo>
                  <a:pt x="1335" y="3731"/>
                </a:lnTo>
                <a:lnTo>
                  <a:pt x="1347" y="3749"/>
                </a:lnTo>
                <a:lnTo>
                  <a:pt x="1350" y="3758"/>
                </a:lnTo>
                <a:lnTo>
                  <a:pt x="1351" y="3766"/>
                </a:lnTo>
                <a:lnTo>
                  <a:pt x="1351" y="3773"/>
                </a:lnTo>
                <a:lnTo>
                  <a:pt x="1350" y="3774"/>
                </a:lnTo>
                <a:lnTo>
                  <a:pt x="1350" y="3777"/>
                </a:lnTo>
                <a:lnTo>
                  <a:pt x="1347" y="3785"/>
                </a:lnTo>
                <a:lnTo>
                  <a:pt x="1351" y="3845"/>
                </a:lnTo>
                <a:lnTo>
                  <a:pt x="1367" y="3907"/>
                </a:lnTo>
                <a:lnTo>
                  <a:pt x="1469" y="3660"/>
                </a:lnTo>
                <a:lnTo>
                  <a:pt x="1611" y="3417"/>
                </a:lnTo>
                <a:lnTo>
                  <a:pt x="1620" y="3472"/>
                </a:lnTo>
                <a:lnTo>
                  <a:pt x="1622" y="3487"/>
                </a:lnTo>
                <a:lnTo>
                  <a:pt x="1617" y="3515"/>
                </a:lnTo>
                <a:lnTo>
                  <a:pt x="1616" y="3521"/>
                </a:lnTo>
                <a:lnTo>
                  <a:pt x="1615" y="3527"/>
                </a:lnTo>
                <a:lnTo>
                  <a:pt x="1611" y="3539"/>
                </a:lnTo>
                <a:lnTo>
                  <a:pt x="1601" y="3553"/>
                </a:lnTo>
                <a:lnTo>
                  <a:pt x="1588" y="3581"/>
                </a:lnTo>
                <a:lnTo>
                  <a:pt x="1582" y="3606"/>
                </a:lnTo>
                <a:lnTo>
                  <a:pt x="1584" y="3629"/>
                </a:lnTo>
                <a:lnTo>
                  <a:pt x="1591" y="3642"/>
                </a:lnTo>
                <a:lnTo>
                  <a:pt x="1584" y="3655"/>
                </a:lnTo>
                <a:lnTo>
                  <a:pt x="1572" y="3722"/>
                </a:lnTo>
                <a:lnTo>
                  <a:pt x="1571" y="3743"/>
                </a:lnTo>
                <a:lnTo>
                  <a:pt x="1585" y="3780"/>
                </a:lnTo>
                <a:lnTo>
                  <a:pt x="1592" y="3798"/>
                </a:lnTo>
                <a:lnTo>
                  <a:pt x="1592" y="3800"/>
                </a:lnTo>
                <a:lnTo>
                  <a:pt x="1594" y="3814"/>
                </a:lnTo>
                <a:lnTo>
                  <a:pt x="1596" y="3842"/>
                </a:lnTo>
                <a:lnTo>
                  <a:pt x="1591" y="3866"/>
                </a:lnTo>
                <a:lnTo>
                  <a:pt x="1550" y="3907"/>
                </a:lnTo>
                <a:lnTo>
                  <a:pt x="1580" y="3998"/>
                </a:lnTo>
                <a:lnTo>
                  <a:pt x="1590" y="4053"/>
                </a:lnTo>
                <a:lnTo>
                  <a:pt x="1590" y="4061"/>
                </a:lnTo>
                <a:lnTo>
                  <a:pt x="1611" y="4233"/>
                </a:lnTo>
                <a:lnTo>
                  <a:pt x="1656" y="4177"/>
                </a:lnTo>
                <a:lnTo>
                  <a:pt x="1667" y="4152"/>
                </a:lnTo>
                <a:lnTo>
                  <a:pt x="1671" y="4140"/>
                </a:lnTo>
                <a:lnTo>
                  <a:pt x="1673" y="4131"/>
                </a:lnTo>
                <a:lnTo>
                  <a:pt x="1698" y="4073"/>
                </a:lnTo>
                <a:lnTo>
                  <a:pt x="1707" y="4058"/>
                </a:lnTo>
                <a:lnTo>
                  <a:pt x="1726" y="4018"/>
                </a:lnTo>
                <a:lnTo>
                  <a:pt x="1733" y="4009"/>
                </a:lnTo>
                <a:lnTo>
                  <a:pt x="1958" y="3652"/>
                </a:lnTo>
                <a:lnTo>
                  <a:pt x="2004" y="3584"/>
                </a:lnTo>
                <a:lnTo>
                  <a:pt x="2010" y="3571"/>
                </a:lnTo>
                <a:lnTo>
                  <a:pt x="2019" y="3558"/>
                </a:lnTo>
                <a:lnTo>
                  <a:pt x="2025" y="3547"/>
                </a:lnTo>
                <a:lnTo>
                  <a:pt x="2030" y="3539"/>
                </a:lnTo>
                <a:lnTo>
                  <a:pt x="2033" y="3532"/>
                </a:lnTo>
                <a:lnTo>
                  <a:pt x="2037" y="3525"/>
                </a:lnTo>
                <a:lnTo>
                  <a:pt x="2038" y="3521"/>
                </a:lnTo>
                <a:lnTo>
                  <a:pt x="2039" y="3518"/>
                </a:lnTo>
                <a:lnTo>
                  <a:pt x="2202" y="3294"/>
                </a:lnTo>
                <a:lnTo>
                  <a:pt x="2212" y="3265"/>
                </a:lnTo>
                <a:lnTo>
                  <a:pt x="2231" y="3224"/>
                </a:lnTo>
                <a:lnTo>
                  <a:pt x="2243" y="3213"/>
                </a:lnTo>
                <a:lnTo>
                  <a:pt x="2264" y="3169"/>
                </a:lnTo>
                <a:lnTo>
                  <a:pt x="2269" y="3155"/>
                </a:lnTo>
                <a:lnTo>
                  <a:pt x="2270" y="3132"/>
                </a:lnTo>
                <a:lnTo>
                  <a:pt x="2268" y="3120"/>
                </a:lnTo>
                <a:lnTo>
                  <a:pt x="2263" y="3111"/>
                </a:lnTo>
                <a:lnTo>
                  <a:pt x="2351" y="3054"/>
                </a:lnTo>
                <a:lnTo>
                  <a:pt x="2406" y="3008"/>
                </a:lnTo>
                <a:lnTo>
                  <a:pt x="2467" y="2846"/>
                </a:lnTo>
                <a:lnTo>
                  <a:pt x="2569" y="2683"/>
                </a:lnTo>
                <a:lnTo>
                  <a:pt x="2427" y="2643"/>
                </a:lnTo>
                <a:lnTo>
                  <a:pt x="2417" y="2642"/>
                </a:lnTo>
                <a:lnTo>
                  <a:pt x="2410" y="2642"/>
                </a:lnTo>
                <a:lnTo>
                  <a:pt x="2396" y="2637"/>
                </a:lnTo>
                <a:lnTo>
                  <a:pt x="2392" y="2637"/>
                </a:lnTo>
                <a:lnTo>
                  <a:pt x="2367" y="2629"/>
                </a:lnTo>
                <a:lnTo>
                  <a:pt x="2354" y="2626"/>
                </a:lnTo>
                <a:lnTo>
                  <a:pt x="2311" y="2606"/>
                </a:lnTo>
                <a:lnTo>
                  <a:pt x="2263" y="2579"/>
                </a:lnTo>
                <a:lnTo>
                  <a:pt x="2182" y="2553"/>
                </a:lnTo>
                <a:lnTo>
                  <a:pt x="2150" y="2534"/>
                </a:lnTo>
                <a:lnTo>
                  <a:pt x="2126" y="2514"/>
                </a:lnTo>
                <a:lnTo>
                  <a:pt x="2104" y="2488"/>
                </a:lnTo>
                <a:lnTo>
                  <a:pt x="2097" y="2474"/>
                </a:lnTo>
                <a:lnTo>
                  <a:pt x="2085" y="2445"/>
                </a:lnTo>
                <a:lnTo>
                  <a:pt x="2079" y="2413"/>
                </a:lnTo>
                <a:lnTo>
                  <a:pt x="2079" y="2397"/>
                </a:lnTo>
                <a:lnTo>
                  <a:pt x="2076" y="2371"/>
                </a:lnTo>
                <a:lnTo>
                  <a:pt x="2077" y="2347"/>
                </a:lnTo>
                <a:lnTo>
                  <a:pt x="2080" y="2324"/>
                </a:lnTo>
                <a:lnTo>
                  <a:pt x="2101" y="2283"/>
                </a:lnTo>
                <a:lnTo>
                  <a:pt x="2137" y="2248"/>
                </a:lnTo>
                <a:lnTo>
                  <a:pt x="2161" y="2233"/>
                </a:lnTo>
                <a:lnTo>
                  <a:pt x="2691" y="2009"/>
                </a:lnTo>
                <a:lnTo>
                  <a:pt x="2998" y="1826"/>
                </a:lnTo>
                <a:lnTo>
                  <a:pt x="3120" y="1724"/>
                </a:lnTo>
                <a:lnTo>
                  <a:pt x="3263" y="1623"/>
                </a:lnTo>
                <a:lnTo>
                  <a:pt x="3505" y="1512"/>
                </a:lnTo>
                <a:lnTo>
                  <a:pt x="3515" y="1511"/>
                </a:lnTo>
                <a:lnTo>
                  <a:pt x="3524" y="1512"/>
                </a:lnTo>
                <a:lnTo>
                  <a:pt x="3543" y="1516"/>
                </a:lnTo>
                <a:lnTo>
                  <a:pt x="3552" y="1522"/>
                </a:lnTo>
                <a:lnTo>
                  <a:pt x="3562" y="1529"/>
                </a:lnTo>
                <a:lnTo>
                  <a:pt x="3579" y="1546"/>
                </a:lnTo>
                <a:lnTo>
                  <a:pt x="3595" y="1572"/>
                </a:lnTo>
                <a:lnTo>
                  <a:pt x="3630" y="1643"/>
                </a:lnTo>
                <a:lnTo>
                  <a:pt x="3698" y="1850"/>
                </a:lnTo>
                <a:lnTo>
                  <a:pt x="3704" y="1874"/>
                </a:lnTo>
                <a:close/>
                <a:moveTo>
                  <a:pt x="6238" y="2634"/>
                </a:moveTo>
                <a:lnTo>
                  <a:pt x="6268" y="2695"/>
                </a:lnTo>
                <a:lnTo>
                  <a:pt x="6350" y="2800"/>
                </a:lnTo>
                <a:lnTo>
                  <a:pt x="6358" y="2811"/>
                </a:lnTo>
                <a:lnTo>
                  <a:pt x="6379" y="2852"/>
                </a:lnTo>
                <a:lnTo>
                  <a:pt x="6390" y="2889"/>
                </a:lnTo>
                <a:lnTo>
                  <a:pt x="6391" y="2907"/>
                </a:lnTo>
                <a:lnTo>
                  <a:pt x="6390" y="2923"/>
                </a:lnTo>
                <a:lnTo>
                  <a:pt x="6390" y="3053"/>
                </a:lnTo>
                <a:lnTo>
                  <a:pt x="6299" y="3326"/>
                </a:lnTo>
                <a:lnTo>
                  <a:pt x="6301" y="3335"/>
                </a:lnTo>
                <a:lnTo>
                  <a:pt x="6302" y="3345"/>
                </a:lnTo>
                <a:lnTo>
                  <a:pt x="6301" y="3364"/>
                </a:lnTo>
                <a:lnTo>
                  <a:pt x="6295" y="3383"/>
                </a:lnTo>
                <a:lnTo>
                  <a:pt x="6269" y="3438"/>
                </a:lnTo>
                <a:lnTo>
                  <a:pt x="6262" y="3457"/>
                </a:lnTo>
                <a:lnTo>
                  <a:pt x="6260" y="3474"/>
                </a:lnTo>
                <a:lnTo>
                  <a:pt x="6260" y="3703"/>
                </a:lnTo>
                <a:lnTo>
                  <a:pt x="6286" y="3897"/>
                </a:lnTo>
                <a:lnTo>
                  <a:pt x="6293" y="3899"/>
                </a:lnTo>
                <a:lnTo>
                  <a:pt x="6295" y="3899"/>
                </a:lnTo>
                <a:lnTo>
                  <a:pt x="6297" y="3900"/>
                </a:lnTo>
                <a:lnTo>
                  <a:pt x="6308" y="3904"/>
                </a:lnTo>
                <a:lnTo>
                  <a:pt x="6315" y="3904"/>
                </a:lnTo>
                <a:lnTo>
                  <a:pt x="6328" y="3901"/>
                </a:lnTo>
                <a:lnTo>
                  <a:pt x="6339" y="3897"/>
                </a:lnTo>
                <a:lnTo>
                  <a:pt x="6340" y="3897"/>
                </a:lnTo>
                <a:lnTo>
                  <a:pt x="6351" y="3888"/>
                </a:lnTo>
                <a:lnTo>
                  <a:pt x="6360" y="3877"/>
                </a:lnTo>
                <a:lnTo>
                  <a:pt x="6368" y="3862"/>
                </a:lnTo>
                <a:lnTo>
                  <a:pt x="6377" y="3845"/>
                </a:lnTo>
                <a:lnTo>
                  <a:pt x="6506" y="3722"/>
                </a:lnTo>
                <a:lnTo>
                  <a:pt x="6551" y="3665"/>
                </a:lnTo>
                <a:lnTo>
                  <a:pt x="6584" y="3612"/>
                </a:lnTo>
                <a:lnTo>
                  <a:pt x="6602" y="3604"/>
                </a:lnTo>
                <a:lnTo>
                  <a:pt x="6616" y="3595"/>
                </a:lnTo>
                <a:lnTo>
                  <a:pt x="6622" y="3589"/>
                </a:lnTo>
                <a:lnTo>
                  <a:pt x="6624" y="3586"/>
                </a:lnTo>
                <a:lnTo>
                  <a:pt x="6627" y="3584"/>
                </a:lnTo>
                <a:lnTo>
                  <a:pt x="6636" y="3573"/>
                </a:lnTo>
                <a:lnTo>
                  <a:pt x="6671" y="3514"/>
                </a:lnTo>
                <a:lnTo>
                  <a:pt x="6675" y="3508"/>
                </a:lnTo>
                <a:lnTo>
                  <a:pt x="6753" y="3365"/>
                </a:lnTo>
                <a:lnTo>
                  <a:pt x="6761" y="3362"/>
                </a:lnTo>
                <a:lnTo>
                  <a:pt x="6768" y="3359"/>
                </a:lnTo>
                <a:lnTo>
                  <a:pt x="6774" y="3357"/>
                </a:lnTo>
                <a:lnTo>
                  <a:pt x="6779" y="3353"/>
                </a:lnTo>
                <a:lnTo>
                  <a:pt x="6785" y="3349"/>
                </a:lnTo>
                <a:lnTo>
                  <a:pt x="6786" y="3342"/>
                </a:lnTo>
                <a:lnTo>
                  <a:pt x="6786" y="3337"/>
                </a:lnTo>
                <a:lnTo>
                  <a:pt x="6784" y="3331"/>
                </a:lnTo>
                <a:lnTo>
                  <a:pt x="6778" y="3326"/>
                </a:lnTo>
                <a:lnTo>
                  <a:pt x="6790" y="3314"/>
                </a:lnTo>
                <a:lnTo>
                  <a:pt x="6798" y="3310"/>
                </a:lnTo>
                <a:lnTo>
                  <a:pt x="6830" y="3274"/>
                </a:lnTo>
                <a:lnTo>
                  <a:pt x="6935" y="3144"/>
                </a:lnTo>
                <a:lnTo>
                  <a:pt x="6977" y="3082"/>
                </a:lnTo>
                <a:lnTo>
                  <a:pt x="7016" y="3038"/>
                </a:lnTo>
                <a:lnTo>
                  <a:pt x="7022" y="3034"/>
                </a:lnTo>
                <a:lnTo>
                  <a:pt x="7026" y="3031"/>
                </a:lnTo>
                <a:lnTo>
                  <a:pt x="7035" y="3028"/>
                </a:lnTo>
                <a:lnTo>
                  <a:pt x="7039" y="3028"/>
                </a:lnTo>
                <a:lnTo>
                  <a:pt x="7056" y="3033"/>
                </a:lnTo>
                <a:lnTo>
                  <a:pt x="7081" y="3046"/>
                </a:lnTo>
                <a:lnTo>
                  <a:pt x="7090" y="3053"/>
                </a:lnTo>
                <a:lnTo>
                  <a:pt x="7083" y="3066"/>
                </a:lnTo>
                <a:lnTo>
                  <a:pt x="7076" y="3088"/>
                </a:lnTo>
                <a:lnTo>
                  <a:pt x="7072" y="3107"/>
                </a:lnTo>
                <a:lnTo>
                  <a:pt x="7074" y="3123"/>
                </a:lnTo>
                <a:lnTo>
                  <a:pt x="7078" y="3131"/>
                </a:lnTo>
                <a:lnTo>
                  <a:pt x="7078" y="3274"/>
                </a:lnTo>
                <a:lnTo>
                  <a:pt x="7082" y="3283"/>
                </a:lnTo>
                <a:lnTo>
                  <a:pt x="7087" y="3292"/>
                </a:lnTo>
                <a:lnTo>
                  <a:pt x="7090" y="3306"/>
                </a:lnTo>
                <a:lnTo>
                  <a:pt x="7088" y="3312"/>
                </a:lnTo>
                <a:lnTo>
                  <a:pt x="7087" y="3314"/>
                </a:lnTo>
                <a:lnTo>
                  <a:pt x="7087" y="3318"/>
                </a:lnTo>
                <a:lnTo>
                  <a:pt x="7082" y="3322"/>
                </a:lnTo>
                <a:lnTo>
                  <a:pt x="7078" y="3326"/>
                </a:lnTo>
                <a:lnTo>
                  <a:pt x="7088" y="3402"/>
                </a:lnTo>
                <a:lnTo>
                  <a:pt x="7080" y="3475"/>
                </a:lnTo>
                <a:lnTo>
                  <a:pt x="7070" y="3510"/>
                </a:lnTo>
                <a:lnTo>
                  <a:pt x="7068" y="3512"/>
                </a:lnTo>
                <a:lnTo>
                  <a:pt x="7055" y="3545"/>
                </a:lnTo>
                <a:lnTo>
                  <a:pt x="7012" y="3612"/>
                </a:lnTo>
                <a:lnTo>
                  <a:pt x="6960" y="3741"/>
                </a:lnTo>
                <a:lnTo>
                  <a:pt x="6896" y="3858"/>
                </a:lnTo>
                <a:lnTo>
                  <a:pt x="6766" y="4040"/>
                </a:lnTo>
                <a:lnTo>
                  <a:pt x="6636" y="4197"/>
                </a:lnTo>
                <a:lnTo>
                  <a:pt x="6629" y="4200"/>
                </a:lnTo>
                <a:lnTo>
                  <a:pt x="6624" y="4202"/>
                </a:lnTo>
                <a:lnTo>
                  <a:pt x="6621" y="4207"/>
                </a:lnTo>
                <a:lnTo>
                  <a:pt x="6612" y="4217"/>
                </a:lnTo>
                <a:lnTo>
                  <a:pt x="6559" y="4300"/>
                </a:lnTo>
                <a:lnTo>
                  <a:pt x="6551" y="4308"/>
                </a:lnTo>
                <a:lnTo>
                  <a:pt x="6548" y="4311"/>
                </a:lnTo>
                <a:lnTo>
                  <a:pt x="6544" y="4314"/>
                </a:lnTo>
                <a:lnTo>
                  <a:pt x="6530" y="4326"/>
                </a:lnTo>
                <a:lnTo>
                  <a:pt x="6526" y="4328"/>
                </a:lnTo>
                <a:lnTo>
                  <a:pt x="6524" y="4328"/>
                </a:lnTo>
                <a:lnTo>
                  <a:pt x="6522" y="4330"/>
                </a:lnTo>
                <a:lnTo>
                  <a:pt x="6506" y="4336"/>
                </a:lnTo>
                <a:lnTo>
                  <a:pt x="6500" y="4339"/>
                </a:lnTo>
                <a:lnTo>
                  <a:pt x="6484" y="4339"/>
                </a:lnTo>
                <a:lnTo>
                  <a:pt x="6482" y="4340"/>
                </a:lnTo>
                <a:lnTo>
                  <a:pt x="6465" y="4339"/>
                </a:lnTo>
                <a:lnTo>
                  <a:pt x="6460" y="4336"/>
                </a:lnTo>
                <a:lnTo>
                  <a:pt x="6455" y="4336"/>
                </a:lnTo>
                <a:lnTo>
                  <a:pt x="6447" y="4333"/>
                </a:lnTo>
                <a:lnTo>
                  <a:pt x="6442" y="4331"/>
                </a:lnTo>
                <a:lnTo>
                  <a:pt x="6441" y="4331"/>
                </a:lnTo>
                <a:lnTo>
                  <a:pt x="6358" y="4288"/>
                </a:lnTo>
                <a:lnTo>
                  <a:pt x="6295" y="4248"/>
                </a:lnTo>
                <a:lnTo>
                  <a:pt x="6220" y="4184"/>
                </a:lnTo>
                <a:lnTo>
                  <a:pt x="6143" y="4094"/>
                </a:lnTo>
                <a:lnTo>
                  <a:pt x="6094" y="4013"/>
                </a:lnTo>
                <a:lnTo>
                  <a:pt x="6064" y="3946"/>
                </a:lnTo>
                <a:lnTo>
                  <a:pt x="6029" y="3824"/>
                </a:lnTo>
                <a:lnTo>
                  <a:pt x="6013" y="3689"/>
                </a:lnTo>
                <a:lnTo>
                  <a:pt x="5987" y="3598"/>
                </a:lnTo>
                <a:lnTo>
                  <a:pt x="6038" y="3118"/>
                </a:lnTo>
                <a:lnTo>
                  <a:pt x="6104" y="2716"/>
                </a:lnTo>
                <a:lnTo>
                  <a:pt x="6100" y="2706"/>
                </a:lnTo>
                <a:lnTo>
                  <a:pt x="6097" y="2689"/>
                </a:lnTo>
                <a:lnTo>
                  <a:pt x="6097" y="2676"/>
                </a:lnTo>
                <a:lnTo>
                  <a:pt x="6100" y="2667"/>
                </a:lnTo>
                <a:lnTo>
                  <a:pt x="6104" y="2664"/>
                </a:lnTo>
                <a:lnTo>
                  <a:pt x="6107" y="2645"/>
                </a:lnTo>
                <a:lnTo>
                  <a:pt x="6107" y="2628"/>
                </a:lnTo>
                <a:lnTo>
                  <a:pt x="6105" y="2620"/>
                </a:lnTo>
                <a:lnTo>
                  <a:pt x="6102" y="2613"/>
                </a:lnTo>
                <a:lnTo>
                  <a:pt x="6090" y="2599"/>
                </a:lnTo>
                <a:lnTo>
                  <a:pt x="6095" y="2593"/>
                </a:lnTo>
                <a:lnTo>
                  <a:pt x="6102" y="2588"/>
                </a:lnTo>
                <a:lnTo>
                  <a:pt x="6120" y="2576"/>
                </a:lnTo>
                <a:lnTo>
                  <a:pt x="6136" y="2573"/>
                </a:lnTo>
                <a:lnTo>
                  <a:pt x="6164" y="2574"/>
                </a:lnTo>
                <a:lnTo>
                  <a:pt x="6208" y="2588"/>
                </a:lnTo>
                <a:lnTo>
                  <a:pt x="6234" y="2599"/>
                </a:lnTo>
                <a:lnTo>
                  <a:pt x="6235" y="2616"/>
                </a:lnTo>
                <a:lnTo>
                  <a:pt x="6238" y="2634"/>
                </a:lnTo>
                <a:close/>
              </a:path>
            </a:pathLst>
          </a:custGeom>
          <a:solidFill>
            <a:srgbClr val="92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369670"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369671"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
        <p:nvSpPr>
          <p:cNvPr id="29704"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29705"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29706"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A9301BF8-DD45-47FE-8419-867D4D455159}"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381954"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32771" name="TextBox 10">
            <a:hlinkClick r:id="" action="ppaction://hlinkshowjump?jump=nextslide"/>
          </p:cNvPr>
          <p:cNvSpPr txBox="1"/>
          <p:nvPr/>
        </p:nvSpPr>
        <p:spPr>
          <a:xfrm>
            <a:off x="882650" y="650875"/>
            <a:ext cx="235426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认真学习贯彻党的十八届四中全会精神 </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32772"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sp>
        <p:nvSpPr>
          <p:cNvPr id="32773" name="Freeform 8"/>
          <p:cNvSpPr>
            <a:spLocks noEditPoints="1"/>
          </p:cNvSpPr>
          <p:nvPr/>
        </p:nvSpPr>
        <p:spPr>
          <a:xfrm>
            <a:off x="971550" y="247650"/>
            <a:ext cx="1223963" cy="422275"/>
          </a:xfrm>
          <a:custGeom>
            <a:avLst/>
            <a:gdLst/>
            <a:ahLst/>
            <a:cxnLst>
              <a:cxn ang="0">
                <a:pos x="11672" y="3582"/>
              </a:cxn>
              <a:cxn ang="0">
                <a:pos x="3581" y="360"/>
              </a:cxn>
              <a:cxn ang="0">
                <a:pos x="3344" y="888"/>
              </a:cxn>
              <a:cxn ang="0">
                <a:pos x="16809" y="38"/>
              </a:cxn>
              <a:cxn ang="0">
                <a:pos x="17716" y="875"/>
              </a:cxn>
              <a:cxn ang="0">
                <a:pos x="17216" y="1776"/>
              </a:cxn>
              <a:cxn ang="0">
                <a:pos x="17387" y="4568"/>
              </a:cxn>
              <a:cxn ang="0">
                <a:pos x="15887" y="4244"/>
              </a:cxn>
              <a:cxn ang="0">
                <a:pos x="16835" y="1946"/>
              </a:cxn>
              <a:cxn ang="0">
                <a:pos x="16303" y="482"/>
              </a:cxn>
              <a:cxn ang="0">
                <a:pos x="14209" y="1161"/>
              </a:cxn>
              <a:cxn ang="0">
                <a:pos x="15126" y="250"/>
              </a:cxn>
              <a:cxn ang="0">
                <a:pos x="15822" y="1690"/>
              </a:cxn>
              <a:cxn ang="0">
                <a:pos x="16258" y="2099"/>
              </a:cxn>
              <a:cxn ang="0">
                <a:pos x="15651" y="2869"/>
              </a:cxn>
              <a:cxn ang="0">
                <a:pos x="14460" y="3239"/>
              </a:cxn>
              <a:cxn ang="0">
                <a:pos x="14995" y="2139"/>
              </a:cxn>
              <a:cxn ang="0">
                <a:pos x="15354" y="1380"/>
              </a:cxn>
              <a:cxn ang="0">
                <a:pos x="15214" y="1113"/>
              </a:cxn>
              <a:cxn ang="0">
                <a:pos x="14034" y="1757"/>
              </a:cxn>
              <a:cxn ang="0">
                <a:pos x="14015" y="3747"/>
              </a:cxn>
              <a:cxn ang="0">
                <a:pos x="13319" y="4051"/>
              </a:cxn>
              <a:cxn ang="0">
                <a:pos x="13863" y="1942"/>
              </a:cxn>
              <a:cxn ang="0">
                <a:pos x="15959" y="2003"/>
              </a:cxn>
              <a:cxn ang="0">
                <a:pos x="15713" y="2293"/>
              </a:cxn>
              <a:cxn ang="0">
                <a:pos x="15283" y="2337"/>
              </a:cxn>
              <a:cxn ang="0">
                <a:pos x="16495" y="2868"/>
              </a:cxn>
              <a:cxn ang="0">
                <a:pos x="12230" y="1741"/>
              </a:cxn>
              <a:cxn ang="0">
                <a:pos x="12879" y="2402"/>
              </a:cxn>
              <a:cxn ang="0">
                <a:pos x="12010" y="961"/>
              </a:cxn>
              <a:cxn ang="0">
                <a:pos x="10591" y="1754"/>
              </a:cxn>
              <a:cxn ang="0">
                <a:pos x="10782" y="3325"/>
              </a:cxn>
              <a:cxn ang="0">
                <a:pos x="10245" y="3275"/>
              </a:cxn>
              <a:cxn ang="0">
                <a:pos x="12494" y="4207"/>
              </a:cxn>
              <a:cxn ang="0">
                <a:pos x="9556" y="3885"/>
              </a:cxn>
              <a:cxn ang="0">
                <a:pos x="9013" y="3603"/>
              </a:cxn>
              <a:cxn ang="0">
                <a:pos x="8401" y="2456"/>
              </a:cxn>
              <a:cxn ang="0">
                <a:pos x="7852" y="4303"/>
              </a:cxn>
              <a:cxn ang="0">
                <a:pos x="8371" y="2748"/>
              </a:cxn>
              <a:cxn ang="0">
                <a:pos x="7912" y="2395"/>
              </a:cxn>
              <a:cxn ang="0">
                <a:pos x="7787" y="1822"/>
              </a:cxn>
              <a:cxn ang="0">
                <a:pos x="7498" y="1522"/>
              </a:cxn>
              <a:cxn ang="0">
                <a:pos x="8608" y="1128"/>
              </a:cxn>
              <a:cxn ang="0">
                <a:pos x="6844" y="1509"/>
              </a:cxn>
              <a:cxn ang="0">
                <a:pos x="3709" y="1906"/>
              </a:cxn>
              <a:cxn ang="0">
                <a:pos x="3344" y="2683"/>
              </a:cxn>
              <a:cxn ang="0">
                <a:pos x="4118" y="3294"/>
              </a:cxn>
              <a:cxn ang="0">
                <a:pos x="4887" y="3645"/>
              </a:cxn>
              <a:cxn ang="0">
                <a:pos x="5477" y="4138"/>
              </a:cxn>
              <a:cxn ang="0">
                <a:pos x="3522" y="3678"/>
              </a:cxn>
              <a:cxn ang="0">
                <a:pos x="3211" y="4524"/>
              </a:cxn>
              <a:cxn ang="0">
                <a:pos x="2550" y="4259"/>
              </a:cxn>
              <a:cxn ang="0">
                <a:pos x="1645" y="4995"/>
              </a:cxn>
              <a:cxn ang="0">
                <a:pos x="592" y="4089"/>
              </a:cxn>
              <a:cxn ang="0">
                <a:pos x="551" y="3143"/>
              </a:cxn>
              <a:cxn ang="0">
                <a:pos x="1591" y="1562"/>
              </a:cxn>
              <a:cxn ang="0">
                <a:pos x="1347" y="3785"/>
              </a:cxn>
              <a:cxn ang="0">
                <a:pos x="1726" y="4018"/>
              </a:cxn>
              <a:cxn ang="0">
                <a:pos x="2126" y="2514"/>
              </a:cxn>
              <a:cxn ang="0">
                <a:pos x="6299" y="3326"/>
              </a:cxn>
              <a:cxn ang="0">
                <a:pos x="6774" y="3357"/>
              </a:cxn>
              <a:cxn ang="0">
                <a:pos x="7070" y="3510"/>
              </a:cxn>
              <a:cxn ang="0">
                <a:pos x="6029" y="3824"/>
              </a:cxn>
            </a:cxnLst>
            <a:rect l="0" t="0" r="0" b="0"/>
            <a:pathLst>
              <a:path w="17750" h="5110">
                <a:moveTo>
                  <a:pt x="3004" y="3107"/>
                </a:moveTo>
                <a:lnTo>
                  <a:pt x="2992" y="3110"/>
                </a:lnTo>
                <a:lnTo>
                  <a:pt x="2980" y="3116"/>
                </a:lnTo>
                <a:lnTo>
                  <a:pt x="2971" y="3124"/>
                </a:lnTo>
                <a:lnTo>
                  <a:pt x="2962" y="3135"/>
                </a:lnTo>
                <a:lnTo>
                  <a:pt x="2955" y="3152"/>
                </a:lnTo>
                <a:lnTo>
                  <a:pt x="2937" y="3294"/>
                </a:lnTo>
                <a:lnTo>
                  <a:pt x="2998" y="3907"/>
                </a:lnTo>
                <a:lnTo>
                  <a:pt x="3160" y="3825"/>
                </a:lnTo>
                <a:lnTo>
                  <a:pt x="3384" y="3660"/>
                </a:lnTo>
                <a:lnTo>
                  <a:pt x="3609" y="3539"/>
                </a:lnTo>
                <a:lnTo>
                  <a:pt x="3242" y="3233"/>
                </a:lnTo>
                <a:lnTo>
                  <a:pt x="3231" y="3232"/>
                </a:lnTo>
                <a:lnTo>
                  <a:pt x="3222" y="3229"/>
                </a:lnTo>
                <a:lnTo>
                  <a:pt x="3201" y="3217"/>
                </a:lnTo>
                <a:lnTo>
                  <a:pt x="3189" y="3208"/>
                </a:lnTo>
                <a:lnTo>
                  <a:pt x="3138" y="3144"/>
                </a:lnTo>
                <a:lnTo>
                  <a:pt x="3114" y="3127"/>
                </a:lnTo>
                <a:lnTo>
                  <a:pt x="3101" y="3118"/>
                </a:lnTo>
                <a:lnTo>
                  <a:pt x="3073" y="3111"/>
                </a:lnTo>
                <a:lnTo>
                  <a:pt x="3059" y="3111"/>
                </a:lnTo>
                <a:lnTo>
                  <a:pt x="3037" y="3107"/>
                </a:lnTo>
                <a:lnTo>
                  <a:pt x="3020" y="3104"/>
                </a:lnTo>
                <a:lnTo>
                  <a:pt x="3004" y="3107"/>
                </a:lnTo>
                <a:close/>
                <a:moveTo>
                  <a:pt x="12604" y="3337"/>
                </a:moveTo>
                <a:lnTo>
                  <a:pt x="12593" y="3322"/>
                </a:lnTo>
                <a:lnTo>
                  <a:pt x="12580" y="3310"/>
                </a:lnTo>
                <a:lnTo>
                  <a:pt x="12570" y="3304"/>
                </a:lnTo>
                <a:lnTo>
                  <a:pt x="12219" y="3447"/>
                </a:lnTo>
                <a:lnTo>
                  <a:pt x="12185" y="3481"/>
                </a:lnTo>
                <a:lnTo>
                  <a:pt x="11900" y="3602"/>
                </a:lnTo>
                <a:lnTo>
                  <a:pt x="11802" y="3591"/>
                </a:lnTo>
                <a:lnTo>
                  <a:pt x="11724" y="3602"/>
                </a:lnTo>
                <a:lnTo>
                  <a:pt x="11691" y="3579"/>
                </a:lnTo>
                <a:lnTo>
                  <a:pt x="11680" y="3581"/>
                </a:lnTo>
                <a:lnTo>
                  <a:pt x="11672" y="3582"/>
                </a:lnTo>
                <a:lnTo>
                  <a:pt x="11663" y="3585"/>
                </a:lnTo>
                <a:lnTo>
                  <a:pt x="11657" y="3591"/>
                </a:lnTo>
                <a:lnTo>
                  <a:pt x="11672" y="3644"/>
                </a:lnTo>
                <a:lnTo>
                  <a:pt x="11774" y="3857"/>
                </a:lnTo>
                <a:lnTo>
                  <a:pt x="11802" y="3899"/>
                </a:lnTo>
                <a:lnTo>
                  <a:pt x="11834" y="3888"/>
                </a:lnTo>
                <a:lnTo>
                  <a:pt x="12131" y="3810"/>
                </a:lnTo>
                <a:lnTo>
                  <a:pt x="12165" y="3787"/>
                </a:lnTo>
                <a:lnTo>
                  <a:pt x="12200" y="3764"/>
                </a:lnTo>
                <a:lnTo>
                  <a:pt x="12234" y="3740"/>
                </a:lnTo>
                <a:lnTo>
                  <a:pt x="12269" y="3717"/>
                </a:lnTo>
                <a:lnTo>
                  <a:pt x="12303" y="3694"/>
                </a:lnTo>
                <a:lnTo>
                  <a:pt x="12337" y="3670"/>
                </a:lnTo>
                <a:lnTo>
                  <a:pt x="12372" y="3647"/>
                </a:lnTo>
                <a:lnTo>
                  <a:pt x="12405" y="3624"/>
                </a:lnTo>
                <a:lnTo>
                  <a:pt x="12446" y="3591"/>
                </a:lnTo>
                <a:lnTo>
                  <a:pt x="12455" y="3582"/>
                </a:lnTo>
                <a:lnTo>
                  <a:pt x="12457" y="3578"/>
                </a:lnTo>
                <a:lnTo>
                  <a:pt x="12465" y="3573"/>
                </a:lnTo>
                <a:lnTo>
                  <a:pt x="12483" y="3557"/>
                </a:lnTo>
                <a:lnTo>
                  <a:pt x="12604" y="3337"/>
                </a:lnTo>
                <a:close/>
                <a:moveTo>
                  <a:pt x="3242" y="521"/>
                </a:moveTo>
                <a:lnTo>
                  <a:pt x="3243" y="501"/>
                </a:lnTo>
                <a:lnTo>
                  <a:pt x="3246" y="485"/>
                </a:lnTo>
                <a:lnTo>
                  <a:pt x="3253" y="469"/>
                </a:lnTo>
                <a:lnTo>
                  <a:pt x="3263" y="460"/>
                </a:lnTo>
                <a:lnTo>
                  <a:pt x="3508" y="398"/>
                </a:lnTo>
                <a:lnTo>
                  <a:pt x="3528" y="357"/>
                </a:lnTo>
                <a:lnTo>
                  <a:pt x="3553" y="366"/>
                </a:lnTo>
                <a:lnTo>
                  <a:pt x="3562" y="367"/>
                </a:lnTo>
                <a:lnTo>
                  <a:pt x="3566" y="366"/>
                </a:lnTo>
                <a:lnTo>
                  <a:pt x="3569" y="366"/>
                </a:lnTo>
                <a:lnTo>
                  <a:pt x="3576" y="364"/>
                </a:lnTo>
                <a:lnTo>
                  <a:pt x="3578" y="361"/>
                </a:lnTo>
                <a:lnTo>
                  <a:pt x="3578" y="360"/>
                </a:lnTo>
                <a:lnTo>
                  <a:pt x="3581" y="360"/>
                </a:lnTo>
                <a:lnTo>
                  <a:pt x="3588" y="357"/>
                </a:lnTo>
                <a:lnTo>
                  <a:pt x="3612" y="349"/>
                </a:lnTo>
                <a:lnTo>
                  <a:pt x="3659" y="342"/>
                </a:lnTo>
                <a:lnTo>
                  <a:pt x="3704" y="344"/>
                </a:lnTo>
                <a:lnTo>
                  <a:pt x="3746" y="356"/>
                </a:lnTo>
                <a:lnTo>
                  <a:pt x="3784" y="376"/>
                </a:lnTo>
                <a:lnTo>
                  <a:pt x="3818" y="405"/>
                </a:lnTo>
                <a:lnTo>
                  <a:pt x="3851" y="444"/>
                </a:lnTo>
                <a:lnTo>
                  <a:pt x="3881" y="492"/>
                </a:lnTo>
                <a:lnTo>
                  <a:pt x="3998" y="709"/>
                </a:lnTo>
                <a:lnTo>
                  <a:pt x="4028" y="756"/>
                </a:lnTo>
                <a:lnTo>
                  <a:pt x="4033" y="761"/>
                </a:lnTo>
                <a:lnTo>
                  <a:pt x="4036" y="766"/>
                </a:lnTo>
                <a:lnTo>
                  <a:pt x="4038" y="772"/>
                </a:lnTo>
                <a:lnTo>
                  <a:pt x="4040" y="802"/>
                </a:lnTo>
                <a:lnTo>
                  <a:pt x="4031" y="857"/>
                </a:lnTo>
                <a:lnTo>
                  <a:pt x="3976" y="1010"/>
                </a:lnTo>
                <a:lnTo>
                  <a:pt x="3959" y="1004"/>
                </a:lnTo>
                <a:lnTo>
                  <a:pt x="3944" y="1004"/>
                </a:lnTo>
                <a:lnTo>
                  <a:pt x="3927" y="1007"/>
                </a:lnTo>
                <a:lnTo>
                  <a:pt x="3898" y="1023"/>
                </a:lnTo>
                <a:lnTo>
                  <a:pt x="3867" y="1051"/>
                </a:lnTo>
                <a:lnTo>
                  <a:pt x="3854" y="1070"/>
                </a:lnTo>
                <a:lnTo>
                  <a:pt x="3772" y="1070"/>
                </a:lnTo>
                <a:lnTo>
                  <a:pt x="3742" y="1077"/>
                </a:lnTo>
                <a:lnTo>
                  <a:pt x="3715" y="1075"/>
                </a:lnTo>
                <a:lnTo>
                  <a:pt x="3703" y="1072"/>
                </a:lnTo>
                <a:lnTo>
                  <a:pt x="3691" y="1067"/>
                </a:lnTo>
                <a:lnTo>
                  <a:pt x="3670" y="1051"/>
                </a:lnTo>
                <a:lnTo>
                  <a:pt x="3569" y="1030"/>
                </a:lnTo>
                <a:lnTo>
                  <a:pt x="3528" y="1011"/>
                </a:lnTo>
                <a:lnTo>
                  <a:pt x="3517" y="1004"/>
                </a:lnTo>
                <a:lnTo>
                  <a:pt x="3498" y="987"/>
                </a:lnTo>
                <a:lnTo>
                  <a:pt x="3491" y="978"/>
                </a:lnTo>
                <a:lnTo>
                  <a:pt x="3487" y="969"/>
                </a:lnTo>
                <a:lnTo>
                  <a:pt x="3344" y="888"/>
                </a:lnTo>
                <a:lnTo>
                  <a:pt x="3222" y="786"/>
                </a:lnTo>
                <a:lnTo>
                  <a:pt x="3206" y="782"/>
                </a:lnTo>
                <a:lnTo>
                  <a:pt x="3189" y="779"/>
                </a:lnTo>
                <a:lnTo>
                  <a:pt x="3174" y="770"/>
                </a:lnTo>
                <a:lnTo>
                  <a:pt x="3144" y="745"/>
                </a:lnTo>
                <a:lnTo>
                  <a:pt x="3128" y="728"/>
                </a:lnTo>
                <a:lnTo>
                  <a:pt x="3100" y="684"/>
                </a:lnTo>
                <a:lnTo>
                  <a:pt x="3108" y="685"/>
                </a:lnTo>
                <a:lnTo>
                  <a:pt x="3117" y="685"/>
                </a:lnTo>
                <a:lnTo>
                  <a:pt x="3137" y="680"/>
                </a:lnTo>
                <a:lnTo>
                  <a:pt x="3156" y="669"/>
                </a:lnTo>
                <a:lnTo>
                  <a:pt x="3175" y="652"/>
                </a:lnTo>
                <a:lnTo>
                  <a:pt x="3191" y="627"/>
                </a:lnTo>
                <a:lnTo>
                  <a:pt x="3192" y="623"/>
                </a:lnTo>
                <a:lnTo>
                  <a:pt x="3208" y="597"/>
                </a:lnTo>
                <a:lnTo>
                  <a:pt x="3242" y="521"/>
                </a:lnTo>
                <a:close/>
                <a:moveTo>
                  <a:pt x="16023" y="29"/>
                </a:moveTo>
                <a:lnTo>
                  <a:pt x="16066" y="22"/>
                </a:lnTo>
                <a:lnTo>
                  <a:pt x="16109" y="17"/>
                </a:lnTo>
                <a:lnTo>
                  <a:pt x="16153" y="12"/>
                </a:lnTo>
                <a:lnTo>
                  <a:pt x="16195" y="9"/>
                </a:lnTo>
                <a:lnTo>
                  <a:pt x="16238" y="6"/>
                </a:lnTo>
                <a:lnTo>
                  <a:pt x="16280" y="3"/>
                </a:lnTo>
                <a:lnTo>
                  <a:pt x="16322" y="1"/>
                </a:lnTo>
                <a:lnTo>
                  <a:pt x="16364" y="0"/>
                </a:lnTo>
                <a:lnTo>
                  <a:pt x="16405" y="0"/>
                </a:lnTo>
                <a:lnTo>
                  <a:pt x="16448" y="0"/>
                </a:lnTo>
                <a:lnTo>
                  <a:pt x="16489" y="1"/>
                </a:lnTo>
                <a:lnTo>
                  <a:pt x="16529" y="3"/>
                </a:lnTo>
                <a:lnTo>
                  <a:pt x="16570" y="7"/>
                </a:lnTo>
                <a:lnTo>
                  <a:pt x="16611" y="10"/>
                </a:lnTo>
                <a:lnTo>
                  <a:pt x="16651" y="13"/>
                </a:lnTo>
                <a:lnTo>
                  <a:pt x="16691" y="19"/>
                </a:lnTo>
                <a:lnTo>
                  <a:pt x="16730" y="24"/>
                </a:lnTo>
                <a:lnTo>
                  <a:pt x="16769" y="30"/>
                </a:lnTo>
                <a:lnTo>
                  <a:pt x="16809" y="38"/>
                </a:lnTo>
                <a:lnTo>
                  <a:pt x="16848" y="44"/>
                </a:lnTo>
                <a:lnTo>
                  <a:pt x="16887" y="53"/>
                </a:lnTo>
                <a:lnTo>
                  <a:pt x="16925" y="62"/>
                </a:lnTo>
                <a:lnTo>
                  <a:pt x="16963" y="72"/>
                </a:lnTo>
                <a:lnTo>
                  <a:pt x="17001" y="83"/>
                </a:lnTo>
                <a:lnTo>
                  <a:pt x="17039" y="94"/>
                </a:lnTo>
                <a:lnTo>
                  <a:pt x="17077" y="107"/>
                </a:lnTo>
                <a:lnTo>
                  <a:pt x="17114" y="119"/>
                </a:lnTo>
                <a:lnTo>
                  <a:pt x="17151" y="132"/>
                </a:lnTo>
                <a:lnTo>
                  <a:pt x="17188" y="147"/>
                </a:lnTo>
                <a:lnTo>
                  <a:pt x="17224" y="162"/>
                </a:lnTo>
                <a:lnTo>
                  <a:pt x="17261" y="178"/>
                </a:lnTo>
                <a:lnTo>
                  <a:pt x="17297" y="193"/>
                </a:lnTo>
                <a:lnTo>
                  <a:pt x="17298" y="203"/>
                </a:lnTo>
                <a:lnTo>
                  <a:pt x="17302" y="212"/>
                </a:lnTo>
                <a:lnTo>
                  <a:pt x="17305" y="222"/>
                </a:lnTo>
                <a:lnTo>
                  <a:pt x="17308" y="232"/>
                </a:lnTo>
                <a:lnTo>
                  <a:pt x="17320" y="254"/>
                </a:lnTo>
                <a:lnTo>
                  <a:pt x="17333" y="277"/>
                </a:lnTo>
                <a:lnTo>
                  <a:pt x="17351" y="302"/>
                </a:lnTo>
                <a:lnTo>
                  <a:pt x="17371" y="327"/>
                </a:lnTo>
                <a:lnTo>
                  <a:pt x="17394" y="355"/>
                </a:lnTo>
                <a:lnTo>
                  <a:pt x="17421" y="384"/>
                </a:lnTo>
                <a:lnTo>
                  <a:pt x="17450" y="414"/>
                </a:lnTo>
                <a:lnTo>
                  <a:pt x="17484" y="446"/>
                </a:lnTo>
                <a:lnTo>
                  <a:pt x="17520" y="479"/>
                </a:lnTo>
                <a:lnTo>
                  <a:pt x="17559" y="514"/>
                </a:lnTo>
                <a:lnTo>
                  <a:pt x="17602" y="549"/>
                </a:lnTo>
                <a:lnTo>
                  <a:pt x="17648" y="587"/>
                </a:lnTo>
                <a:lnTo>
                  <a:pt x="17698" y="626"/>
                </a:lnTo>
                <a:lnTo>
                  <a:pt x="17750" y="667"/>
                </a:lnTo>
                <a:lnTo>
                  <a:pt x="17744" y="714"/>
                </a:lnTo>
                <a:lnTo>
                  <a:pt x="17738" y="759"/>
                </a:lnTo>
                <a:lnTo>
                  <a:pt x="17731" y="800"/>
                </a:lnTo>
                <a:lnTo>
                  <a:pt x="17724" y="839"/>
                </a:lnTo>
                <a:lnTo>
                  <a:pt x="17716" y="875"/>
                </a:lnTo>
                <a:lnTo>
                  <a:pt x="17707" y="908"/>
                </a:lnTo>
                <a:lnTo>
                  <a:pt x="17698" y="938"/>
                </a:lnTo>
                <a:lnTo>
                  <a:pt x="17688" y="966"/>
                </a:lnTo>
                <a:lnTo>
                  <a:pt x="17677" y="989"/>
                </a:lnTo>
                <a:lnTo>
                  <a:pt x="17666" y="1011"/>
                </a:lnTo>
                <a:lnTo>
                  <a:pt x="17655" y="1029"/>
                </a:lnTo>
                <a:lnTo>
                  <a:pt x="17641" y="1044"/>
                </a:lnTo>
                <a:lnTo>
                  <a:pt x="17635" y="1051"/>
                </a:lnTo>
                <a:lnTo>
                  <a:pt x="17628" y="1058"/>
                </a:lnTo>
                <a:lnTo>
                  <a:pt x="17621" y="1063"/>
                </a:lnTo>
                <a:lnTo>
                  <a:pt x="17615" y="1068"/>
                </a:lnTo>
                <a:lnTo>
                  <a:pt x="17608" y="1071"/>
                </a:lnTo>
                <a:lnTo>
                  <a:pt x="17600" y="1074"/>
                </a:lnTo>
                <a:lnTo>
                  <a:pt x="17592" y="1077"/>
                </a:lnTo>
                <a:lnTo>
                  <a:pt x="17585" y="1079"/>
                </a:lnTo>
                <a:lnTo>
                  <a:pt x="17503" y="1058"/>
                </a:lnTo>
                <a:lnTo>
                  <a:pt x="17480" y="1062"/>
                </a:lnTo>
                <a:lnTo>
                  <a:pt x="17458" y="1069"/>
                </a:lnTo>
                <a:lnTo>
                  <a:pt x="17437" y="1080"/>
                </a:lnTo>
                <a:lnTo>
                  <a:pt x="17417" y="1094"/>
                </a:lnTo>
                <a:lnTo>
                  <a:pt x="17398" y="1112"/>
                </a:lnTo>
                <a:lnTo>
                  <a:pt x="17379" y="1133"/>
                </a:lnTo>
                <a:lnTo>
                  <a:pt x="17363" y="1158"/>
                </a:lnTo>
                <a:lnTo>
                  <a:pt x="17346" y="1185"/>
                </a:lnTo>
                <a:lnTo>
                  <a:pt x="17331" y="1215"/>
                </a:lnTo>
                <a:lnTo>
                  <a:pt x="17315" y="1250"/>
                </a:lnTo>
                <a:lnTo>
                  <a:pt x="17302" y="1287"/>
                </a:lnTo>
                <a:lnTo>
                  <a:pt x="17289" y="1329"/>
                </a:lnTo>
                <a:lnTo>
                  <a:pt x="17276" y="1373"/>
                </a:lnTo>
                <a:lnTo>
                  <a:pt x="17265" y="1421"/>
                </a:lnTo>
                <a:lnTo>
                  <a:pt x="17255" y="1472"/>
                </a:lnTo>
                <a:lnTo>
                  <a:pt x="17246" y="1526"/>
                </a:lnTo>
                <a:lnTo>
                  <a:pt x="17237" y="1584"/>
                </a:lnTo>
                <a:lnTo>
                  <a:pt x="17230" y="1644"/>
                </a:lnTo>
                <a:lnTo>
                  <a:pt x="17223" y="1708"/>
                </a:lnTo>
                <a:lnTo>
                  <a:pt x="17216" y="1776"/>
                </a:lnTo>
                <a:lnTo>
                  <a:pt x="17212" y="1847"/>
                </a:lnTo>
                <a:lnTo>
                  <a:pt x="17208" y="1921"/>
                </a:lnTo>
                <a:lnTo>
                  <a:pt x="17204" y="1999"/>
                </a:lnTo>
                <a:lnTo>
                  <a:pt x="17202" y="2080"/>
                </a:lnTo>
                <a:lnTo>
                  <a:pt x="17201" y="2164"/>
                </a:lnTo>
                <a:lnTo>
                  <a:pt x="17200" y="2252"/>
                </a:lnTo>
                <a:lnTo>
                  <a:pt x="17200" y="2343"/>
                </a:lnTo>
                <a:lnTo>
                  <a:pt x="17201" y="2437"/>
                </a:lnTo>
                <a:lnTo>
                  <a:pt x="17203" y="2535"/>
                </a:lnTo>
                <a:lnTo>
                  <a:pt x="17206" y="2636"/>
                </a:lnTo>
                <a:lnTo>
                  <a:pt x="17210" y="2740"/>
                </a:lnTo>
                <a:lnTo>
                  <a:pt x="17215" y="2848"/>
                </a:lnTo>
                <a:lnTo>
                  <a:pt x="17211" y="2848"/>
                </a:lnTo>
                <a:lnTo>
                  <a:pt x="17208" y="2849"/>
                </a:lnTo>
                <a:lnTo>
                  <a:pt x="17204" y="2850"/>
                </a:lnTo>
                <a:lnTo>
                  <a:pt x="17201" y="2852"/>
                </a:lnTo>
                <a:lnTo>
                  <a:pt x="17195" y="2859"/>
                </a:lnTo>
                <a:lnTo>
                  <a:pt x="17190" y="2868"/>
                </a:lnTo>
                <a:lnTo>
                  <a:pt x="17186" y="2879"/>
                </a:lnTo>
                <a:lnTo>
                  <a:pt x="17183" y="2894"/>
                </a:lnTo>
                <a:lnTo>
                  <a:pt x="17181" y="2910"/>
                </a:lnTo>
                <a:lnTo>
                  <a:pt x="17179" y="2930"/>
                </a:lnTo>
                <a:lnTo>
                  <a:pt x="17178" y="2951"/>
                </a:lnTo>
                <a:lnTo>
                  <a:pt x="17178" y="2976"/>
                </a:lnTo>
                <a:lnTo>
                  <a:pt x="17179" y="3003"/>
                </a:lnTo>
                <a:lnTo>
                  <a:pt x="17180" y="3032"/>
                </a:lnTo>
                <a:lnTo>
                  <a:pt x="17182" y="3064"/>
                </a:lnTo>
                <a:lnTo>
                  <a:pt x="17185" y="3100"/>
                </a:lnTo>
                <a:lnTo>
                  <a:pt x="17190" y="3137"/>
                </a:lnTo>
                <a:lnTo>
                  <a:pt x="17194" y="3177"/>
                </a:lnTo>
                <a:lnTo>
                  <a:pt x="17215" y="3301"/>
                </a:lnTo>
                <a:lnTo>
                  <a:pt x="17462" y="4432"/>
                </a:lnTo>
                <a:lnTo>
                  <a:pt x="17443" y="4470"/>
                </a:lnTo>
                <a:lnTo>
                  <a:pt x="17425" y="4505"/>
                </a:lnTo>
                <a:lnTo>
                  <a:pt x="17406" y="4537"/>
                </a:lnTo>
                <a:lnTo>
                  <a:pt x="17387" y="4568"/>
                </a:lnTo>
                <a:lnTo>
                  <a:pt x="17367" y="4597"/>
                </a:lnTo>
                <a:lnTo>
                  <a:pt x="17347" y="4623"/>
                </a:lnTo>
                <a:lnTo>
                  <a:pt x="17327" y="4647"/>
                </a:lnTo>
                <a:lnTo>
                  <a:pt x="17307" y="4668"/>
                </a:lnTo>
                <a:lnTo>
                  <a:pt x="17286" y="4688"/>
                </a:lnTo>
                <a:lnTo>
                  <a:pt x="17265" y="4705"/>
                </a:lnTo>
                <a:lnTo>
                  <a:pt x="17244" y="4720"/>
                </a:lnTo>
                <a:lnTo>
                  <a:pt x="17222" y="4733"/>
                </a:lnTo>
                <a:lnTo>
                  <a:pt x="17201" y="4744"/>
                </a:lnTo>
                <a:lnTo>
                  <a:pt x="17178" y="4752"/>
                </a:lnTo>
                <a:lnTo>
                  <a:pt x="17166" y="4755"/>
                </a:lnTo>
                <a:lnTo>
                  <a:pt x="17155" y="4758"/>
                </a:lnTo>
                <a:lnTo>
                  <a:pt x="17144" y="4759"/>
                </a:lnTo>
                <a:lnTo>
                  <a:pt x="17132" y="4761"/>
                </a:lnTo>
                <a:lnTo>
                  <a:pt x="17050" y="4736"/>
                </a:lnTo>
                <a:lnTo>
                  <a:pt x="16970" y="4710"/>
                </a:lnTo>
                <a:lnTo>
                  <a:pt x="16892" y="4685"/>
                </a:lnTo>
                <a:lnTo>
                  <a:pt x="16818" y="4660"/>
                </a:lnTo>
                <a:lnTo>
                  <a:pt x="16745" y="4635"/>
                </a:lnTo>
                <a:lnTo>
                  <a:pt x="16675" y="4611"/>
                </a:lnTo>
                <a:lnTo>
                  <a:pt x="16607" y="4586"/>
                </a:lnTo>
                <a:lnTo>
                  <a:pt x="16543" y="4562"/>
                </a:lnTo>
                <a:lnTo>
                  <a:pt x="16480" y="4538"/>
                </a:lnTo>
                <a:lnTo>
                  <a:pt x="16420" y="4514"/>
                </a:lnTo>
                <a:lnTo>
                  <a:pt x="16362" y="4491"/>
                </a:lnTo>
                <a:lnTo>
                  <a:pt x="16307" y="4467"/>
                </a:lnTo>
                <a:lnTo>
                  <a:pt x="16253" y="4444"/>
                </a:lnTo>
                <a:lnTo>
                  <a:pt x="16204" y="4421"/>
                </a:lnTo>
                <a:lnTo>
                  <a:pt x="16155" y="4399"/>
                </a:lnTo>
                <a:lnTo>
                  <a:pt x="16109" y="4375"/>
                </a:lnTo>
                <a:lnTo>
                  <a:pt x="16066" y="4353"/>
                </a:lnTo>
                <a:lnTo>
                  <a:pt x="16026" y="4331"/>
                </a:lnTo>
                <a:lnTo>
                  <a:pt x="15987" y="4309"/>
                </a:lnTo>
                <a:lnTo>
                  <a:pt x="15952" y="4288"/>
                </a:lnTo>
                <a:lnTo>
                  <a:pt x="15918" y="4265"/>
                </a:lnTo>
                <a:lnTo>
                  <a:pt x="15887" y="4244"/>
                </a:lnTo>
                <a:lnTo>
                  <a:pt x="15860" y="4223"/>
                </a:lnTo>
                <a:lnTo>
                  <a:pt x="15833" y="4202"/>
                </a:lnTo>
                <a:lnTo>
                  <a:pt x="15810" y="4181"/>
                </a:lnTo>
                <a:lnTo>
                  <a:pt x="15789" y="4161"/>
                </a:lnTo>
                <a:lnTo>
                  <a:pt x="15770" y="4140"/>
                </a:lnTo>
                <a:lnTo>
                  <a:pt x="15754" y="4120"/>
                </a:lnTo>
                <a:lnTo>
                  <a:pt x="15740" y="4100"/>
                </a:lnTo>
                <a:lnTo>
                  <a:pt x="15729" y="4080"/>
                </a:lnTo>
                <a:lnTo>
                  <a:pt x="15720" y="4061"/>
                </a:lnTo>
                <a:lnTo>
                  <a:pt x="15713" y="4041"/>
                </a:lnTo>
                <a:lnTo>
                  <a:pt x="15734" y="4000"/>
                </a:lnTo>
                <a:lnTo>
                  <a:pt x="15811" y="4025"/>
                </a:lnTo>
                <a:lnTo>
                  <a:pt x="15886" y="4048"/>
                </a:lnTo>
                <a:lnTo>
                  <a:pt x="15961" y="4068"/>
                </a:lnTo>
                <a:lnTo>
                  <a:pt x="16034" y="4087"/>
                </a:lnTo>
                <a:lnTo>
                  <a:pt x="16106" y="4102"/>
                </a:lnTo>
                <a:lnTo>
                  <a:pt x="16177" y="4117"/>
                </a:lnTo>
                <a:lnTo>
                  <a:pt x="16247" y="4129"/>
                </a:lnTo>
                <a:lnTo>
                  <a:pt x="16314" y="4139"/>
                </a:lnTo>
                <a:lnTo>
                  <a:pt x="16382" y="4147"/>
                </a:lnTo>
                <a:lnTo>
                  <a:pt x="16449" y="4153"/>
                </a:lnTo>
                <a:lnTo>
                  <a:pt x="16514" y="4157"/>
                </a:lnTo>
                <a:lnTo>
                  <a:pt x="16579" y="4159"/>
                </a:lnTo>
                <a:lnTo>
                  <a:pt x="16642" y="4158"/>
                </a:lnTo>
                <a:lnTo>
                  <a:pt x="16704" y="4155"/>
                </a:lnTo>
                <a:lnTo>
                  <a:pt x="16765" y="4151"/>
                </a:lnTo>
                <a:lnTo>
                  <a:pt x="16825" y="4144"/>
                </a:lnTo>
                <a:lnTo>
                  <a:pt x="17071" y="4124"/>
                </a:lnTo>
                <a:lnTo>
                  <a:pt x="16988" y="3795"/>
                </a:lnTo>
                <a:lnTo>
                  <a:pt x="16927" y="3465"/>
                </a:lnTo>
                <a:lnTo>
                  <a:pt x="16905" y="3164"/>
                </a:lnTo>
                <a:lnTo>
                  <a:pt x="16886" y="2881"/>
                </a:lnTo>
                <a:lnTo>
                  <a:pt x="16869" y="2618"/>
                </a:lnTo>
                <a:lnTo>
                  <a:pt x="16855" y="2375"/>
                </a:lnTo>
                <a:lnTo>
                  <a:pt x="16844" y="2150"/>
                </a:lnTo>
                <a:lnTo>
                  <a:pt x="16835" y="1946"/>
                </a:lnTo>
                <a:lnTo>
                  <a:pt x="16828" y="1759"/>
                </a:lnTo>
                <a:lnTo>
                  <a:pt x="16824" y="1593"/>
                </a:lnTo>
                <a:lnTo>
                  <a:pt x="16823" y="1517"/>
                </a:lnTo>
                <a:lnTo>
                  <a:pt x="16823" y="1445"/>
                </a:lnTo>
                <a:lnTo>
                  <a:pt x="16824" y="1380"/>
                </a:lnTo>
                <a:lnTo>
                  <a:pt x="16824" y="1317"/>
                </a:lnTo>
                <a:lnTo>
                  <a:pt x="16826" y="1261"/>
                </a:lnTo>
                <a:lnTo>
                  <a:pt x="16828" y="1209"/>
                </a:lnTo>
                <a:lnTo>
                  <a:pt x="16830" y="1162"/>
                </a:lnTo>
                <a:lnTo>
                  <a:pt x="16835" y="1120"/>
                </a:lnTo>
                <a:lnTo>
                  <a:pt x="16838" y="1082"/>
                </a:lnTo>
                <a:lnTo>
                  <a:pt x="16844" y="1049"/>
                </a:lnTo>
                <a:lnTo>
                  <a:pt x="16849" y="1021"/>
                </a:lnTo>
                <a:lnTo>
                  <a:pt x="16855" y="999"/>
                </a:lnTo>
                <a:lnTo>
                  <a:pt x="16861" y="980"/>
                </a:lnTo>
                <a:lnTo>
                  <a:pt x="16869" y="967"/>
                </a:lnTo>
                <a:lnTo>
                  <a:pt x="16877" y="958"/>
                </a:lnTo>
                <a:lnTo>
                  <a:pt x="16886" y="955"/>
                </a:lnTo>
                <a:lnTo>
                  <a:pt x="17030" y="605"/>
                </a:lnTo>
                <a:lnTo>
                  <a:pt x="17018" y="597"/>
                </a:lnTo>
                <a:lnTo>
                  <a:pt x="17005" y="590"/>
                </a:lnTo>
                <a:lnTo>
                  <a:pt x="16991" y="583"/>
                </a:lnTo>
                <a:lnTo>
                  <a:pt x="16977" y="576"/>
                </a:lnTo>
                <a:lnTo>
                  <a:pt x="16946" y="563"/>
                </a:lnTo>
                <a:lnTo>
                  <a:pt x="16910" y="552"/>
                </a:lnTo>
                <a:lnTo>
                  <a:pt x="16872" y="539"/>
                </a:lnTo>
                <a:lnTo>
                  <a:pt x="16830" y="529"/>
                </a:lnTo>
                <a:lnTo>
                  <a:pt x="16785" y="521"/>
                </a:lnTo>
                <a:lnTo>
                  <a:pt x="16737" y="513"/>
                </a:lnTo>
                <a:lnTo>
                  <a:pt x="16685" y="505"/>
                </a:lnTo>
                <a:lnTo>
                  <a:pt x="16630" y="498"/>
                </a:lnTo>
                <a:lnTo>
                  <a:pt x="16571" y="494"/>
                </a:lnTo>
                <a:lnTo>
                  <a:pt x="16510" y="489"/>
                </a:lnTo>
                <a:lnTo>
                  <a:pt x="16444" y="486"/>
                </a:lnTo>
                <a:lnTo>
                  <a:pt x="16375" y="484"/>
                </a:lnTo>
                <a:lnTo>
                  <a:pt x="16303" y="482"/>
                </a:lnTo>
                <a:lnTo>
                  <a:pt x="16228" y="482"/>
                </a:lnTo>
                <a:lnTo>
                  <a:pt x="16171" y="488"/>
                </a:lnTo>
                <a:lnTo>
                  <a:pt x="16115" y="496"/>
                </a:lnTo>
                <a:lnTo>
                  <a:pt x="16059" y="505"/>
                </a:lnTo>
                <a:lnTo>
                  <a:pt x="16004" y="514"/>
                </a:lnTo>
                <a:lnTo>
                  <a:pt x="15948" y="525"/>
                </a:lnTo>
                <a:lnTo>
                  <a:pt x="15893" y="536"/>
                </a:lnTo>
                <a:lnTo>
                  <a:pt x="15837" y="548"/>
                </a:lnTo>
                <a:lnTo>
                  <a:pt x="15783" y="562"/>
                </a:lnTo>
                <a:lnTo>
                  <a:pt x="15729" y="575"/>
                </a:lnTo>
                <a:lnTo>
                  <a:pt x="15674" y="589"/>
                </a:lnTo>
                <a:lnTo>
                  <a:pt x="15620" y="606"/>
                </a:lnTo>
                <a:lnTo>
                  <a:pt x="15567" y="623"/>
                </a:lnTo>
                <a:lnTo>
                  <a:pt x="15514" y="639"/>
                </a:lnTo>
                <a:lnTo>
                  <a:pt x="15459" y="658"/>
                </a:lnTo>
                <a:lnTo>
                  <a:pt x="15407" y="677"/>
                </a:lnTo>
                <a:lnTo>
                  <a:pt x="15354" y="697"/>
                </a:lnTo>
                <a:lnTo>
                  <a:pt x="15302" y="718"/>
                </a:lnTo>
                <a:lnTo>
                  <a:pt x="15248" y="740"/>
                </a:lnTo>
                <a:lnTo>
                  <a:pt x="15196" y="764"/>
                </a:lnTo>
                <a:lnTo>
                  <a:pt x="15145" y="787"/>
                </a:lnTo>
                <a:lnTo>
                  <a:pt x="15093" y="811"/>
                </a:lnTo>
                <a:lnTo>
                  <a:pt x="15042" y="837"/>
                </a:lnTo>
                <a:lnTo>
                  <a:pt x="14991" y="864"/>
                </a:lnTo>
                <a:lnTo>
                  <a:pt x="14940" y="890"/>
                </a:lnTo>
                <a:lnTo>
                  <a:pt x="14889" y="918"/>
                </a:lnTo>
                <a:lnTo>
                  <a:pt x="14839" y="948"/>
                </a:lnTo>
                <a:lnTo>
                  <a:pt x="14788" y="978"/>
                </a:lnTo>
                <a:lnTo>
                  <a:pt x="14738" y="1008"/>
                </a:lnTo>
                <a:lnTo>
                  <a:pt x="14689" y="1040"/>
                </a:lnTo>
                <a:lnTo>
                  <a:pt x="14639" y="1072"/>
                </a:lnTo>
                <a:lnTo>
                  <a:pt x="14591" y="1105"/>
                </a:lnTo>
                <a:lnTo>
                  <a:pt x="14542" y="1140"/>
                </a:lnTo>
                <a:lnTo>
                  <a:pt x="14212" y="1201"/>
                </a:lnTo>
                <a:lnTo>
                  <a:pt x="14212" y="1181"/>
                </a:lnTo>
                <a:lnTo>
                  <a:pt x="14209" y="1161"/>
                </a:lnTo>
                <a:lnTo>
                  <a:pt x="14207" y="1140"/>
                </a:lnTo>
                <a:lnTo>
                  <a:pt x="14206" y="1119"/>
                </a:lnTo>
                <a:lnTo>
                  <a:pt x="14207" y="1098"/>
                </a:lnTo>
                <a:lnTo>
                  <a:pt x="14208" y="1077"/>
                </a:lnTo>
                <a:lnTo>
                  <a:pt x="14211" y="1054"/>
                </a:lnTo>
                <a:lnTo>
                  <a:pt x="14214" y="1033"/>
                </a:lnTo>
                <a:lnTo>
                  <a:pt x="14220" y="1011"/>
                </a:lnTo>
                <a:lnTo>
                  <a:pt x="14227" y="990"/>
                </a:lnTo>
                <a:lnTo>
                  <a:pt x="14234" y="968"/>
                </a:lnTo>
                <a:lnTo>
                  <a:pt x="14242" y="946"/>
                </a:lnTo>
                <a:lnTo>
                  <a:pt x="14252" y="922"/>
                </a:lnTo>
                <a:lnTo>
                  <a:pt x="14264" y="900"/>
                </a:lnTo>
                <a:lnTo>
                  <a:pt x="14277" y="878"/>
                </a:lnTo>
                <a:lnTo>
                  <a:pt x="14290" y="855"/>
                </a:lnTo>
                <a:lnTo>
                  <a:pt x="14304" y="831"/>
                </a:lnTo>
                <a:lnTo>
                  <a:pt x="14321" y="808"/>
                </a:lnTo>
                <a:lnTo>
                  <a:pt x="14338" y="785"/>
                </a:lnTo>
                <a:lnTo>
                  <a:pt x="14356" y="761"/>
                </a:lnTo>
                <a:lnTo>
                  <a:pt x="14376" y="737"/>
                </a:lnTo>
                <a:lnTo>
                  <a:pt x="14397" y="714"/>
                </a:lnTo>
                <a:lnTo>
                  <a:pt x="14420" y="689"/>
                </a:lnTo>
                <a:lnTo>
                  <a:pt x="14443" y="665"/>
                </a:lnTo>
                <a:lnTo>
                  <a:pt x="14467" y="642"/>
                </a:lnTo>
                <a:lnTo>
                  <a:pt x="14493" y="616"/>
                </a:lnTo>
                <a:lnTo>
                  <a:pt x="14520" y="592"/>
                </a:lnTo>
                <a:lnTo>
                  <a:pt x="14547" y="567"/>
                </a:lnTo>
                <a:lnTo>
                  <a:pt x="14577" y="542"/>
                </a:lnTo>
                <a:lnTo>
                  <a:pt x="14607" y="517"/>
                </a:lnTo>
                <a:lnTo>
                  <a:pt x="14639" y="492"/>
                </a:lnTo>
                <a:lnTo>
                  <a:pt x="14671" y="466"/>
                </a:lnTo>
                <a:lnTo>
                  <a:pt x="14706" y="441"/>
                </a:lnTo>
                <a:lnTo>
                  <a:pt x="14790" y="397"/>
                </a:lnTo>
                <a:lnTo>
                  <a:pt x="14875" y="357"/>
                </a:lnTo>
                <a:lnTo>
                  <a:pt x="14959" y="320"/>
                </a:lnTo>
                <a:lnTo>
                  <a:pt x="15043" y="283"/>
                </a:lnTo>
                <a:lnTo>
                  <a:pt x="15126" y="250"/>
                </a:lnTo>
                <a:lnTo>
                  <a:pt x="15208" y="219"/>
                </a:lnTo>
                <a:lnTo>
                  <a:pt x="15292" y="190"/>
                </a:lnTo>
                <a:lnTo>
                  <a:pt x="15374" y="162"/>
                </a:lnTo>
                <a:lnTo>
                  <a:pt x="15456" y="138"/>
                </a:lnTo>
                <a:lnTo>
                  <a:pt x="15538" y="115"/>
                </a:lnTo>
                <a:lnTo>
                  <a:pt x="15620" y="95"/>
                </a:lnTo>
                <a:lnTo>
                  <a:pt x="15701" y="78"/>
                </a:lnTo>
                <a:lnTo>
                  <a:pt x="15782" y="62"/>
                </a:lnTo>
                <a:lnTo>
                  <a:pt x="15862" y="49"/>
                </a:lnTo>
                <a:lnTo>
                  <a:pt x="15943" y="38"/>
                </a:lnTo>
                <a:lnTo>
                  <a:pt x="16023" y="29"/>
                </a:lnTo>
                <a:close/>
                <a:moveTo>
                  <a:pt x="15816" y="872"/>
                </a:moveTo>
                <a:lnTo>
                  <a:pt x="15844" y="882"/>
                </a:lnTo>
                <a:lnTo>
                  <a:pt x="15872" y="893"/>
                </a:lnTo>
                <a:lnTo>
                  <a:pt x="15900" y="906"/>
                </a:lnTo>
                <a:lnTo>
                  <a:pt x="15927" y="918"/>
                </a:lnTo>
                <a:lnTo>
                  <a:pt x="15954" y="930"/>
                </a:lnTo>
                <a:lnTo>
                  <a:pt x="15981" y="942"/>
                </a:lnTo>
                <a:lnTo>
                  <a:pt x="16006" y="957"/>
                </a:lnTo>
                <a:lnTo>
                  <a:pt x="16033" y="970"/>
                </a:lnTo>
                <a:lnTo>
                  <a:pt x="16058" y="984"/>
                </a:lnTo>
                <a:lnTo>
                  <a:pt x="16084" y="1000"/>
                </a:lnTo>
                <a:lnTo>
                  <a:pt x="16108" y="1014"/>
                </a:lnTo>
                <a:lnTo>
                  <a:pt x="16133" y="1031"/>
                </a:lnTo>
                <a:lnTo>
                  <a:pt x="16157" y="1047"/>
                </a:lnTo>
                <a:lnTo>
                  <a:pt x="16181" y="1063"/>
                </a:lnTo>
                <a:lnTo>
                  <a:pt x="16205" y="1081"/>
                </a:lnTo>
                <a:lnTo>
                  <a:pt x="16228" y="1099"/>
                </a:lnTo>
                <a:lnTo>
                  <a:pt x="16145" y="1222"/>
                </a:lnTo>
                <a:lnTo>
                  <a:pt x="15959" y="1222"/>
                </a:lnTo>
                <a:lnTo>
                  <a:pt x="15652" y="1305"/>
                </a:lnTo>
                <a:lnTo>
                  <a:pt x="15713" y="1491"/>
                </a:lnTo>
                <a:lnTo>
                  <a:pt x="15754" y="1696"/>
                </a:lnTo>
                <a:lnTo>
                  <a:pt x="15778" y="1694"/>
                </a:lnTo>
                <a:lnTo>
                  <a:pt x="15800" y="1691"/>
                </a:lnTo>
                <a:lnTo>
                  <a:pt x="15822" y="1690"/>
                </a:lnTo>
                <a:lnTo>
                  <a:pt x="15843" y="1690"/>
                </a:lnTo>
                <a:lnTo>
                  <a:pt x="15864" y="1690"/>
                </a:lnTo>
                <a:lnTo>
                  <a:pt x="15885" y="1691"/>
                </a:lnTo>
                <a:lnTo>
                  <a:pt x="15905" y="1693"/>
                </a:lnTo>
                <a:lnTo>
                  <a:pt x="15924" y="1695"/>
                </a:lnTo>
                <a:lnTo>
                  <a:pt x="15943" y="1697"/>
                </a:lnTo>
                <a:lnTo>
                  <a:pt x="15962" y="1700"/>
                </a:lnTo>
                <a:lnTo>
                  <a:pt x="15979" y="1704"/>
                </a:lnTo>
                <a:lnTo>
                  <a:pt x="15997" y="1708"/>
                </a:lnTo>
                <a:lnTo>
                  <a:pt x="16015" y="1714"/>
                </a:lnTo>
                <a:lnTo>
                  <a:pt x="16032" y="1719"/>
                </a:lnTo>
                <a:lnTo>
                  <a:pt x="16047" y="1725"/>
                </a:lnTo>
                <a:lnTo>
                  <a:pt x="16064" y="1731"/>
                </a:lnTo>
                <a:lnTo>
                  <a:pt x="16078" y="1739"/>
                </a:lnTo>
                <a:lnTo>
                  <a:pt x="16093" y="1747"/>
                </a:lnTo>
                <a:lnTo>
                  <a:pt x="16107" y="1756"/>
                </a:lnTo>
                <a:lnTo>
                  <a:pt x="16121" y="1765"/>
                </a:lnTo>
                <a:lnTo>
                  <a:pt x="16135" y="1775"/>
                </a:lnTo>
                <a:lnTo>
                  <a:pt x="16147" y="1785"/>
                </a:lnTo>
                <a:lnTo>
                  <a:pt x="16159" y="1796"/>
                </a:lnTo>
                <a:lnTo>
                  <a:pt x="16171" y="1808"/>
                </a:lnTo>
                <a:lnTo>
                  <a:pt x="16182" y="1820"/>
                </a:lnTo>
                <a:lnTo>
                  <a:pt x="16194" y="1832"/>
                </a:lnTo>
                <a:lnTo>
                  <a:pt x="16204" y="1846"/>
                </a:lnTo>
                <a:lnTo>
                  <a:pt x="16214" y="1860"/>
                </a:lnTo>
                <a:lnTo>
                  <a:pt x="16224" y="1875"/>
                </a:lnTo>
                <a:lnTo>
                  <a:pt x="16232" y="1890"/>
                </a:lnTo>
                <a:lnTo>
                  <a:pt x="16241" y="1906"/>
                </a:lnTo>
                <a:lnTo>
                  <a:pt x="16249" y="1922"/>
                </a:lnTo>
                <a:lnTo>
                  <a:pt x="16269" y="1942"/>
                </a:lnTo>
                <a:lnTo>
                  <a:pt x="16272" y="1968"/>
                </a:lnTo>
                <a:lnTo>
                  <a:pt x="16272" y="1994"/>
                </a:lnTo>
                <a:lnTo>
                  <a:pt x="16272" y="2020"/>
                </a:lnTo>
                <a:lnTo>
                  <a:pt x="16269" y="2047"/>
                </a:lnTo>
                <a:lnTo>
                  <a:pt x="16265" y="2072"/>
                </a:lnTo>
                <a:lnTo>
                  <a:pt x="16258" y="2099"/>
                </a:lnTo>
                <a:lnTo>
                  <a:pt x="16250" y="2125"/>
                </a:lnTo>
                <a:lnTo>
                  <a:pt x="16239" y="2152"/>
                </a:lnTo>
                <a:lnTo>
                  <a:pt x="16227" y="2179"/>
                </a:lnTo>
                <a:lnTo>
                  <a:pt x="16214" y="2205"/>
                </a:lnTo>
                <a:lnTo>
                  <a:pt x="16197" y="2233"/>
                </a:lnTo>
                <a:lnTo>
                  <a:pt x="16179" y="2260"/>
                </a:lnTo>
                <a:lnTo>
                  <a:pt x="16159" y="2288"/>
                </a:lnTo>
                <a:lnTo>
                  <a:pt x="16138" y="2314"/>
                </a:lnTo>
                <a:lnTo>
                  <a:pt x="16115" y="2342"/>
                </a:lnTo>
                <a:lnTo>
                  <a:pt x="16089" y="2370"/>
                </a:lnTo>
                <a:lnTo>
                  <a:pt x="16062" y="2397"/>
                </a:lnTo>
                <a:lnTo>
                  <a:pt x="16033" y="2425"/>
                </a:lnTo>
                <a:lnTo>
                  <a:pt x="16002" y="2453"/>
                </a:lnTo>
                <a:lnTo>
                  <a:pt x="15968" y="2482"/>
                </a:lnTo>
                <a:lnTo>
                  <a:pt x="15934" y="2509"/>
                </a:lnTo>
                <a:lnTo>
                  <a:pt x="15897" y="2537"/>
                </a:lnTo>
                <a:lnTo>
                  <a:pt x="15859" y="2566"/>
                </a:lnTo>
                <a:lnTo>
                  <a:pt x="15817" y="2595"/>
                </a:lnTo>
                <a:lnTo>
                  <a:pt x="15775" y="2624"/>
                </a:lnTo>
                <a:lnTo>
                  <a:pt x="15731" y="2653"/>
                </a:lnTo>
                <a:lnTo>
                  <a:pt x="15685" y="2682"/>
                </a:lnTo>
                <a:lnTo>
                  <a:pt x="15637" y="2710"/>
                </a:lnTo>
                <a:lnTo>
                  <a:pt x="15587" y="2739"/>
                </a:lnTo>
                <a:lnTo>
                  <a:pt x="15535" y="2768"/>
                </a:lnTo>
                <a:lnTo>
                  <a:pt x="15481" y="2798"/>
                </a:lnTo>
                <a:lnTo>
                  <a:pt x="15426" y="2827"/>
                </a:lnTo>
                <a:lnTo>
                  <a:pt x="15302" y="2991"/>
                </a:lnTo>
                <a:lnTo>
                  <a:pt x="15349" y="2979"/>
                </a:lnTo>
                <a:lnTo>
                  <a:pt x="15395" y="2966"/>
                </a:lnTo>
                <a:lnTo>
                  <a:pt x="15438" y="2952"/>
                </a:lnTo>
                <a:lnTo>
                  <a:pt x="15479" y="2939"/>
                </a:lnTo>
                <a:lnTo>
                  <a:pt x="15518" y="2926"/>
                </a:lnTo>
                <a:lnTo>
                  <a:pt x="15555" y="2911"/>
                </a:lnTo>
                <a:lnTo>
                  <a:pt x="15589" y="2898"/>
                </a:lnTo>
                <a:lnTo>
                  <a:pt x="15621" y="2884"/>
                </a:lnTo>
                <a:lnTo>
                  <a:pt x="15651" y="2869"/>
                </a:lnTo>
                <a:lnTo>
                  <a:pt x="15679" y="2855"/>
                </a:lnTo>
                <a:lnTo>
                  <a:pt x="15703" y="2840"/>
                </a:lnTo>
                <a:lnTo>
                  <a:pt x="15727" y="2826"/>
                </a:lnTo>
                <a:lnTo>
                  <a:pt x="15748" y="2811"/>
                </a:lnTo>
                <a:lnTo>
                  <a:pt x="15765" y="2796"/>
                </a:lnTo>
                <a:lnTo>
                  <a:pt x="15782" y="2781"/>
                </a:lnTo>
                <a:lnTo>
                  <a:pt x="15796" y="2766"/>
                </a:lnTo>
                <a:lnTo>
                  <a:pt x="15816" y="2766"/>
                </a:lnTo>
                <a:lnTo>
                  <a:pt x="16187" y="2930"/>
                </a:lnTo>
                <a:lnTo>
                  <a:pt x="16208" y="3074"/>
                </a:lnTo>
                <a:lnTo>
                  <a:pt x="16105" y="3198"/>
                </a:lnTo>
                <a:lnTo>
                  <a:pt x="16043" y="3198"/>
                </a:lnTo>
                <a:lnTo>
                  <a:pt x="15994" y="3207"/>
                </a:lnTo>
                <a:lnTo>
                  <a:pt x="15941" y="3218"/>
                </a:lnTo>
                <a:lnTo>
                  <a:pt x="15884" y="3230"/>
                </a:lnTo>
                <a:lnTo>
                  <a:pt x="15822" y="3244"/>
                </a:lnTo>
                <a:lnTo>
                  <a:pt x="15755" y="3261"/>
                </a:lnTo>
                <a:lnTo>
                  <a:pt x="15684" y="3279"/>
                </a:lnTo>
                <a:lnTo>
                  <a:pt x="15609" y="3299"/>
                </a:lnTo>
                <a:lnTo>
                  <a:pt x="15529" y="3321"/>
                </a:lnTo>
                <a:lnTo>
                  <a:pt x="15444" y="3345"/>
                </a:lnTo>
                <a:lnTo>
                  <a:pt x="15355" y="3371"/>
                </a:lnTo>
                <a:lnTo>
                  <a:pt x="15262" y="3400"/>
                </a:lnTo>
                <a:lnTo>
                  <a:pt x="15163" y="3430"/>
                </a:lnTo>
                <a:lnTo>
                  <a:pt x="15061" y="3461"/>
                </a:lnTo>
                <a:lnTo>
                  <a:pt x="14954" y="3495"/>
                </a:lnTo>
                <a:lnTo>
                  <a:pt x="14842" y="3531"/>
                </a:lnTo>
                <a:lnTo>
                  <a:pt x="14726" y="3568"/>
                </a:lnTo>
                <a:lnTo>
                  <a:pt x="14726" y="3506"/>
                </a:lnTo>
                <a:lnTo>
                  <a:pt x="14870" y="3465"/>
                </a:lnTo>
                <a:lnTo>
                  <a:pt x="14829" y="3444"/>
                </a:lnTo>
                <a:lnTo>
                  <a:pt x="14829" y="3403"/>
                </a:lnTo>
                <a:lnTo>
                  <a:pt x="14685" y="3465"/>
                </a:lnTo>
                <a:lnTo>
                  <a:pt x="14563" y="3465"/>
                </a:lnTo>
                <a:lnTo>
                  <a:pt x="14480" y="3424"/>
                </a:lnTo>
                <a:lnTo>
                  <a:pt x="14460" y="3239"/>
                </a:lnTo>
                <a:lnTo>
                  <a:pt x="14468" y="3217"/>
                </a:lnTo>
                <a:lnTo>
                  <a:pt x="14478" y="3193"/>
                </a:lnTo>
                <a:lnTo>
                  <a:pt x="14491" y="3171"/>
                </a:lnTo>
                <a:lnTo>
                  <a:pt x="14504" y="3149"/>
                </a:lnTo>
                <a:lnTo>
                  <a:pt x="14520" y="3127"/>
                </a:lnTo>
                <a:lnTo>
                  <a:pt x="14537" y="3106"/>
                </a:lnTo>
                <a:lnTo>
                  <a:pt x="14556" y="3084"/>
                </a:lnTo>
                <a:lnTo>
                  <a:pt x="14577" y="3063"/>
                </a:lnTo>
                <a:lnTo>
                  <a:pt x="14600" y="3043"/>
                </a:lnTo>
                <a:lnTo>
                  <a:pt x="14625" y="3023"/>
                </a:lnTo>
                <a:lnTo>
                  <a:pt x="14650" y="3003"/>
                </a:lnTo>
                <a:lnTo>
                  <a:pt x="14679" y="2985"/>
                </a:lnTo>
                <a:lnTo>
                  <a:pt x="14709" y="2965"/>
                </a:lnTo>
                <a:lnTo>
                  <a:pt x="14740" y="2947"/>
                </a:lnTo>
                <a:lnTo>
                  <a:pt x="14774" y="2928"/>
                </a:lnTo>
                <a:lnTo>
                  <a:pt x="14809" y="2910"/>
                </a:lnTo>
                <a:lnTo>
                  <a:pt x="14789" y="2704"/>
                </a:lnTo>
                <a:lnTo>
                  <a:pt x="14785" y="2673"/>
                </a:lnTo>
                <a:lnTo>
                  <a:pt x="14781" y="2642"/>
                </a:lnTo>
                <a:lnTo>
                  <a:pt x="14780" y="2612"/>
                </a:lnTo>
                <a:lnTo>
                  <a:pt x="14781" y="2581"/>
                </a:lnTo>
                <a:lnTo>
                  <a:pt x="14784" y="2551"/>
                </a:lnTo>
                <a:lnTo>
                  <a:pt x="14788" y="2521"/>
                </a:lnTo>
                <a:lnTo>
                  <a:pt x="14794" y="2491"/>
                </a:lnTo>
                <a:lnTo>
                  <a:pt x="14801" y="2461"/>
                </a:lnTo>
                <a:lnTo>
                  <a:pt x="14810" y="2431"/>
                </a:lnTo>
                <a:lnTo>
                  <a:pt x="14821" y="2401"/>
                </a:lnTo>
                <a:lnTo>
                  <a:pt x="14833" y="2372"/>
                </a:lnTo>
                <a:lnTo>
                  <a:pt x="14848" y="2342"/>
                </a:lnTo>
                <a:lnTo>
                  <a:pt x="14865" y="2313"/>
                </a:lnTo>
                <a:lnTo>
                  <a:pt x="14881" y="2283"/>
                </a:lnTo>
                <a:lnTo>
                  <a:pt x="14901" y="2254"/>
                </a:lnTo>
                <a:lnTo>
                  <a:pt x="14922" y="2225"/>
                </a:lnTo>
                <a:lnTo>
                  <a:pt x="14944" y="2197"/>
                </a:lnTo>
                <a:lnTo>
                  <a:pt x="14969" y="2168"/>
                </a:lnTo>
                <a:lnTo>
                  <a:pt x="14995" y="2139"/>
                </a:lnTo>
                <a:lnTo>
                  <a:pt x="15023" y="2111"/>
                </a:lnTo>
                <a:lnTo>
                  <a:pt x="15052" y="2082"/>
                </a:lnTo>
                <a:lnTo>
                  <a:pt x="15083" y="2054"/>
                </a:lnTo>
                <a:lnTo>
                  <a:pt x="15116" y="2026"/>
                </a:lnTo>
                <a:lnTo>
                  <a:pt x="15151" y="1998"/>
                </a:lnTo>
                <a:lnTo>
                  <a:pt x="15187" y="1970"/>
                </a:lnTo>
                <a:lnTo>
                  <a:pt x="15225" y="1942"/>
                </a:lnTo>
                <a:lnTo>
                  <a:pt x="15264" y="1915"/>
                </a:lnTo>
                <a:lnTo>
                  <a:pt x="15305" y="1887"/>
                </a:lnTo>
                <a:lnTo>
                  <a:pt x="15348" y="1860"/>
                </a:lnTo>
                <a:lnTo>
                  <a:pt x="15393" y="1832"/>
                </a:lnTo>
                <a:lnTo>
                  <a:pt x="15439" y="1805"/>
                </a:lnTo>
                <a:lnTo>
                  <a:pt x="15487" y="1778"/>
                </a:lnTo>
                <a:lnTo>
                  <a:pt x="15492" y="1778"/>
                </a:lnTo>
                <a:lnTo>
                  <a:pt x="15497" y="1777"/>
                </a:lnTo>
                <a:lnTo>
                  <a:pt x="15502" y="1775"/>
                </a:lnTo>
                <a:lnTo>
                  <a:pt x="15507" y="1771"/>
                </a:lnTo>
                <a:lnTo>
                  <a:pt x="15511" y="1768"/>
                </a:lnTo>
                <a:lnTo>
                  <a:pt x="15516" y="1763"/>
                </a:lnTo>
                <a:lnTo>
                  <a:pt x="15519" y="1757"/>
                </a:lnTo>
                <a:lnTo>
                  <a:pt x="15523" y="1751"/>
                </a:lnTo>
                <a:lnTo>
                  <a:pt x="15530" y="1736"/>
                </a:lnTo>
                <a:lnTo>
                  <a:pt x="15538" y="1717"/>
                </a:lnTo>
                <a:lnTo>
                  <a:pt x="15543" y="1696"/>
                </a:lnTo>
                <a:lnTo>
                  <a:pt x="15549" y="1670"/>
                </a:lnTo>
                <a:lnTo>
                  <a:pt x="15553" y="1642"/>
                </a:lnTo>
                <a:lnTo>
                  <a:pt x="15558" y="1609"/>
                </a:lnTo>
                <a:lnTo>
                  <a:pt x="15561" y="1574"/>
                </a:lnTo>
                <a:lnTo>
                  <a:pt x="15565" y="1535"/>
                </a:lnTo>
                <a:lnTo>
                  <a:pt x="15567" y="1493"/>
                </a:lnTo>
                <a:lnTo>
                  <a:pt x="15568" y="1447"/>
                </a:lnTo>
                <a:lnTo>
                  <a:pt x="15569" y="1397"/>
                </a:lnTo>
                <a:lnTo>
                  <a:pt x="15570" y="1345"/>
                </a:lnTo>
                <a:lnTo>
                  <a:pt x="15492" y="1356"/>
                </a:lnTo>
                <a:lnTo>
                  <a:pt x="15420" y="1367"/>
                </a:lnTo>
                <a:lnTo>
                  <a:pt x="15354" y="1380"/>
                </a:lnTo>
                <a:lnTo>
                  <a:pt x="15292" y="1392"/>
                </a:lnTo>
                <a:lnTo>
                  <a:pt x="15235" y="1405"/>
                </a:lnTo>
                <a:lnTo>
                  <a:pt x="15184" y="1420"/>
                </a:lnTo>
                <a:lnTo>
                  <a:pt x="15161" y="1426"/>
                </a:lnTo>
                <a:lnTo>
                  <a:pt x="15137" y="1434"/>
                </a:lnTo>
                <a:lnTo>
                  <a:pt x="15116" y="1441"/>
                </a:lnTo>
                <a:lnTo>
                  <a:pt x="15096" y="1448"/>
                </a:lnTo>
                <a:lnTo>
                  <a:pt x="15078" y="1456"/>
                </a:lnTo>
                <a:lnTo>
                  <a:pt x="15061" y="1464"/>
                </a:lnTo>
                <a:lnTo>
                  <a:pt x="15044" y="1473"/>
                </a:lnTo>
                <a:lnTo>
                  <a:pt x="15030" y="1481"/>
                </a:lnTo>
                <a:lnTo>
                  <a:pt x="15017" y="1489"/>
                </a:lnTo>
                <a:lnTo>
                  <a:pt x="15004" y="1498"/>
                </a:lnTo>
                <a:lnTo>
                  <a:pt x="14993" y="1507"/>
                </a:lnTo>
                <a:lnTo>
                  <a:pt x="14983" y="1516"/>
                </a:lnTo>
                <a:lnTo>
                  <a:pt x="14975" y="1525"/>
                </a:lnTo>
                <a:lnTo>
                  <a:pt x="14968" y="1534"/>
                </a:lnTo>
                <a:lnTo>
                  <a:pt x="14962" y="1544"/>
                </a:lnTo>
                <a:lnTo>
                  <a:pt x="14958" y="1553"/>
                </a:lnTo>
                <a:lnTo>
                  <a:pt x="14954" y="1563"/>
                </a:lnTo>
                <a:lnTo>
                  <a:pt x="14952" y="1573"/>
                </a:lnTo>
                <a:lnTo>
                  <a:pt x="14952" y="1583"/>
                </a:lnTo>
                <a:lnTo>
                  <a:pt x="14952" y="1593"/>
                </a:lnTo>
                <a:lnTo>
                  <a:pt x="14932" y="1593"/>
                </a:lnTo>
                <a:lnTo>
                  <a:pt x="14829" y="1531"/>
                </a:lnTo>
                <a:lnTo>
                  <a:pt x="14809" y="1407"/>
                </a:lnTo>
                <a:lnTo>
                  <a:pt x="14863" y="1360"/>
                </a:lnTo>
                <a:lnTo>
                  <a:pt x="14919" y="1314"/>
                </a:lnTo>
                <a:lnTo>
                  <a:pt x="14975" y="1270"/>
                </a:lnTo>
                <a:lnTo>
                  <a:pt x="15033" y="1228"/>
                </a:lnTo>
                <a:lnTo>
                  <a:pt x="15063" y="1208"/>
                </a:lnTo>
                <a:lnTo>
                  <a:pt x="15093" y="1188"/>
                </a:lnTo>
                <a:lnTo>
                  <a:pt x="15123" y="1168"/>
                </a:lnTo>
                <a:lnTo>
                  <a:pt x="15153" y="1149"/>
                </a:lnTo>
                <a:lnTo>
                  <a:pt x="15183" y="1131"/>
                </a:lnTo>
                <a:lnTo>
                  <a:pt x="15214" y="1113"/>
                </a:lnTo>
                <a:lnTo>
                  <a:pt x="15245" y="1095"/>
                </a:lnTo>
                <a:lnTo>
                  <a:pt x="15276" y="1079"/>
                </a:lnTo>
                <a:lnTo>
                  <a:pt x="15340" y="1046"/>
                </a:lnTo>
                <a:lnTo>
                  <a:pt x="15405" y="1016"/>
                </a:lnTo>
                <a:lnTo>
                  <a:pt x="15470" y="987"/>
                </a:lnTo>
                <a:lnTo>
                  <a:pt x="15538" y="960"/>
                </a:lnTo>
                <a:lnTo>
                  <a:pt x="15606" y="935"/>
                </a:lnTo>
                <a:lnTo>
                  <a:pt x="15674" y="912"/>
                </a:lnTo>
                <a:lnTo>
                  <a:pt x="15744" y="891"/>
                </a:lnTo>
                <a:lnTo>
                  <a:pt x="15816" y="872"/>
                </a:lnTo>
                <a:close/>
                <a:moveTo>
                  <a:pt x="13513" y="1407"/>
                </a:moveTo>
                <a:lnTo>
                  <a:pt x="13534" y="1406"/>
                </a:lnTo>
                <a:lnTo>
                  <a:pt x="13557" y="1405"/>
                </a:lnTo>
                <a:lnTo>
                  <a:pt x="13578" y="1406"/>
                </a:lnTo>
                <a:lnTo>
                  <a:pt x="13600" y="1408"/>
                </a:lnTo>
                <a:lnTo>
                  <a:pt x="13621" y="1412"/>
                </a:lnTo>
                <a:lnTo>
                  <a:pt x="13643" y="1416"/>
                </a:lnTo>
                <a:lnTo>
                  <a:pt x="13664" y="1422"/>
                </a:lnTo>
                <a:lnTo>
                  <a:pt x="13685" y="1430"/>
                </a:lnTo>
                <a:lnTo>
                  <a:pt x="13706" y="1438"/>
                </a:lnTo>
                <a:lnTo>
                  <a:pt x="13727" y="1448"/>
                </a:lnTo>
                <a:lnTo>
                  <a:pt x="13748" y="1460"/>
                </a:lnTo>
                <a:lnTo>
                  <a:pt x="13770" y="1472"/>
                </a:lnTo>
                <a:lnTo>
                  <a:pt x="13791" y="1486"/>
                </a:lnTo>
                <a:lnTo>
                  <a:pt x="13811" y="1502"/>
                </a:lnTo>
                <a:lnTo>
                  <a:pt x="13832" y="1518"/>
                </a:lnTo>
                <a:lnTo>
                  <a:pt x="13853" y="1536"/>
                </a:lnTo>
                <a:lnTo>
                  <a:pt x="13873" y="1555"/>
                </a:lnTo>
                <a:lnTo>
                  <a:pt x="13894" y="1576"/>
                </a:lnTo>
                <a:lnTo>
                  <a:pt x="13914" y="1598"/>
                </a:lnTo>
                <a:lnTo>
                  <a:pt x="13934" y="1622"/>
                </a:lnTo>
                <a:lnTo>
                  <a:pt x="13954" y="1646"/>
                </a:lnTo>
                <a:lnTo>
                  <a:pt x="13975" y="1672"/>
                </a:lnTo>
                <a:lnTo>
                  <a:pt x="13995" y="1699"/>
                </a:lnTo>
                <a:lnTo>
                  <a:pt x="14015" y="1727"/>
                </a:lnTo>
                <a:lnTo>
                  <a:pt x="14034" y="1757"/>
                </a:lnTo>
                <a:lnTo>
                  <a:pt x="14054" y="1789"/>
                </a:lnTo>
                <a:lnTo>
                  <a:pt x="14074" y="1821"/>
                </a:lnTo>
                <a:lnTo>
                  <a:pt x="14094" y="1855"/>
                </a:lnTo>
                <a:lnTo>
                  <a:pt x="14112" y="1890"/>
                </a:lnTo>
                <a:lnTo>
                  <a:pt x="14132" y="1927"/>
                </a:lnTo>
                <a:lnTo>
                  <a:pt x="14151" y="1965"/>
                </a:lnTo>
                <a:lnTo>
                  <a:pt x="14171" y="2003"/>
                </a:lnTo>
                <a:lnTo>
                  <a:pt x="14212" y="2210"/>
                </a:lnTo>
                <a:lnTo>
                  <a:pt x="14218" y="2258"/>
                </a:lnTo>
                <a:lnTo>
                  <a:pt x="14223" y="2306"/>
                </a:lnTo>
                <a:lnTo>
                  <a:pt x="14227" y="2355"/>
                </a:lnTo>
                <a:lnTo>
                  <a:pt x="14230" y="2404"/>
                </a:lnTo>
                <a:lnTo>
                  <a:pt x="14232" y="2454"/>
                </a:lnTo>
                <a:lnTo>
                  <a:pt x="14233" y="2505"/>
                </a:lnTo>
                <a:lnTo>
                  <a:pt x="14233" y="2556"/>
                </a:lnTo>
                <a:lnTo>
                  <a:pt x="14232" y="2607"/>
                </a:lnTo>
                <a:lnTo>
                  <a:pt x="14231" y="2659"/>
                </a:lnTo>
                <a:lnTo>
                  <a:pt x="14228" y="2711"/>
                </a:lnTo>
                <a:lnTo>
                  <a:pt x="14224" y="2765"/>
                </a:lnTo>
                <a:lnTo>
                  <a:pt x="14220" y="2819"/>
                </a:lnTo>
                <a:lnTo>
                  <a:pt x="14214" y="2872"/>
                </a:lnTo>
                <a:lnTo>
                  <a:pt x="14208" y="2928"/>
                </a:lnTo>
                <a:lnTo>
                  <a:pt x="14200" y="2982"/>
                </a:lnTo>
                <a:lnTo>
                  <a:pt x="14191" y="3038"/>
                </a:lnTo>
                <a:lnTo>
                  <a:pt x="14182" y="3094"/>
                </a:lnTo>
                <a:lnTo>
                  <a:pt x="14171" y="3151"/>
                </a:lnTo>
                <a:lnTo>
                  <a:pt x="14160" y="3209"/>
                </a:lnTo>
                <a:lnTo>
                  <a:pt x="14148" y="3266"/>
                </a:lnTo>
                <a:lnTo>
                  <a:pt x="14135" y="3324"/>
                </a:lnTo>
                <a:lnTo>
                  <a:pt x="14120" y="3383"/>
                </a:lnTo>
                <a:lnTo>
                  <a:pt x="14105" y="3443"/>
                </a:lnTo>
                <a:lnTo>
                  <a:pt x="14089" y="3503"/>
                </a:lnTo>
                <a:lnTo>
                  <a:pt x="14071" y="3563"/>
                </a:lnTo>
                <a:lnTo>
                  <a:pt x="14054" y="3624"/>
                </a:lnTo>
                <a:lnTo>
                  <a:pt x="14035" y="3685"/>
                </a:lnTo>
                <a:lnTo>
                  <a:pt x="14015" y="3747"/>
                </a:lnTo>
                <a:lnTo>
                  <a:pt x="13994" y="3809"/>
                </a:lnTo>
                <a:lnTo>
                  <a:pt x="13971" y="3872"/>
                </a:lnTo>
                <a:lnTo>
                  <a:pt x="13948" y="3936"/>
                </a:lnTo>
                <a:lnTo>
                  <a:pt x="13924" y="4000"/>
                </a:lnTo>
                <a:lnTo>
                  <a:pt x="13924" y="4061"/>
                </a:lnTo>
                <a:lnTo>
                  <a:pt x="14542" y="3939"/>
                </a:lnTo>
                <a:lnTo>
                  <a:pt x="15055" y="3856"/>
                </a:lnTo>
                <a:lnTo>
                  <a:pt x="15055" y="3918"/>
                </a:lnTo>
                <a:lnTo>
                  <a:pt x="14899" y="3980"/>
                </a:lnTo>
                <a:lnTo>
                  <a:pt x="14750" y="4039"/>
                </a:lnTo>
                <a:lnTo>
                  <a:pt x="14607" y="4094"/>
                </a:lnTo>
                <a:lnTo>
                  <a:pt x="14472" y="4147"/>
                </a:lnTo>
                <a:lnTo>
                  <a:pt x="14343" y="4195"/>
                </a:lnTo>
                <a:lnTo>
                  <a:pt x="14220" y="4240"/>
                </a:lnTo>
                <a:lnTo>
                  <a:pt x="14105" y="4281"/>
                </a:lnTo>
                <a:lnTo>
                  <a:pt x="13996" y="4320"/>
                </a:lnTo>
                <a:lnTo>
                  <a:pt x="13894" y="4353"/>
                </a:lnTo>
                <a:lnTo>
                  <a:pt x="13800" y="4384"/>
                </a:lnTo>
                <a:lnTo>
                  <a:pt x="13711" y="4411"/>
                </a:lnTo>
                <a:lnTo>
                  <a:pt x="13629" y="4435"/>
                </a:lnTo>
                <a:lnTo>
                  <a:pt x="13553" y="4455"/>
                </a:lnTo>
                <a:lnTo>
                  <a:pt x="13486" y="4472"/>
                </a:lnTo>
                <a:lnTo>
                  <a:pt x="13453" y="4478"/>
                </a:lnTo>
                <a:lnTo>
                  <a:pt x="13423" y="4484"/>
                </a:lnTo>
                <a:lnTo>
                  <a:pt x="13396" y="4490"/>
                </a:lnTo>
                <a:lnTo>
                  <a:pt x="13369" y="4494"/>
                </a:lnTo>
                <a:lnTo>
                  <a:pt x="13328" y="4453"/>
                </a:lnTo>
                <a:lnTo>
                  <a:pt x="13307" y="4330"/>
                </a:lnTo>
                <a:lnTo>
                  <a:pt x="13306" y="4298"/>
                </a:lnTo>
                <a:lnTo>
                  <a:pt x="13305" y="4265"/>
                </a:lnTo>
                <a:lnTo>
                  <a:pt x="13305" y="4232"/>
                </a:lnTo>
                <a:lnTo>
                  <a:pt x="13305" y="4198"/>
                </a:lnTo>
                <a:lnTo>
                  <a:pt x="13307" y="4163"/>
                </a:lnTo>
                <a:lnTo>
                  <a:pt x="13310" y="4127"/>
                </a:lnTo>
                <a:lnTo>
                  <a:pt x="13315" y="4090"/>
                </a:lnTo>
                <a:lnTo>
                  <a:pt x="13319" y="4051"/>
                </a:lnTo>
                <a:lnTo>
                  <a:pt x="13325" y="4012"/>
                </a:lnTo>
                <a:lnTo>
                  <a:pt x="13332" y="3972"/>
                </a:lnTo>
                <a:lnTo>
                  <a:pt x="13340" y="3931"/>
                </a:lnTo>
                <a:lnTo>
                  <a:pt x="13349" y="3889"/>
                </a:lnTo>
                <a:lnTo>
                  <a:pt x="13359" y="3847"/>
                </a:lnTo>
                <a:lnTo>
                  <a:pt x="13370" y="3803"/>
                </a:lnTo>
                <a:lnTo>
                  <a:pt x="13382" y="3758"/>
                </a:lnTo>
                <a:lnTo>
                  <a:pt x="13395" y="3712"/>
                </a:lnTo>
                <a:lnTo>
                  <a:pt x="13409" y="3665"/>
                </a:lnTo>
                <a:lnTo>
                  <a:pt x="13423" y="3617"/>
                </a:lnTo>
                <a:lnTo>
                  <a:pt x="13440" y="3568"/>
                </a:lnTo>
                <a:lnTo>
                  <a:pt x="13457" y="3518"/>
                </a:lnTo>
                <a:lnTo>
                  <a:pt x="13474" y="3468"/>
                </a:lnTo>
                <a:lnTo>
                  <a:pt x="13494" y="3416"/>
                </a:lnTo>
                <a:lnTo>
                  <a:pt x="13514" y="3364"/>
                </a:lnTo>
                <a:lnTo>
                  <a:pt x="13535" y="3311"/>
                </a:lnTo>
                <a:lnTo>
                  <a:pt x="13580" y="3201"/>
                </a:lnTo>
                <a:lnTo>
                  <a:pt x="13629" y="3087"/>
                </a:lnTo>
                <a:lnTo>
                  <a:pt x="13682" y="2969"/>
                </a:lnTo>
                <a:lnTo>
                  <a:pt x="13740" y="2848"/>
                </a:lnTo>
                <a:lnTo>
                  <a:pt x="13752" y="2798"/>
                </a:lnTo>
                <a:lnTo>
                  <a:pt x="13764" y="2748"/>
                </a:lnTo>
                <a:lnTo>
                  <a:pt x="13775" y="2697"/>
                </a:lnTo>
                <a:lnTo>
                  <a:pt x="13785" y="2645"/>
                </a:lnTo>
                <a:lnTo>
                  <a:pt x="13795" y="2592"/>
                </a:lnTo>
                <a:lnTo>
                  <a:pt x="13805" y="2537"/>
                </a:lnTo>
                <a:lnTo>
                  <a:pt x="13814" y="2482"/>
                </a:lnTo>
                <a:lnTo>
                  <a:pt x="13822" y="2426"/>
                </a:lnTo>
                <a:lnTo>
                  <a:pt x="13828" y="2370"/>
                </a:lnTo>
                <a:lnTo>
                  <a:pt x="13836" y="2311"/>
                </a:lnTo>
                <a:lnTo>
                  <a:pt x="13842" y="2252"/>
                </a:lnTo>
                <a:lnTo>
                  <a:pt x="13847" y="2192"/>
                </a:lnTo>
                <a:lnTo>
                  <a:pt x="13852" y="2131"/>
                </a:lnTo>
                <a:lnTo>
                  <a:pt x="13856" y="2069"/>
                </a:lnTo>
                <a:lnTo>
                  <a:pt x="13859" y="2007"/>
                </a:lnTo>
                <a:lnTo>
                  <a:pt x="13863" y="1942"/>
                </a:lnTo>
                <a:lnTo>
                  <a:pt x="13854" y="1901"/>
                </a:lnTo>
                <a:lnTo>
                  <a:pt x="13844" y="1862"/>
                </a:lnTo>
                <a:lnTo>
                  <a:pt x="13833" y="1824"/>
                </a:lnTo>
                <a:lnTo>
                  <a:pt x="13819" y="1787"/>
                </a:lnTo>
                <a:lnTo>
                  <a:pt x="13804" y="1750"/>
                </a:lnTo>
                <a:lnTo>
                  <a:pt x="13787" y="1716"/>
                </a:lnTo>
                <a:lnTo>
                  <a:pt x="13770" y="1682"/>
                </a:lnTo>
                <a:lnTo>
                  <a:pt x="13750" y="1649"/>
                </a:lnTo>
                <a:lnTo>
                  <a:pt x="13729" y="1617"/>
                </a:lnTo>
                <a:lnTo>
                  <a:pt x="13705" y="1587"/>
                </a:lnTo>
                <a:lnTo>
                  <a:pt x="13681" y="1558"/>
                </a:lnTo>
                <a:lnTo>
                  <a:pt x="13654" y="1529"/>
                </a:lnTo>
                <a:lnTo>
                  <a:pt x="13626" y="1503"/>
                </a:lnTo>
                <a:lnTo>
                  <a:pt x="13598" y="1476"/>
                </a:lnTo>
                <a:lnTo>
                  <a:pt x="13567" y="1452"/>
                </a:lnTo>
                <a:lnTo>
                  <a:pt x="13534" y="1427"/>
                </a:lnTo>
                <a:lnTo>
                  <a:pt x="13513" y="1407"/>
                </a:lnTo>
                <a:close/>
                <a:moveTo>
                  <a:pt x="15713" y="2293"/>
                </a:moveTo>
                <a:lnTo>
                  <a:pt x="15775" y="2272"/>
                </a:lnTo>
                <a:lnTo>
                  <a:pt x="15793" y="2263"/>
                </a:lnTo>
                <a:lnTo>
                  <a:pt x="15810" y="2255"/>
                </a:lnTo>
                <a:lnTo>
                  <a:pt x="15826" y="2245"/>
                </a:lnTo>
                <a:lnTo>
                  <a:pt x="15841" y="2235"/>
                </a:lnTo>
                <a:lnTo>
                  <a:pt x="15855" y="2225"/>
                </a:lnTo>
                <a:lnTo>
                  <a:pt x="15869" y="2213"/>
                </a:lnTo>
                <a:lnTo>
                  <a:pt x="15882" y="2202"/>
                </a:lnTo>
                <a:lnTo>
                  <a:pt x="15894" y="2189"/>
                </a:lnTo>
                <a:lnTo>
                  <a:pt x="15905" y="2177"/>
                </a:lnTo>
                <a:lnTo>
                  <a:pt x="15915" y="2162"/>
                </a:lnTo>
                <a:lnTo>
                  <a:pt x="15924" y="2148"/>
                </a:lnTo>
                <a:lnTo>
                  <a:pt x="15933" y="2133"/>
                </a:lnTo>
                <a:lnTo>
                  <a:pt x="15941" y="2117"/>
                </a:lnTo>
                <a:lnTo>
                  <a:pt x="15948" y="2101"/>
                </a:lnTo>
                <a:lnTo>
                  <a:pt x="15955" y="2083"/>
                </a:lnTo>
                <a:lnTo>
                  <a:pt x="15959" y="2067"/>
                </a:lnTo>
                <a:lnTo>
                  <a:pt x="15959" y="2003"/>
                </a:lnTo>
                <a:lnTo>
                  <a:pt x="15957" y="1997"/>
                </a:lnTo>
                <a:lnTo>
                  <a:pt x="15954" y="1990"/>
                </a:lnTo>
                <a:lnTo>
                  <a:pt x="15951" y="1983"/>
                </a:lnTo>
                <a:lnTo>
                  <a:pt x="15946" y="1979"/>
                </a:lnTo>
                <a:lnTo>
                  <a:pt x="15942" y="1973"/>
                </a:lnTo>
                <a:lnTo>
                  <a:pt x="15936" y="1970"/>
                </a:lnTo>
                <a:lnTo>
                  <a:pt x="15931" y="1966"/>
                </a:lnTo>
                <a:lnTo>
                  <a:pt x="15924" y="1963"/>
                </a:lnTo>
                <a:lnTo>
                  <a:pt x="15917" y="1961"/>
                </a:lnTo>
                <a:lnTo>
                  <a:pt x="15911" y="1959"/>
                </a:lnTo>
                <a:lnTo>
                  <a:pt x="15903" y="1958"/>
                </a:lnTo>
                <a:lnTo>
                  <a:pt x="15895" y="1958"/>
                </a:lnTo>
                <a:lnTo>
                  <a:pt x="15886" y="1959"/>
                </a:lnTo>
                <a:lnTo>
                  <a:pt x="15877" y="1959"/>
                </a:lnTo>
                <a:lnTo>
                  <a:pt x="15867" y="1961"/>
                </a:lnTo>
                <a:lnTo>
                  <a:pt x="15857" y="1963"/>
                </a:lnTo>
                <a:lnTo>
                  <a:pt x="15850" y="1965"/>
                </a:lnTo>
                <a:lnTo>
                  <a:pt x="15842" y="1967"/>
                </a:lnTo>
                <a:lnTo>
                  <a:pt x="15835" y="1970"/>
                </a:lnTo>
                <a:lnTo>
                  <a:pt x="15829" y="1972"/>
                </a:lnTo>
                <a:lnTo>
                  <a:pt x="15822" y="1977"/>
                </a:lnTo>
                <a:lnTo>
                  <a:pt x="15815" y="1981"/>
                </a:lnTo>
                <a:lnTo>
                  <a:pt x="15809" y="1986"/>
                </a:lnTo>
                <a:lnTo>
                  <a:pt x="15802" y="1991"/>
                </a:lnTo>
                <a:lnTo>
                  <a:pt x="15791" y="2004"/>
                </a:lnTo>
                <a:lnTo>
                  <a:pt x="15780" y="2019"/>
                </a:lnTo>
                <a:lnTo>
                  <a:pt x="15770" y="2037"/>
                </a:lnTo>
                <a:lnTo>
                  <a:pt x="15760" y="2056"/>
                </a:lnTo>
                <a:lnTo>
                  <a:pt x="15751" y="2078"/>
                </a:lnTo>
                <a:lnTo>
                  <a:pt x="15743" y="2101"/>
                </a:lnTo>
                <a:lnTo>
                  <a:pt x="15736" y="2128"/>
                </a:lnTo>
                <a:lnTo>
                  <a:pt x="15730" y="2155"/>
                </a:lnTo>
                <a:lnTo>
                  <a:pt x="15725" y="2187"/>
                </a:lnTo>
                <a:lnTo>
                  <a:pt x="15720" y="2220"/>
                </a:lnTo>
                <a:lnTo>
                  <a:pt x="15717" y="2255"/>
                </a:lnTo>
                <a:lnTo>
                  <a:pt x="15713" y="2293"/>
                </a:lnTo>
                <a:close/>
                <a:moveTo>
                  <a:pt x="15282" y="2477"/>
                </a:moveTo>
                <a:lnTo>
                  <a:pt x="15302" y="2477"/>
                </a:lnTo>
                <a:lnTo>
                  <a:pt x="15327" y="2455"/>
                </a:lnTo>
                <a:lnTo>
                  <a:pt x="15349" y="2432"/>
                </a:lnTo>
                <a:lnTo>
                  <a:pt x="15370" y="2408"/>
                </a:lnTo>
                <a:lnTo>
                  <a:pt x="15389" y="2386"/>
                </a:lnTo>
                <a:lnTo>
                  <a:pt x="15407" y="2364"/>
                </a:lnTo>
                <a:lnTo>
                  <a:pt x="15421" y="2342"/>
                </a:lnTo>
                <a:lnTo>
                  <a:pt x="15435" y="2320"/>
                </a:lnTo>
                <a:lnTo>
                  <a:pt x="15446" y="2298"/>
                </a:lnTo>
                <a:lnTo>
                  <a:pt x="15456" y="2275"/>
                </a:lnTo>
                <a:lnTo>
                  <a:pt x="15462" y="2254"/>
                </a:lnTo>
                <a:lnTo>
                  <a:pt x="15468" y="2232"/>
                </a:lnTo>
                <a:lnTo>
                  <a:pt x="15472" y="2211"/>
                </a:lnTo>
                <a:lnTo>
                  <a:pt x="15474" y="2190"/>
                </a:lnTo>
                <a:lnTo>
                  <a:pt x="15474" y="2169"/>
                </a:lnTo>
                <a:lnTo>
                  <a:pt x="15471" y="2148"/>
                </a:lnTo>
                <a:lnTo>
                  <a:pt x="15467" y="2128"/>
                </a:lnTo>
                <a:lnTo>
                  <a:pt x="15439" y="2141"/>
                </a:lnTo>
                <a:lnTo>
                  <a:pt x="15415" y="2155"/>
                </a:lnTo>
                <a:lnTo>
                  <a:pt x="15391" y="2171"/>
                </a:lnTo>
                <a:lnTo>
                  <a:pt x="15370" y="2188"/>
                </a:lnTo>
                <a:lnTo>
                  <a:pt x="15360" y="2197"/>
                </a:lnTo>
                <a:lnTo>
                  <a:pt x="15352" y="2205"/>
                </a:lnTo>
                <a:lnTo>
                  <a:pt x="15343" y="2215"/>
                </a:lnTo>
                <a:lnTo>
                  <a:pt x="15335" y="2225"/>
                </a:lnTo>
                <a:lnTo>
                  <a:pt x="15327" y="2235"/>
                </a:lnTo>
                <a:lnTo>
                  <a:pt x="15320" y="2245"/>
                </a:lnTo>
                <a:lnTo>
                  <a:pt x="15314" y="2255"/>
                </a:lnTo>
                <a:lnTo>
                  <a:pt x="15307" y="2266"/>
                </a:lnTo>
                <a:lnTo>
                  <a:pt x="15302" y="2278"/>
                </a:lnTo>
                <a:lnTo>
                  <a:pt x="15297" y="2289"/>
                </a:lnTo>
                <a:lnTo>
                  <a:pt x="15293" y="2301"/>
                </a:lnTo>
                <a:lnTo>
                  <a:pt x="15288" y="2313"/>
                </a:lnTo>
                <a:lnTo>
                  <a:pt x="15285" y="2325"/>
                </a:lnTo>
                <a:lnTo>
                  <a:pt x="15283" y="2337"/>
                </a:lnTo>
                <a:lnTo>
                  <a:pt x="15279" y="2350"/>
                </a:lnTo>
                <a:lnTo>
                  <a:pt x="15278" y="2363"/>
                </a:lnTo>
                <a:lnTo>
                  <a:pt x="15276" y="2390"/>
                </a:lnTo>
                <a:lnTo>
                  <a:pt x="15276" y="2418"/>
                </a:lnTo>
                <a:lnTo>
                  <a:pt x="15277" y="2447"/>
                </a:lnTo>
                <a:lnTo>
                  <a:pt x="15282" y="2477"/>
                </a:lnTo>
                <a:close/>
                <a:moveTo>
                  <a:pt x="16310" y="2293"/>
                </a:moveTo>
                <a:lnTo>
                  <a:pt x="16314" y="2301"/>
                </a:lnTo>
                <a:lnTo>
                  <a:pt x="16320" y="2310"/>
                </a:lnTo>
                <a:lnTo>
                  <a:pt x="16329" y="2320"/>
                </a:lnTo>
                <a:lnTo>
                  <a:pt x="16340" y="2331"/>
                </a:lnTo>
                <a:lnTo>
                  <a:pt x="16353" y="2343"/>
                </a:lnTo>
                <a:lnTo>
                  <a:pt x="16369" y="2356"/>
                </a:lnTo>
                <a:lnTo>
                  <a:pt x="16387" y="2370"/>
                </a:lnTo>
                <a:lnTo>
                  <a:pt x="16408" y="2385"/>
                </a:lnTo>
                <a:lnTo>
                  <a:pt x="16456" y="2417"/>
                </a:lnTo>
                <a:lnTo>
                  <a:pt x="16514" y="2454"/>
                </a:lnTo>
                <a:lnTo>
                  <a:pt x="16582" y="2495"/>
                </a:lnTo>
                <a:lnTo>
                  <a:pt x="16659" y="2539"/>
                </a:lnTo>
                <a:lnTo>
                  <a:pt x="16722" y="2704"/>
                </a:lnTo>
                <a:lnTo>
                  <a:pt x="16708" y="2721"/>
                </a:lnTo>
                <a:lnTo>
                  <a:pt x="16696" y="2738"/>
                </a:lnTo>
                <a:lnTo>
                  <a:pt x="16683" y="2754"/>
                </a:lnTo>
                <a:lnTo>
                  <a:pt x="16669" y="2768"/>
                </a:lnTo>
                <a:lnTo>
                  <a:pt x="16655" y="2781"/>
                </a:lnTo>
                <a:lnTo>
                  <a:pt x="16642" y="2795"/>
                </a:lnTo>
                <a:lnTo>
                  <a:pt x="16627" y="2806"/>
                </a:lnTo>
                <a:lnTo>
                  <a:pt x="16614" y="2817"/>
                </a:lnTo>
                <a:lnTo>
                  <a:pt x="16600" y="2827"/>
                </a:lnTo>
                <a:lnTo>
                  <a:pt x="16585" y="2836"/>
                </a:lnTo>
                <a:lnTo>
                  <a:pt x="16571" y="2844"/>
                </a:lnTo>
                <a:lnTo>
                  <a:pt x="16556" y="2850"/>
                </a:lnTo>
                <a:lnTo>
                  <a:pt x="16541" y="2857"/>
                </a:lnTo>
                <a:lnTo>
                  <a:pt x="16526" y="2861"/>
                </a:lnTo>
                <a:lnTo>
                  <a:pt x="16511" y="2866"/>
                </a:lnTo>
                <a:lnTo>
                  <a:pt x="16495" y="2868"/>
                </a:lnTo>
                <a:lnTo>
                  <a:pt x="16470" y="2831"/>
                </a:lnTo>
                <a:lnTo>
                  <a:pt x="16444" y="2795"/>
                </a:lnTo>
                <a:lnTo>
                  <a:pt x="16419" y="2761"/>
                </a:lnTo>
                <a:lnTo>
                  <a:pt x="16393" y="2729"/>
                </a:lnTo>
                <a:lnTo>
                  <a:pt x="16369" y="2699"/>
                </a:lnTo>
                <a:lnTo>
                  <a:pt x="16344" y="2672"/>
                </a:lnTo>
                <a:lnTo>
                  <a:pt x="16319" y="2646"/>
                </a:lnTo>
                <a:lnTo>
                  <a:pt x="16295" y="2622"/>
                </a:lnTo>
                <a:lnTo>
                  <a:pt x="16270" y="2599"/>
                </a:lnTo>
                <a:lnTo>
                  <a:pt x="16246" y="2579"/>
                </a:lnTo>
                <a:lnTo>
                  <a:pt x="16222" y="2561"/>
                </a:lnTo>
                <a:lnTo>
                  <a:pt x="16198" y="2544"/>
                </a:lnTo>
                <a:lnTo>
                  <a:pt x="16175" y="2529"/>
                </a:lnTo>
                <a:lnTo>
                  <a:pt x="16151" y="2517"/>
                </a:lnTo>
                <a:lnTo>
                  <a:pt x="16128" y="2507"/>
                </a:lnTo>
                <a:lnTo>
                  <a:pt x="16105" y="2498"/>
                </a:lnTo>
                <a:lnTo>
                  <a:pt x="16108" y="2475"/>
                </a:lnTo>
                <a:lnTo>
                  <a:pt x="16113" y="2454"/>
                </a:lnTo>
                <a:lnTo>
                  <a:pt x="16118" y="2434"/>
                </a:lnTo>
                <a:lnTo>
                  <a:pt x="16125" y="2415"/>
                </a:lnTo>
                <a:lnTo>
                  <a:pt x="16134" y="2399"/>
                </a:lnTo>
                <a:lnTo>
                  <a:pt x="16143" y="2382"/>
                </a:lnTo>
                <a:lnTo>
                  <a:pt x="16154" y="2367"/>
                </a:lnTo>
                <a:lnTo>
                  <a:pt x="16166" y="2354"/>
                </a:lnTo>
                <a:lnTo>
                  <a:pt x="16179" y="2342"/>
                </a:lnTo>
                <a:lnTo>
                  <a:pt x="16195" y="2331"/>
                </a:lnTo>
                <a:lnTo>
                  <a:pt x="16210" y="2321"/>
                </a:lnTo>
                <a:lnTo>
                  <a:pt x="16228" y="2313"/>
                </a:lnTo>
                <a:lnTo>
                  <a:pt x="16247" y="2306"/>
                </a:lnTo>
                <a:lnTo>
                  <a:pt x="16267" y="2300"/>
                </a:lnTo>
                <a:lnTo>
                  <a:pt x="16288" y="2295"/>
                </a:lnTo>
                <a:lnTo>
                  <a:pt x="16310" y="2293"/>
                </a:lnTo>
                <a:close/>
                <a:moveTo>
                  <a:pt x="12427" y="1170"/>
                </a:moveTo>
                <a:lnTo>
                  <a:pt x="12461" y="1269"/>
                </a:lnTo>
                <a:lnTo>
                  <a:pt x="12284" y="1676"/>
                </a:lnTo>
                <a:lnTo>
                  <a:pt x="12230" y="1741"/>
                </a:lnTo>
                <a:lnTo>
                  <a:pt x="12241" y="1765"/>
                </a:lnTo>
                <a:lnTo>
                  <a:pt x="12021" y="2083"/>
                </a:lnTo>
                <a:lnTo>
                  <a:pt x="11964" y="2171"/>
                </a:lnTo>
                <a:lnTo>
                  <a:pt x="11929" y="2236"/>
                </a:lnTo>
                <a:lnTo>
                  <a:pt x="11921" y="2260"/>
                </a:lnTo>
                <a:lnTo>
                  <a:pt x="11900" y="2359"/>
                </a:lnTo>
                <a:lnTo>
                  <a:pt x="12284" y="2248"/>
                </a:lnTo>
                <a:lnTo>
                  <a:pt x="12360" y="2221"/>
                </a:lnTo>
                <a:lnTo>
                  <a:pt x="12363" y="2221"/>
                </a:lnTo>
                <a:lnTo>
                  <a:pt x="12388" y="2212"/>
                </a:lnTo>
                <a:lnTo>
                  <a:pt x="12392" y="2210"/>
                </a:lnTo>
                <a:lnTo>
                  <a:pt x="12483" y="2171"/>
                </a:lnTo>
                <a:lnTo>
                  <a:pt x="12508" y="2158"/>
                </a:lnTo>
                <a:lnTo>
                  <a:pt x="12535" y="2143"/>
                </a:lnTo>
                <a:lnTo>
                  <a:pt x="12561" y="2130"/>
                </a:lnTo>
                <a:lnTo>
                  <a:pt x="12587" y="2117"/>
                </a:lnTo>
                <a:lnTo>
                  <a:pt x="12614" y="2102"/>
                </a:lnTo>
                <a:lnTo>
                  <a:pt x="12639" y="2089"/>
                </a:lnTo>
                <a:lnTo>
                  <a:pt x="12666" y="2074"/>
                </a:lnTo>
                <a:lnTo>
                  <a:pt x="12691" y="2061"/>
                </a:lnTo>
                <a:lnTo>
                  <a:pt x="12659" y="2017"/>
                </a:lnTo>
                <a:lnTo>
                  <a:pt x="12405" y="1797"/>
                </a:lnTo>
                <a:lnTo>
                  <a:pt x="12417" y="1765"/>
                </a:lnTo>
                <a:lnTo>
                  <a:pt x="12779" y="1765"/>
                </a:lnTo>
                <a:lnTo>
                  <a:pt x="12900" y="1852"/>
                </a:lnTo>
                <a:lnTo>
                  <a:pt x="13000" y="1907"/>
                </a:lnTo>
                <a:lnTo>
                  <a:pt x="13065" y="2006"/>
                </a:lnTo>
                <a:lnTo>
                  <a:pt x="13090" y="2164"/>
                </a:lnTo>
                <a:lnTo>
                  <a:pt x="13106" y="2239"/>
                </a:lnTo>
                <a:lnTo>
                  <a:pt x="13109" y="2248"/>
                </a:lnTo>
                <a:lnTo>
                  <a:pt x="13054" y="2325"/>
                </a:lnTo>
                <a:lnTo>
                  <a:pt x="13021" y="2391"/>
                </a:lnTo>
                <a:lnTo>
                  <a:pt x="12966" y="2413"/>
                </a:lnTo>
                <a:lnTo>
                  <a:pt x="12935" y="2422"/>
                </a:lnTo>
                <a:lnTo>
                  <a:pt x="12911" y="2424"/>
                </a:lnTo>
                <a:lnTo>
                  <a:pt x="12879" y="2402"/>
                </a:lnTo>
                <a:lnTo>
                  <a:pt x="12834" y="2325"/>
                </a:lnTo>
                <a:lnTo>
                  <a:pt x="12790" y="2226"/>
                </a:lnTo>
                <a:lnTo>
                  <a:pt x="12263" y="2644"/>
                </a:lnTo>
                <a:lnTo>
                  <a:pt x="12241" y="2677"/>
                </a:lnTo>
                <a:lnTo>
                  <a:pt x="11845" y="2941"/>
                </a:lnTo>
                <a:lnTo>
                  <a:pt x="11757" y="3008"/>
                </a:lnTo>
                <a:lnTo>
                  <a:pt x="11668" y="3029"/>
                </a:lnTo>
                <a:lnTo>
                  <a:pt x="11515" y="3040"/>
                </a:lnTo>
                <a:lnTo>
                  <a:pt x="11510" y="3040"/>
                </a:lnTo>
                <a:lnTo>
                  <a:pt x="11504" y="3041"/>
                </a:lnTo>
                <a:lnTo>
                  <a:pt x="11472" y="3038"/>
                </a:lnTo>
                <a:lnTo>
                  <a:pt x="11448" y="3029"/>
                </a:lnTo>
                <a:lnTo>
                  <a:pt x="11421" y="3018"/>
                </a:lnTo>
                <a:lnTo>
                  <a:pt x="11392" y="3002"/>
                </a:lnTo>
                <a:lnTo>
                  <a:pt x="11312" y="2945"/>
                </a:lnTo>
                <a:lnTo>
                  <a:pt x="11248" y="2886"/>
                </a:lnTo>
                <a:lnTo>
                  <a:pt x="11225" y="2856"/>
                </a:lnTo>
                <a:lnTo>
                  <a:pt x="11209" y="2828"/>
                </a:lnTo>
                <a:lnTo>
                  <a:pt x="11199" y="2800"/>
                </a:lnTo>
                <a:lnTo>
                  <a:pt x="11197" y="2787"/>
                </a:lnTo>
                <a:lnTo>
                  <a:pt x="11197" y="2774"/>
                </a:lnTo>
                <a:lnTo>
                  <a:pt x="11200" y="2747"/>
                </a:lnTo>
                <a:lnTo>
                  <a:pt x="11210" y="2723"/>
                </a:lnTo>
                <a:lnTo>
                  <a:pt x="11296" y="2578"/>
                </a:lnTo>
                <a:lnTo>
                  <a:pt x="11460" y="2193"/>
                </a:lnTo>
                <a:lnTo>
                  <a:pt x="11581" y="1841"/>
                </a:lnTo>
                <a:lnTo>
                  <a:pt x="11614" y="1775"/>
                </a:lnTo>
                <a:lnTo>
                  <a:pt x="11778" y="1555"/>
                </a:lnTo>
                <a:lnTo>
                  <a:pt x="11824" y="1463"/>
                </a:lnTo>
                <a:lnTo>
                  <a:pt x="11826" y="1457"/>
                </a:lnTo>
                <a:lnTo>
                  <a:pt x="11827" y="1456"/>
                </a:lnTo>
                <a:lnTo>
                  <a:pt x="11830" y="1451"/>
                </a:lnTo>
                <a:lnTo>
                  <a:pt x="11835" y="1437"/>
                </a:lnTo>
                <a:lnTo>
                  <a:pt x="11836" y="1436"/>
                </a:lnTo>
                <a:lnTo>
                  <a:pt x="11855" y="1394"/>
                </a:lnTo>
                <a:lnTo>
                  <a:pt x="12010" y="961"/>
                </a:lnTo>
                <a:lnTo>
                  <a:pt x="12032" y="883"/>
                </a:lnTo>
                <a:lnTo>
                  <a:pt x="11977" y="840"/>
                </a:lnTo>
                <a:lnTo>
                  <a:pt x="11971" y="829"/>
                </a:lnTo>
                <a:lnTo>
                  <a:pt x="11966" y="812"/>
                </a:lnTo>
                <a:lnTo>
                  <a:pt x="11966" y="807"/>
                </a:lnTo>
                <a:lnTo>
                  <a:pt x="11966" y="800"/>
                </a:lnTo>
                <a:lnTo>
                  <a:pt x="11971" y="784"/>
                </a:lnTo>
                <a:lnTo>
                  <a:pt x="11977" y="774"/>
                </a:lnTo>
                <a:lnTo>
                  <a:pt x="12042" y="753"/>
                </a:lnTo>
                <a:lnTo>
                  <a:pt x="12083" y="755"/>
                </a:lnTo>
                <a:lnTo>
                  <a:pt x="12110" y="759"/>
                </a:lnTo>
                <a:lnTo>
                  <a:pt x="12135" y="768"/>
                </a:lnTo>
                <a:lnTo>
                  <a:pt x="12149" y="776"/>
                </a:lnTo>
                <a:lnTo>
                  <a:pt x="12174" y="796"/>
                </a:lnTo>
                <a:lnTo>
                  <a:pt x="12219" y="822"/>
                </a:lnTo>
                <a:lnTo>
                  <a:pt x="12263" y="862"/>
                </a:lnTo>
                <a:lnTo>
                  <a:pt x="12427" y="1170"/>
                </a:lnTo>
                <a:close/>
                <a:moveTo>
                  <a:pt x="10800" y="1369"/>
                </a:moveTo>
                <a:lnTo>
                  <a:pt x="10853" y="1381"/>
                </a:lnTo>
                <a:lnTo>
                  <a:pt x="10883" y="1394"/>
                </a:lnTo>
                <a:lnTo>
                  <a:pt x="10910" y="1412"/>
                </a:lnTo>
                <a:lnTo>
                  <a:pt x="10921" y="1423"/>
                </a:lnTo>
                <a:lnTo>
                  <a:pt x="10866" y="1511"/>
                </a:lnTo>
                <a:lnTo>
                  <a:pt x="10877" y="1555"/>
                </a:lnTo>
                <a:lnTo>
                  <a:pt x="10811" y="1654"/>
                </a:lnTo>
                <a:lnTo>
                  <a:pt x="10844" y="1730"/>
                </a:lnTo>
                <a:lnTo>
                  <a:pt x="10822" y="1797"/>
                </a:lnTo>
                <a:lnTo>
                  <a:pt x="10790" y="1875"/>
                </a:lnTo>
                <a:lnTo>
                  <a:pt x="10779" y="1879"/>
                </a:lnTo>
                <a:lnTo>
                  <a:pt x="10755" y="1885"/>
                </a:lnTo>
                <a:lnTo>
                  <a:pt x="10721" y="1871"/>
                </a:lnTo>
                <a:lnTo>
                  <a:pt x="10709" y="1861"/>
                </a:lnTo>
                <a:lnTo>
                  <a:pt x="10704" y="1857"/>
                </a:lnTo>
                <a:lnTo>
                  <a:pt x="10701" y="1852"/>
                </a:lnTo>
                <a:lnTo>
                  <a:pt x="10624" y="1765"/>
                </a:lnTo>
                <a:lnTo>
                  <a:pt x="10591" y="1754"/>
                </a:lnTo>
                <a:lnTo>
                  <a:pt x="10591" y="1720"/>
                </a:lnTo>
                <a:lnTo>
                  <a:pt x="10547" y="1676"/>
                </a:lnTo>
                <a:lnTo>
                  <a:pt x="10504" y="1687"/>
                </a:lnTo>
                <a:lnTo>
                  <a:pt x="10184" y="1412"/>
                </a:lnTo>
                <a:lnTo>
                  <a:pt x="10108" y="1357"/>
                </a:lnTo>
                <a:lnTo>
                  <a:pt x="10102" y="1346"/>
                </a:lnTo>
                <a:lnTo>
                  <a:pt x="10096" y="1323"/>
                </a:lnTo>
                <a:lnTo>
                  <a:pt x="10096" y="1313"/>
                </a:lnTo>
                <a:lnTo>
                  <a:pt x="10102" y="1291"/>
                </a:lnTo>
                <a:lnTo>
                  <a:pt x="10119" y="1253"/>
                </a:lnTo>
                <a:lnTo>
                  <a:pt x="10130" y="1235"/>
                </a:lnTo>
                <a:lnTo>
                  <a:pt x="10405" y="1313"/>
                </a:lnTo>
                <a:lnTo>
                  <a:pt x="10800" y="1369"/>
                </a:lnTo>
                <a:close/>
                <a:moveTo>
                  <a:pt x="10052" y="2371"/>
                </a:moveTo>
                <a:lnTo>
                  <a:pt x="10065" y="2361"/>
                </a:lnTo>
                <a:lnTo>
                  <a:pt x="10074" y="2359"/>
                </a:lnTo>
                <a:lnTo>
                  <a:pt x="10174" y="2381"/>
                </a:lnTo>
                <a:lnTo>
                  <a:pt x="10338" y="2402"/>
                </a:lnTo>
                <a:lnTo>
                  <a:pt x="10492" y="2502"/>
                </a:lnTo>
                <a:lnTo>
                  <a:pt x="10580" y="2512"/>
                </a:lnTo>
                <a:lnTo>
                  <a:pt x="10592" y="2521"/>
                </a:lnTo>
                <a:lnTo>
                  <a:pt x="10603" y="2529"/>
                </a:lnTo>
                <a:lnTo>
                  <a:pt x="10613" y="2541"/>
                </a:lnTo>
                <a:lnTo>
                  <a:pt x="10621" y="2553"/>
                </a:lnTo>
                <a:lnTo>
                  <a:pt x="10632" y="2579"/>
                </a:lnTo>
                <a:lnTo>
                  <a:pt x="10636" y="2612"/>
                </a:lnTo>
                <a:lnTo>
                  <a:pt x="10624" y="2622"/>
                </a:lnTo>
                <a:lnTo>
                  <a:pt x="10591" y="2777"/>
                </a:lnTo>
                <a:lnTo>
                  <a:pt x="10597" y="2933"/>
                </a:lnTo>
                <a:lnTo>
                  <a:pt x="10613" y="3118"/>
                </a:lnTo>
                <a:lnTo>
                  <a:pt x="10624" y="3447"/>
                </a:lnTo>
                <a:lnTo>
                  <a:pt x="10712" y="3414"/>
                </a:lnTo>
                <a:lnTo>
                  <a:pt x="10750" y="3370"/>
                </a:lnTo>
                <a:lnTo>
                  <a:pt x="10753" y="3367"/>
                </a:lnTo>
                <a:lnTo>
                  <a:pt x="10780" y="3329"/>
                </a:lnTo>
                <a:lnTo>
                  <a:pt x="10782" y="3325"/>
                </a:lnTo>
                <a:lnTo>
                  <a:pt x="10790" y="3315"/>
                </a:lnTo>
                <a:lnTo>
                  <a:pt x="11119" y="2986"/>
                </a:lnTo>
                <a:lnTo>
                  <a:pt x="11125" y="2975"/>
                </a:lnTo>
                <a:lnTo>
                  <a:pt x="11138" y="2956"/>
                </a:lnTo>
                <a:lnTo>
                  <a:pt x="11155" y="2942"/>
                </a:lnTo>
                <a:lnTo>
                  <a:pt x="11174" y="2933"/>
                </a:lnTo>
                <a:lnTo>
                  <a:pt x="11185" y="2930"/>
                </a:lnTo>
                <a:lnTo>
                  <a:pt x="11186" y="2931"/>
                </a:lnTo>
                <a:lnTo>
                  <a:pt x="11198" y="2940"/>
                </a:lnTo>
                <a:lnTo>
                  <a:pt x="11207" y="2949"/>
                </a:lnTo>
                <a:lnTo>
                  <a:pt x="11209" y="2952"/>
                </a:lnTo>
                <a:lnTo>
                  <a:pt x="11209" y="2957"/>
                </a:lnTo>
                <a:lnTo>
                  <a:pt x="11209" y="2958"/>
                </a:lnTo>
                <a:lnTo>
                  <a:pt x="11209" y="2960"/>
                </a:lnTo>
                <a:lnTo>
                  <a:pt x="11207" y="2963"/>
                </a:lnTo>
                <a:lnTo>
                  <a:pt x="11163" y="3118"/>
                </a:lnTo>
                <a:lnTo>
                  <a:pt x="11141" y="3150"/>
                </a:lnTo>
                <a:lnTo>
                  <a:pt x="11019" y="3377"/>
                </a:lnTo>
                <a:lnTo>
                  <a:pt x="10998" y="3425"/>
                </a:lnTo>
                <a:lnTo>
                  <a:pt x="10679" y="4030"/>
                </a:lnTo>
                <a:lnTo>
                  <a:pt x="10602" y="4097"/>
                </a:lnTo>
                <a:lnTo>
                  <a:pt x="10470" y="4272"/>
                </a:lnTo>
                <a:lnTo>
                  <a:pt x="10316" y="4284"/>
                </a:lnTo>
                <a:lnTo>
                  <a:pt x="10262" y="4305"/>
                </a:lnTo>
                <a:lnTo>
                  <a:pt x="10140" y="4218"/>
                </a:lnTo>
                <a:lnTo>
                  <a:pt x="10019" y="4162"/>
                </a:lnTo>
                <a:lnTo>
                  <a:pt x="10053" y="3810"/>
                </a:lnTo>
                <a:lnTo>
                  <a:pt x="10108" y="3712"/>
                </a:lnTo>
                <a:lnTo>
                  <a:pt x="10152" y="3645"/>
                </a:lnTo>
                <a:lnTo>
                  <a:pt x="10163" y="3546"/>
                </a:lnTo>
                <a:lnTo>
                  <a:pt x="10170" y="3522"/>
                </a:lnTo>
                <a:lnTo>
                  <a:pt x="10189" y="3478"/>
                </a:lnTo>
                <a:lnTo>
                  <a:pt x="10217" y="3425"/>
                </a:lnTo>
                <a:lnTo>
                  <a:pt x="10235" y="3353"/>
                </a:lnTo>
                <a:lnTo>
                  <a:pt x="10245" y="3279"/>
                </a:lnTo>
                <a:lnTo>
                  <a:pt x="10245" y="3275"/>
                </a:lnTo>
                <a:lnTo>
                  <a:pt x="10247" y="3269"/>
                </a:lnTo>
                <a:lnTo>
                  <a:pt x="10252" y="3118"/>
                </a:lnTo>
                <a:lnTo>
                  <a:pt x="10251" y="3062"/>
                </a:lnTo>
                <a:lnTo>
                  <a:pt x="10228" y="2809"/>
                </a:lnTo>
                <a:lnTo>
                  <a:pt x="10217" y="2733"/>
                </a:lnTo>
                <a:lnTo>
                  <a:pt x="10206" y="2578"/>
                </a:lnTo>
                <a:lnTo>
                  <a:pt x="10041" y="2468"/>
                </a:lnTo>
                <a:lnTo>
                  <a:pt x="10032" y="2452"/>
                </a:lnTo>
                <a:lnTo>
                  <a:pt x="10029" y="2444"/>
                </a:lnTo>
                <a:lnTo>
                  <a:pt x="10028" y="2437"/>
                </a:lnTo>
                <a:lnTo>
                  <a:pt x="10027" y="2424"/>
                </a:lnTo>
                <a:lnTo>
                  <a:pt x="10028" y="2418"/>
                </a:lnTo>
                <a:lnTo>
                  <a:pt x="10030" y="2413"/>
                </a:lnTo>
                <a:lnTo>
                  <a:pt x="10033" y="2402"/>
                </a:lnTo>
                <a:lnTo>
                  <a:pt x="10041" y="2384"/>
                </a:lnTo>
                <a:lnTo>
                  <a:pt x="10052" y="2371"/>
                </a:lnTo>
                <a:close/>
                <a:moveTo>
                  <a:pt x="13065" y="2941"/>
                </a:moveTo>
                <a:lnTo>
                  <a:pt x="13136" y="2988"/>
                </a:lnTo>
                <a:lnTo>
                  <a:pt x="13197" y="3040"/>
                </a:lnTo>
                <a:lnTo>
                  <a:pt x="13219" y="3128"/>
                </a:lnTo>
                <a:lnTo>
                  <a:pt x="13242" y="3161"/>
                </a:lnTo>
                <a:lnTo>
                  <a:pt x="13250" y="3226"/>
                </a:lnTo>
                <a:lnTo>
                  <a:pt x="13253" y="3249"/>
                </a:lnTo>
                <a:lnTo>
                  <a:pt x="13244" y="3282"/>
                </a:lnTo>
                <a:lnTo>
                  <a:pt x="13242" y="3315"/>
                </a:lnTo>
                <a:lnTo>
                  <a:pt x="13098" y="3613"/>
                </a:lnTo>
                <a:lnTo>
                  <a:pt x="13054" y="3656"/>
                </a:lnTo>
                <a:lnTo>
                  <a:pt x="12702" y="3931"/>
                </a:lnTo>
                <a:lnTo>
                  <a:pt x="12725" y="4140"/>
                </a:lnTo>
                <a:lnTo>
                  <a:pt x="12680" y="4140"/>
                </a:lnTo>
                <a:lnTo>
                  <a:pt x="12659" y="4173"/>
                </a:lnTo>
                <a:lnTo>
                  <a:pt x="12631" y="4181"/>
                </a:lnTo>
                <a:lnTo>
                  <a:pt x="12621" y="4181"/>
                </a:lnTo>
                <a:lnTo>
                  <a:pt x="12621" y="4182"/>
                </a:lnTo>
                <a:lnTo>
                  <a:pt x="12593" y="4184"/>
                </a:lnTo>
                <a:lnTo>
                  <a:pt x="12494" y="4207"/>
                </a:lnTo>
                <a:lnTo>
                  <a:pt x="12185" y="4240"/>
                </a:lnTo>
                <a:lnTo>
                  <a:pt x="12053" y="4284"/>
                </a:lnTo>
                <a:lnTo>
                  <a:pt x="11955" y="4305"/>
                </a:lnTo>
                <a:lnTo>
                  <a:pt x="11888" y="4294"/>
                </a:lnTo>
                <a:lnTo>
                  <a:pt x="11802" y="4328"/>
                </a:lnTo>
                <a:lnTo>
                  <a:pt x="11767" y="4305"/>
                </a:lnTo>
                <a:lnTo>
                  <a:pt x="11680" y="4272"/>
                </a:lnTo>
                <a:lnTo>
                  <a:pt x="11614" y="4207"/>
                </a:lnTo>
                <a:lnTo>
                  <a:pt x="11592" y="4207"/>
                </a:lnTo>
                <a:lnTo>
                  <a:pt x="11586" y="4195"/>
                </a:lnTo>
                <a:lnTo>
                  <a:pt x="11582" y="4173"/>
                </a:lnTo>
                <a:lnTo>
                  <a:pt x="11581" y="4162"/>
                </a:lnTo>
                <a:lnTo>
                  <a:pt x="11526" y="4074"/>
                </a:lnTo>
                <a:lnTo>
                  <a:pt x="11405" y="3667"/>
                </a:lnTo>
                <a:lnTo>
                  <a:pt x="11417" y="3613"/>
                </a:lnTo>
                <a:lnTo>
                  <a:pt x="11432" y="3262"/>
                </a:lnTo>
                <a:lnTo>
                  <a:pt x="11444" y="3189"/>
                </a:lnTo>
                <a:lnTo>
                  <a:pt x="11452" y="3162"/>
                </a:lnTo>
                <a:lnTo>
                  <a:pt x="11462" y="3143"/>
                </a:lnTo>
                <a:lnTo>
                  <a:pt x="11473" y="3131"/>
                </a:lnTo>
                <a:lnTo>
                  <a:pt x="11480" y="3128"/>
                </a:lnTo>
                <a:lnTo>
                  <a:pt x="11485" y="3127"/>
                </a:lnTo>
                <a:lnTo>
                  <a:pt x="11493" y="3128"/>
                </a:lnTo>
                <a:lnTo>
                  <a:pt x="11529" y="3148"/>
                </a:lnTo>
                <a:lnTo>
                  <a:pt x="11544" y="3158"/>
                </a:lnTo>
                <a:lnTo>
                  <a:pt x="11547" y="3161"/>
                </a:lnTo>
                <a:lnTo>
                  <a:pt x="11559" y="3293"/>
                </a:lnTo>
                <a:lnTo>
                  <a:pt x="11614" y="3403"/>
                </a:lnTo>
                <a:lnTo>
                  <a:pt x="11932" y="3217"/>
                </a:lnTo>
                <a:lnTo>
                  <a:pt x="12615" y="2908"/>
                </a:lnTo>
                <a:lnTo>
                  <a:pt x="12758" y="2887"/>
                </a:lnTo>
                <a:lnTo>
                  <a:pt x="13065" y="2941"/>
                </a:lnTo>
                <a:close/>
                <a:moveTo>
                  <a:pt x="9550" y="3643"/>
                </a:moveTo>
                <a:lnTo>
                  <a:pt x="9562" y="3713"/>
                </a:lnTo>
                <a:lnTo>
                  <a:pt x="9563" y="3793"/>
                </a:lnTo>
                <a:lnTo>
                  <a:pt x="9556" y="3885"/>
                </a:lnTo>
                <a:lnTo>
                  <a:pt x="9556" y="3888"/>
                </a:lnTo>
                <a:lnTo>
                  <a:pt x="9557" y="3892"/>
                </a:lnTo>
                <a:lnTo>
                  <a:pt x="9557" y="3907"/>
                </a:lnTo>
                <a:lnTo>
                  <a:pt x="9555" y="3952"/>
                </a:lnTo>
                <a:lnTo>
                  <a:pt x="9530" y="4104"/>
                </a:lnTo>
                <a:lnTo>
                  <a:pt x="9412" y="4212"/>
                </a:lnTo>
                <a:lnTo>
                  <a:pt x="9373" y="4239"/>
                </a:lnTo>
                <a:lnTo>
                  <a:pt x="9352" y="4248"/>
                </a:lnTo>
                <a:lnTo>
                  <a:pt x="9332" y="4250"/>
                </a:lnTo>
                <a:lnTo>
                  <a:pt x="9317" y="4249"/>
                </a:lnTo>
                <a:lnTo>
                  <a:pt x="9301" y="4245"/>
                </a:lnTo>
                <a:lnTo>
                  <a:pt x="9285" y="4241"/>
                </a:lnTo>
                <a:lnTo>
                  <a:pt x="9258" y="4223"/>
                </a:lnTo>
                <a:lnTo>
                  <a:pt x="9243" y="4210"/>
                </a:lnTo>
                <a:lnTo>
                  <a:pt x="9231" y="4197"/>
                </a:lnTo>
                <a:lnTo>
                  <a:pt x="9127" y="4104"/>
                </a:lnTo>
                <a:lnTo>
                  <a:pt x="9110" y="4082"/>
                </a:lnTo>
                <a:lnTo>
                  <a:pt x="9106" y="4076"/>
                </a:lnTo>
                <a:lnTo>
                  <a:pt x="9087" y="4060"/>
                </a:lnTo>
                <a:lnTo>
                  <a:pt x="9074" y="4051"/>
                </a:lnTo>
                <a:lnTo>
                  <a:pt x="9054" y="4043"/>
                </a:lnTo>
                <a:lnTo>
                  <a:pt x="9039" y="4041"/>
                </a:lnTo>
                <a:lnTo>
                  <a:pt x="9024" y="4040"/>
                </a:lnTo>
                <a:lnTo>
                  <a:pt x="8918" y="3907"/>
                </a:lnTo>
                <a:lnTo>
                  <a:pt x="8908" y="3891"/>
                </a:lnTo>
                <a:lnTo>
                  <a:pt x="8902" y="3876"/>
                </a:lnTo>
                <a:lnTo>
                  <a:pt x="8901" y="3861"/>
                </a:lnTo>
                <a:lnTo>
                  <a:pt x="8902" y="3847"/>
                </a:lnTo>
                <a:lnTo>
                  <a:pt x="8908" y="3833"/>
                </a:lnTo>
                <a:lnTo>
                  <a:pt x="8918" y="3818"/>
                </a:lnTo>
                <a:lnTo>
                  <a:pt x="8933" y="3806"/>
                </a:lnTo>
                <a:lnTo>
                  <a:pt x="9004" y="3670"/>
                </a:lnTo>
                <a:lnTo>
                  <a:pt x="9011" y="3646"/>
                </a:lnTo>
                <a:lnTo>
                  <a:pt x="9015" y="3626"/>
                </a:lnTo>
                <a:lnTo>
                  <a:pt x="9014" y="3609"/>
                </a:lnTo>
                <a:lnTo>
                  <a:pt x="9013" y="3603"/>
                </a:lnTo>
                <a:lnTo>
                  <a:pt x="9010" y="3598"/>
                </a:lnTo>
                <a:lnTo>
                  <a:pt x="8959" y="3391"/>
                </a:lnTo>
                <a:lnTo>
                  <a:pt x="9061" y="3352"/>
                </a:lnTo>
                <a:lnTo>
                  <a:pt x="9179" y="3352"/>
                </a:lnTo>
                <a:lnTo>
                  <a:pt x="9202" y="3355"/>
                </a:lnTo>
                <a:lnTo>
                  <a:pt x="9249" y="3372"/>
                </a:lnTo>
                <a:lnTo>
                  <a:pt x="9322" y="3415"/>
                </a:lnTo>
                <a:lnTo>
                  <a:pt x="9530" y="3586"/>
                </a:lnTo>
                <a:lnTo>
                  <a:pt x="9550" y="3643"/>
                </a:lnTo>
                <a:close/>
                <a:moveTo>
                  <a:pt x="8887" y="1407"/>
                </a:moveTo>
                <a:lnTo>
                  <a:pt x="8888" y="1420"/>
                </a:lnTo>
                <a:lnTo>
                  <a:pt x="8888" y="1432"/>
                </a:lnTo>
                <a:lnTo>
                  <a:pt x="8886" y="1444"/>
                </a:lnTo>
                <a:lnTo>
                  <a:pt x="8881" y="1457"/>
                </a:lnTo>
                <a:lnTo>
                  <a:pt x="8751" y="1495"/>
                </a:lnTo>
                <a:lnTo>
                  <a:pt x="8634" y="1561"/>
                </a:lnTo>
                <a:lnTo>
                  <a:pt x="8639" y="1568"/>
                </a:lnTo>
                <a:lnTo>
                  <a:pt x="8645" y="1588"/>
                </a:lnTo>
                <a:lnTo>
                  <a:pt x="8646" y="1599"/>
                </a:lnTo>
                <a:lnTo>
                  <a:pt x="8643" y="1618"/>
                </a:lnTo>
                <a:lnTo>
                  <a:pt x="8634" y="1639"/>
                </a:lnTo>
                <a:lnTo>
                  <a:pt x="8631" y="1650"/>
                </a:lnTo>
                <a:lnTo>
                  <a:pt x="8628" y="1673"/>
                </a:lnTo>
                <a:lnTo>
                  <a:pt x="8628" y="1693"/>
                </a:lnTo>
                <a:lnTo>
                  <a:pt x="8631" y="1709"/>
                </a:lnTo>
                <a:lnTo>
                  <a:pt x="8634" y="1717"/>
                </a:lnTo>
                <a:lnTo>
                  <a:pt x="8634" y="1846"/>
                </a:lnTo>
                <a:lnTo>
                  <a:pt x="8481" y="2199"/>
                </a:lnTo>
                <a:lnTo>
                  <a:pt x="8398" y="2336"/>
                </a:lnTo>
                <a:lnTo>
                  <a:pt x="8388" y="2352"/>
                </a:lnTo>
                <a:lnTo>
                  <a:pt x="8375" y="2417"/>
                </a:lnTo>
                <a:lnTo>
                  <a:pt x="8375" y="2423"/>
                </a:lnTo>
                <a:lnTo>
                  <a:pt x="8377" y="2434"/>
                </a:lnTo>
                <a:lnTo>
                  <a:pt x="8385" y="2444"/>
                </a:lnTo>
                <a:lnTo>
                  <a:pt x="8389" y="2448"/>
                </a:lnTo>
                <a:lnTo>
                  <a:pt x="8401" y="2456"/>
                </a:lnTo>
                <a:lnTo>
                  <a:pt x="8608" y="2482"/>
                </a:lnTo>
                <a:lnTo>
                  <a:pt x="8830" y="2670"/>
                </a:lnTo>
                <a:lnTo>
                  <a:pt x="8857" y="2703"/>
                </a:lnTo>
                <a:lnTo>
                  <a:pt x="8874" y="2735"/>
                </a:lnTo>
                <a:lnTo>
                  <a:pt x="8878" y="2751"/>
                </a:lnTo>
                <a:lnTo>
                  <a:pt x="8881" y="2768"/>
                </a:lnTo>
                <a:lnTo>
                  <a:pt x="8764" y="2898"/>
                </a:lnTo>
                <a:lnTo>
                  <a:pt x="8712" y="2988"/>
                </a:lnTo>
                <a:lnTo>
                  <a:pt x="8673" y="3079"/>
                </a:lnTo>
                <a:lnTo>
                  <a:pt x="8556" y="3197"/>
                </a:lnTo>
                <a:lnTo>
                  <a:pt x="8446" y="3390"/>
                </a:lnTo>
                <a:lnTo>
                  <a:pt x="8440" y="3409"/>
                </a:lnTo>
                <a:lnTo>
                  <a:pt x="8439" y="3416"/>
                </a:lnTo>
                <a:lnTo>
                  <a:pt x="8258" y="3612"/>
                </a:lnTo>
                <a:lnTo>
                  <a:pt x="8128" y="3819"/>
                </a:lnTo>
                <a:lnTo>
                  <a:pt x="8122" y="3831"/>
                </a:lnTo>
                <a:lnTo>
                  <a:pt x="8121" y="3842"/>
                </a:lnTo>
                <a:lnTo>
                  <a:pt x="8121" y="3848"/>
                </a:lnTo>
                <a:lnTo>
                  <a:pt x="8122" y="3854"/>
                </a:lnTo>
                <a:lnTo>
                  <a:pt x="8127" y="3864"/>
                </a:lnTo>
                <a:lnTo>
                  <a:pt x="8136" y="3872"/>
                </a:lnTo>
                <a:lnTo>
                  <a:pt x="8147" y="3882"/>
                </a:lnTo>
                <a:lnTo>
                  <a:pt x="8162" y="3890"/>
                </a:lnTo>
                <a:lnTo>
                  <a:pt x="8181" y="3897"/>
                </a:lnTo>
                <a:lnTo>
                  <a:pt x="8543" y="3754"/>
                </a:lnTo>
                <a:lnTo>
                  <a:pt x="8599" y="3746"/>
                </a:lnTo>
                <a:lnTo>
                  <a:pt x="8663" y="3745"/>
                </a:lnTo>
                <a:lnTo>
                  <a:pt x="8706" y="3751"/>
                </a:lnTo>
                <a:lnTo>
                  <a:pt x="8720" y="3754"/>
                </a:lnTo>
                <a:lnTo>
                  <a:pt x="8756" y="3768"/>
                </a:lnTo>
                <a:lnTo>
                  <a:pt x="8777" y="3780"/>
                </a:lnTo>
                <a:lnTo>
                  <a:pt x="8842" y="3910"/>
                </a:lnTo>
                <a:lnTo>
                  <a:pt x="8621" y="4040"/>
                </a:lnTo>
                <a:lnTo>
                  <a:pt x="8309" y="4183"/>
                </a:lnTo>
                <a:lnTo>
                  <a:pt x="7921" y="4300"/>
                </a:lnTo>
                <a:lnTo>
                  <a:pt x="7852" y="4303"/>
                </a:lnTo>
                <a:lnTo>
                  <a:pt x="7821" y="4300"/>
                </a:lnTo>
                <a:lnTo>
                  <a:pt x="7793" y="4293"/>
                </a:lnTo>
                <a:lnTo>
                  <a:pt x="7767" y="4280"/>
                </a:lnTo>
                <a:lnTo>
                  <a:pt x="7742" y="4265"/>
                </a:lnTo>
                <a:lnTo>
                  <a:pt x="7719" y="4245"/>
                </a:lnTo>
                <a:lnTo>
                  <a:pt x="7697" y="4218"/>
                </a:lnTo>
                <a:lnTo>
                  <a:pt x="7692" y="4205"/>
                </a:lnTo>
                <a:lnTo>
                  <a:pt x="7687" y="4178"/>
                </a:lnTo>
                <a:lnTo>
                  <a:pt x="7686" y="4175"/>
                </a:lnTo>
                <a:lnTo>
                  <a:pt x="7686" y="4171"/>
                </a:lnTo>
                <a:lnTo>
                  <a:pt x="7648" y="3910"/>
                </a:lnTo>
                <a:lnTo>
                  <a:pt x="7689" y="3896"/>
                </a:lnTo>
                <a:lnTo>
                  <a:pt x="7692" y="3894"/>
                </a:lnTo>
                <a:lnTo>
                  <a:pt x="7702" y="3889"/>
                </a:lnTo>
                <a:lnTo>
                  <a:pt x="7711" y="3882"/>
                </a:lnTo>
                <a:lnTo>
                  <a:pt x="7715" y="3880"/>
                </a:lnTo>
                <a:lnTo>
                  <a:pt x="7751" y="3851"/>
                </a:lnTo>
                <a:lnTo>
                  <a:pt x="7762" y="3839"/>
                </a:lnTo>
                <a:lnTo>
                  <a:pt x="7763" y="3837"/>
                </a:lnTo>
                <a:lnTo>
                  <a:pt x="7773" y="3827"/>
                </a:lnTo>
                <a:lnTo>
                  <a:pt x="7793" y="3798"/>
                </a:lnTo>
                <a:lnTo>
                  <a:pt x="7809" y="3769"/>
                </a:lnTo>
                <a:lnTo>
                  <a:pt x="7812" y="3765"/>
                </a:lnTo>
                <a:lnTo>
                  <a:pt x="7875" y="3634"/>
                </a:lnTo>
                <a:lnTo>
                  <a:pt x="7912" y="3575"/>
                </a:lnTo>
                <a:lnTo>
                  <a:pt x="7946" y="3529"/>
                </a:lnTo>
                <a:lnTo>
                  <a:pt x="7963" y="3514"/>
                </a:lnTo>
                <a:lnTo>
                  <a:pt x="7972" y="3508"/>
                </a:lnTo>
                <a:lnTo>
                  <a:pt x="8284" y="2898"/>
                </a:lnTo>
                <a:lnTo>
                  <a:pt x="8284" y="2890"/>
                </a:lnTo>
                <a:lnTo>
                  <a:pt x="8287" y="2882"/>
                </a:lnTo>
                <a:lnTo>
                  <a:pt x="8290" y="2874"/>
                </a:lnTo>
                <a:lnTo>
                  <a:pt x="8303" y="2855"/>
                </a:lnTo>
                <a:lnTo>
                  <a:pt x="8336" y="2820"/>
                </a:lnTo>
                <a:lnTo>
                  <a:pt x="8365" y="2771"/>
                </a:lnTo>
                <a:lnTo>
                  <a:pt x="8371" y="2748"/>
                </a:lnTo>
                <a:lnTo>
                  <a:pt x="8374" y="2738"/>
                </a:lnTo>
                <a:lnTo>
                  <a:pt x="8375" y="2729"/>
                </a:lnTo>
                <a:lnTo>
                  <a:pt x="8404" y="2679"/>
                </a:lnTo>
                <a:lnTo>
                  <a:pt x="8411" y="2658"/>
                </a:lnTo>
                <a:lnTo>
                  <a:pt x="8414" y="2647"/>
                </a:lnTo>
                <a:lnTo>
                  <a:pt x="8414" y="2638"/>
                </a:lnTo>
                <a:lnTo>
                  <a:pt x="8389" y="2627"/>
                </a:lnTo>
                <a:lnTo>
                  <a:pt x="8368" y="2622"/>
                </a:lnTo>
                <a:lnTo>
                  <a:pt x="8358" y="2620"/>
                </a:lnTo>
                <a:lnTo>
                  <a:pt x="8341" y="2622"/>
                </a:lnTo>
                <a:lnTo>
                  <a:pt x="8336" y="2625"/>
                </a:lnTo>
                <a:lnTo>
                  <a:pt x="8154" y="2755"/>
                </a:lnTo>
                <a:lnTo>
                  <a:pt x="8067" y="2750"/>
                </a:lnTo>
                <a:lnTo>
                  <a:pt x="8001" y="2738"/>
                </a:lnTo>
                <a:lnTo>
                  <a:pt x="7975" y="2729"/>
                </a:lnTo>
                <a:lnTo>
                  <a:pt x="7956" y="2718"/>
                </a:lnTo>
                <a:lnTo>
                  <a:pt x="7942" y="2705"/>
                </a:lnTo>
                <a:lnTo>
                  <a:pt x="7936" y="2698"/>
                </a:lnTo>
                <a:lnTo>
                  <a:pt x="7933" y="2690"/>
                </a:lnTo>
                <a:lnTo>
                  <a:pt x="7855" y="2534"/>
                </a:lnTo>
                <a:lnTo>
                  <a:pt x="7844" y="2521"/>
                </a:lnTo>
                <a:lnTo>
                  <a:pt x="7837" y="2507"/>
                </a:lnTo>
                <a:lnTo>
                  <a:pt x="7831" y="2495"/>
                </a:lnTo>
                <a:lnTo>
                  <a:pt x="7829" y="2487"/>
                </a:lnTo>
                <a:lnTo>
                  <a:pt x="7829" y="2482"/>
                </a:lnTo>
                <a:lnTo>
                  <a:pt x="7833" y="2470"/>
                </a:lnTo>
                <a:lnTo>
                  <a:pt x="7837" y="2455"/>
                </a:lnTo>
                <a:lnTo>
                  <a:pt x="7836" y="2448"/>
                </a:lnTo>
                <a:lnTo>
                  <a:pt x="7833" y="2443"/>
                </a:lnTo>
                <a:lnTo>
                  <a:pt x="7832" y="2438"/>
                </a:lnTo>
                <a:lnTo>
                  <a:pt x="7832" y="2435"/>
                </a:lnTo>
                <a:lnTo>
                  <a:pt x="7829" y="2430"/>
                </a:lnTo>
                <a:lnTo>
                  <a:pt x="7848" y="2417"/>
                </a:lnTo>
                <a:lnTo>
                  <a:pt x="7873" y="2404"/>
                </a:lnTo>
                <a:lnTo>
                  <a:pt x="7904" y="2396"/>
                </a:lnTo>
                <a:lnTo>
                  <a:pt x="7912" y="2395"/>
                </a:lnTo>
                <a:lnTo>
                  <a:pt x="7924" y="2396"/>
                </a:lnTo>
                <a:lnTo>
                  <a:pt x="7935" y="2399"/>
                </a:lnTo>
                <a:lnTo>
                  <a:pt x="7941" y="2401"/>
                </a:lnTo>
                <a:lnTo>
                  <a:pt x="7946" y="2404"/>
                </a:lnTo>
                <a:lnTo>
                  <a:pt x="8037" y="2183"/>
                </a:lnTo>
                <a:lnTo>
                  <a:pt x="8035" y="2171"/>
                </a:lnTo>
                <a:lnTo>
                  <a:pt x="8036" y="2145"/>
                </a:lnTo>
                <a:lnTo>
                  <a:pt x="8045" y="2123"/>
                </a:lnTo>
                <a:lnTo>
                  <a:pt x="8053" y="2113"/>
                </a:lnTo>
                <a:lnTo>
                  <a:pt x="8064" y="2103"/>
                </a:lnTo>
                <a:lnTo>
                  <a:pt x="8076" y="2093"/>
                </a:lnTo>
                <a:lnTo>
                  <a:pt x="8154" y="1755"/>
                </a:lnTo>
                <a:lnTo>
                  <a:pt x="8163" y="1726"/>
                </a:lnTo>
                <a:lnTo>
                  <a:pt x="8167" y="1703"/>
                </a:lnTo>
                <a:lnTo>
                  <a:pt x="8166" y="1694"/>
                </a:lnTo>
                <a:lnTo>
                  <a:pt x="8163" y="1687"/>
                </a:lnTo>
                <a:lnTo>
                  <a:pt x="8162" y="1684"/>
                </a:lnTo>
                <a:lnTo>
                  <a:pt x="8158" y="1682"/>
                </a:lnTo>
                <a:lnTo>
                  <a:pt x="8154" y="1677"/>
                </a:lnTo>
                <a:lnTo>
                  <a:pt x="8148" y="1668"/>
                </a:lnTo>
                <a:lnTo>
                  <a:pt x="8144" y="1662"/>
                </a:lnTo>
                <a:lnTo>
                  <a:pt x="8136" y="1656"/>
                </a:lnTo>
                <a:lnTo>
                  <a:pt x="8127" y="1654"/>
                </a:lnTo>
                <a:lnTo>
                  <a:pt x="8111" y="1653"/>
                </a:lnTo>
                <a:lnTo>
                  <a:pt x="8084" y="1660"/>
                </a:lnTo>
                <a:lnTo>
                  <a:pt x="7855" y="1768"/>
                </a:lnTo>
                <a:lnTo>
                  <a:pt x="7846" y="1768"/>
                </a:lnTo>
                <a:lnTo>
                  <a:pt x="7829" y="1771"/>
                </a:lnTo>
                <a:lnTo>
                  <a:pt x="7817" y="1777"/>
                </a:lnTo>
                <a:lnTo>
                  <a:pt x="7807" y="1787"/>
                </a:lnTo>
                <a:lnTo>
                  <a:pt x="7800" y="1802"/>
                </a:lnTo>
                <a:lnTo>
                  <a:pt x="7798" y="1804"/>
                </a:lnTo>
                <a:lnTo>
                  <a:pt x="7797" y="1804"/>
                </a:lnTo>
                <a:lnTo>
                  <a:pt x="7797" y="1806"/>
                </a:lnTo>
                <a:lnTo>
                  <a:pt x="7796" y="1810"/>
                </a:lnTo>
                <a:lnTo>
                  <a:pt x="7787" y="1822"/>
                </a:lnTo>
                <a:lnTo>
                  <a:pt x="7777" y="1828"/>
                </a:lnTo>
                <a:lnTo>
                  <a:pt x="7776" y="1830"/>
                </a:lnTo>
                <a:lnTo>
                  <a:pt x="7770" y="1832"/>
                </a:lnTo>
                <a:lnTo>
                  <a:pt x="7766" y="1832"/>
                </a:lnTo>
                <a:lnTo>
                  <a:pt x="7763" y="1848"/>
                </a:lnTo>
                <a:lnTo>
                  <a:pt x="7759" y="1859"/>
                </a:lnTo>
                <a:lnTo>
                  <a:pt x="7751" y="1868"/>
                </a:lnTo>
                <a:lnTo>
                  <a:pt x="7747" y="1871"/>
                </a:lnTo>
                <a:lnTo>
                  <a:pt x="7742" y="1875"/>
                </a:lnTo>
                <a:lnTo>
                  <a:pt x="7729" y="1877"/>
                </a:lnTo>
                <a:lnTo>
                  <a:pt x="7722" y="1877"/>
                </a:lnTo>
                <a:lnTo>
                  <a:pt x="7721" y="1878"/>
                </a:lnTo>
                <a:lnTo>
                  <a:pt x="7713" y="1879"/>
                </a:lnTo>
                <a:lnTo>
                  <a:pt x="7705" y="1877"/>
                </a:lnTo>
                <a:lnTo>
                  <a:pt x="7701" y="1877"/>
                </a:lnTo>
                <a:lnTo>
                  <a:pt x="7695" y="1877"/>
                </a:lnTo>
                <a:lnTo>
                  <a:pt x="7675" y="1872"/>
                </a:lnTo>
                <a:lnTo>
                  <a:pt x="7672" y="1871"/>
                </a:lnTo>
                <a:lnTo>
                  <a:pt x="7670" y="1871"/>
                </a:lnTo>
                <a:lnTo>
                  <a:pt x="7666" y="1868"/>
                </a:lnTo>
                <a:lnTo>
                  <a:pt x="7402" y="1613"/>
                </a:lnTo>
                <a:lnTo>
                  <a:pt x="7396" y="1599"/>
                </a:lnTo>
                <a:lnTo>
                  <a:pt x="7394" y="1587"/>
                </a:lnTo>
                <a:lnTo>
                  <a:pt x="7396" y="1574"/>
                </a:lnTo>
                <a:lnTo>
                  <a:pt x="7401" y="1563"/>
                </a:lnTo>
                <a:lnTo>
                  <a:pt x="7408" y="1552"/>
                </a:lnTo>
                <a:lnTo>
                  <a:pt x="7435" y="1531"/>
                </a:lnTo>
                <a:lnTo>
                  <a:pt x="7453" y="1522"/>
                </a:lnTo>
                <a:lnTo>
                  <a:pt x="7465" y="1524"/>
                </a:lnTo>
                <a:lnTo>
                  <a:pt x="7477" y="1525"/>
                </a:lnTo>
                <a:lnTo>
                  <a:pt x="7477" y="1524"/>
                </a:lnTo>
                <a:lnTo>
                  <a:pt x="7487" y="1524"/>
                </a:lnTo>
                <a:lnTo>
                  <a:pt x="7493" y="1522"/>
                </a:lnTo>
                <a:lnTo>
                  <a:pt x="7498" y="1522"/>
                </a:lnTo>
                <a:lnTo>
                  <a:pt x="7516" y="1511"/>
                </a:lnTo>
                <a:lnTo>
                  <a:pt x="7518" y="1509"/>
                </a:lnTo>
                <a:lnTo>
                  <a:pt x="7519" y="1507"/>
                </a:lnTo>
                <a:lnTo>
                  <a:pt x="7524" y="1504"/>
                </a:lnTo>
                <a:lnTo>
                  <a:pt x="7532" y="1495"/>
                </a:lnTo>
                <a:lnTo>
                  <a:pt x="7803" y="1457"/>
                </a:lnTo>
                <a:lnTo>
                  <a:pt x="8053" y="1396"/>
                </a:lnTo>
                <a:lnTo>
                  <a:pt x="8102" y="1392"/>
                </a:lnTo>
                <a:lnTo>
                  <a:pt x="8125" y="1388"/>
                </a:lnTo>
                <a:lnTo>
                  <a:pt x="8127" y="1386"/>
                </a:lnTo>
                <a:lnTo>
                  <a:pt x="8131" y="1385"/>
                </a:lnTo>
                <a:lnTo>
                  <a:pt x="8136" y="1384"/>
                </a:lnTo>
                <a:lnTo>
                  <a:pt x="8142" y="1381"/>
                </a:lnTo>
                <a:lnTo>
                  <a:pt x="8147" y="1379"/>
                </a:lnTo>
                <a:lnTo>
                  <a:pt x="8165" y="1362"/>
                </a:lnTo>
                <a:lnTo>
                  <a:pt x="8168" y="1355"/>
                </a:lnTo>
                <a:lnTo>
                  <a:pt x="8173" y="1351"/>
                </a:lnTo>
                <a:lnTo>
                  <a:pt x="8181" y="1340"/>
                </a:lnTo>
                <a:lnTo>
                  <a:pt x="8193" y="1235"/>
                </a:lnTo>
                <a:lnTo>
                  <a:pt x="8167" y="989"/>
                </a:lnTo>
                <a:lnTo>
                  <a:pt x="8165" y="978"/>
                </a:lnTo>
                <a:lnTo>
                  <a:pt x="8165" y="957"/>
                </a:lnTo>
                <a:lnTo>
                  <a:pt x="8171" y="931"/>
                </a:lnTo>
                <a:lnTo>
                  <a:pt x="8179" y="917"/>
                </a:lnTo>
                <a:lnTo>
                  <a:pt x="8191" y="905"/>
                </a:lnTo>
                <a:lnTo>
                  <a:pt x="8197" y="900"/>
                </a:lnTo>
                <a:lnTo>
                  <a:pt x="8214" y="892"/>
                </a:lnTo>
                <a:lnTo>
                  <a:pt x="8223" y="889"/>
                </a:lnTo>
                <a:lnTo>
                  <a:pt x="8245" y="886"/>
                </a:lnTo>
                <a:lnTo>
                  <a:pt x="8361" y="886"/>
                </a:lnTo>
                <a:lnTo>
                  <a:pt x="8491" y="899"/>
                </a:lnTo>
                <a:lnTo>
                  <a:pt x="8542" y="957"/>
                </a:lnTo>
                <a:lnTo>
                  <a:pt x="8571" y="1002"/>
                </a:lnTo>
                <a:lnTo>
                  <a:pt x="8585" y="1033"/>
                </a:lnTo>
                <a:lnTo>
                  <a:pt x="8601" y="1080"/>
                </a:lnTo>
                <a:lnTo>
                  <a:pt x="8608" y="1128"/>
                </a:lnTo>
                <a:lnTo>
                  <a:pt x="8608" y="1144"/>
                </a:lnTo>
                <a:lnTo>
                  <a:pt x="8601" y="1153"/>
                </a:lnTo>
                <a:lnTo>
                  <a:pt x="8591" y="1172"/>
                </a:lnTo>
                <a:lnTo>
                  <a:pt x="8585" y="1188"/>
                </a:lnTo>
                <a:lnTo>
                  <a:pt x="8582" y="1202"/>
                </a:lnTo>
                <a:lnTo>
                  <a:pt x="8582" y="1210"/>
                </a:lnTo>
                <a:lnTo>
                  <a:pt x="8641" y="1212"/>
                </a:lnTo>
                <a:lnTo>
                  <a:pt x="8659" y="1216"/>
                </a:lnTo>
                <a:lnTo>
                  <a:pt x="8679" y="1224"/>
                </a:lnTo>
                <a:lnTo>
                  <a:pt x="8733" y="1259"/>
                </a:lnTo>
                <a:lnTo>
                  <a:pt x="8762" y="1272"/>
                </a:lnTo>
                <a:lnTo>
                  <a:pt x="8764" y="1272"/>
                </a:lnTo>
                <a:lnTo>
                  <a:pt x="8765" y="1273"/>
                </a:lnTo>
                <a:lnTo>
                  <a:pt x="8770" y="1274"/>
                </a:lnTo>
                <a:lnTo>
                  <a:pt x="8777" y="1275"/>
                </a:lnTo>
                <a:lnTo>
                  <a:pt x="8855" y="1366"/>
                </a:lnTo>
                <a:lnTo>
                  <a:pt x="8875" y="1385"/>
                </a:lnTo>
                <a:lnTo>
                  <a:pt x="8882" y="1396"/>
                </a:lnTo>
                <a:lnTo>
                  <a:pt x="8887" y="1407"/>
                </a:lnTo>
                <a:close/>
                <a:moveTo>
                  <a:pt x="6519" y="1171"/>
                </a:moveTo>
                <a:lnTo>
                  <a:pt x="6614" y="1209"/>
                </a:lnTo>
                <a:lnTo>
                  <a:pt x="6697" y="1258"/>
                </a:lnTo>
                <a:lnTo>
                  <a:pt x="6767" y="1313"/>
                </a:lnTo>
                <a:lnTo>
                  <a:pt x="6826" y="1380"/>
                </a:lnTo>
                <a:lnTo>
                  <a:pt x="6870" y="1454"/>
                </a:lnTo>
                <a:lnTo>
                  <a:pt x="6883" y="1483"/>
                </a:lnTo>
                <a:lnTo>
                  <a:pt x="6871" y="1494"/>
                </a:lnTo>
                <a:lnTo>
                  <a:pt x="6869" y="1494"/>
                </a:lnTo>
                <a:lnTo>
                  <a:pt x="6864" y="1498"/>
                </a:lnTo>
                <a:lnTo>
                  <a:pt x="6863" y="1498"/>
                </a:lnTo>
                <a:lnTo>
                  <a:pt x="6858" y="1504"/>
                </a:lnTo>
                <a:lnTo>
                  <a:pt x="6853" y="1505"/>
                </a:lnTo>
                <a:lnTo>
                  <a:pt x="6852" y="1505"/>
                </a:lnTo>
                <a:lnTo>
                  <a:pt x="6850" y="1507"/>
                </a:lnTo>
                <a:lnTo>
                  <a:pt x="6845" y="1509"/>
                </a:lnTo>
                <a:lnTo>
                  <a:pt x="6844" y="1509"/>
                </a:lnTo>
                <a:lnTo>
                  <a:pt x="6842" y="1511"/>
                </a:lnTo>
                <a:lnTo>
                  <a:pt x="6824" y="1517"/>
                </a:lnTo>
                <a:lnTo>
                  <a:pt x="6803" y="1522"/>
                </a:lnTo>
                <a:lnTo>
                  <a:pt x="6779" y="1524"/>
                </a:lnTo>
                <a:lnTo>
                  <a:pt x="6726" y="1522"/>
                </a:lnTo>
                <a:lnTo>
                  <a:pt x="6429" y="1574"/>
                </a:lnTo>
                <a:lnTo>
                  <a:pt x="6412" y="1578"/>
                </a:lnTo>
                <a:lnTo>
                  <a:pt x="6399" y="1579"/>
                </a:lnTo>
                <a:lnTo>
                  <a:pt x="6388" y="1576"/>
                </a:lnTo>
                <a:lnTo>
                  <a:pt x="6383" y="1574"/>
                </a:lnTo>
                <a:lnTo>
                  <a:pt x="6379" y="1571"/>
                </a:lnTo>
                <a:lnTo>
                  <a:pt x="6376" y="1566"/>
                </a:lnTo>
                <a:lnTo>
                  <a:pt x="6372" y="1561"/>
                </a:lnTo>
                <a:lnTo>
                  <a:pt x="6367" y="1547"/>
                </a:lnTo>
                <a:lnTo>
                  <a:pt x="6364" y="1538"/>
                </a:lnTo>
                <a:lnTo>
                  <a:pt x="6360" y="1473"/>
                </a:lnTo>
                <a:lnTo>
                  <a:pt x="6355" y="1440"/>
                </a:lnTo>
                <a:lnTo>
                  <a:pt x="6342" y="1406"/>
                </a:lnTo>
                <a:lnTo>
                  <a:pt x="6327" y="1375"/>
                </a:lnTo>
                <a:lnTo>
                  <a:pt x="6306" y="1344"/>
                </a:lnTo>
                <a:lnTo>
                  <a:pt x="6254" y="1287"/>
                </a:lnTo>
                <a:lnTo>
                  <a:pt x="6220" y="1262"/>
                </a:lnTo>
                <a:lnTo>
                  <a:pt x="6221" y="1221"/>
                </a:lnTo>
                <a:lnTo>
                  <a:pt x="6232" y="1176"/>
                </a:lnTo>
                <a:lnTo>
                  <a:pt x="6240" y="1159"/>
                </a:lnTo>
                <a:lnTo>
                  <a:pt x="6246" y="1150"/>
                </a:lnTo>
                <a:lnTo>
                  <a:pt x="6262" y="1131"/>
                </a:lnTo>
                <a:lnTo>
                  <a:pt x="6277" y="1122"/>
                </a:lnTo>
                <a:lnTo>
                  <a:pt x="6286" y="1119"/>
                </a:lnTo>
                <a:lnTo>
                  <a:pt x="6519" y="1171"/>
                </a:lnTo>
                <a:close/>
                <a:moveTo>
                  <a:pt x="3704" y="1874"/>
                </a:moveTo>
                <a:lnTo>
                  <a:pt x="3704" y="1881"/>
                </a:lnTo>
                <a:lnTo>
                  <a:pt x="3705" y="1884"/>
                </a:lnTo>
                <a:lnTo>
                  <a:pt x="3708" y="1895"/>
                </a:lnTo>
                <a:lnTo>
                  <a:pt x="3708" y="1902"/>
                </a:lnTo>
                <a:lnTo>
                  <a:pt x="3709" y="1906"/>
                </a:lnTo>
                <a:lnTo>
                  <a:pt x="3710" y="1917"/>
                </a:lnTo>
                <a:lnTo>
                  <a:pt x="3709" y="1926"/>
                </a:lnTo>
                <a:lnTo>
                  <a:pt x="3708" y="1931"/>
                </a:lnTo>
                <a:lnTo>
                  <a:pt x="3708" y="1937"/>
                </a:lnTo>
                <a:lnTo>
                  <a:pt x="3704" y="1956"/>
                </a:lnTo>
                <a:lnTo>
                  <a:pt x="3702" y="1958"/>
                </a:lnTo>
                <a:lnTo>
                  <a:pt x="3698" y="1972"/>
                </a:lnTo>
                <a:lnTo>
                  <a:pt x="3694" y="1981"/>
                </a:lnTo>
                <a:lnTo>
                  <a:pt x="3690" y="1990"/>
                </a:lnTo>
                <a:lnTo>
                  <a:pt x="3711" y="1990"/>
                </a:lnTo>
                <a:lnTo>
                  <a:pt x="3696" y="1994"/>
                </a:lnTo>
                <a:lnTo>
                  <a:pt x="3683" y="2002"/>
                </a:lnTo>
                <a:lnTo>
                  <a:pt x="3673" y="2011"/>
                </a:lnTo>
                <a:lnTo>
                  <a:pt x="3658" y="2037"/>
                </a:lnTo>
                <a:lnTo>
                  <a:pt x="3650" y="2071"/>
                </a:lnTo>
                <a:lnTo>
                  <a:pt x="3649" y="2113"/>
                </a:lnTo>
                <a:lnTo>
                  <a:pt x="3644" y="2128"/>
                </a:lnTo>
                <a:lnTo>
                  <a:pt x="3644" y="2133"/>
                </a:lnTo>
                <a:lnTo>
                  <a:pt x="3642" y="2137"/>
                </a:lnTo>
                <a:lnTo>
                  <a:pt x="3641" y="2142"/>
                </a:lnTo>
                <a:lnTo>
                  <a:pt x="3639" y="2144"/>
                </a:lnTo>
                <a:lnTo>
                  <a:pt x="3638" y="2150"/>
                </a:lnTo>
                <a:lnTo>
                  <a:pt x="3633" y="2155"/>
                </a:lnTo>
                <a:lnTo>
                  <a:pt x="3630" y="2162"/>
                </a:lnTo>
                <a:lnTo>
                  <a:pt x="3623" y="2165"/>
                </a:lnTo>
                <a:lnTo>
                  <a:pt x="3617" y="2170"/>
                </a:lnTo>
                <a:lnTo>
                  <a:pt x="3603" y="2175"/>
                </a:lnTo>
                <a:lnTo>
                  <a:pt x="3586" y="2175"/>
                </a:lnTo>
                <a:lnTo>
                  <a:pt x="3577" y="2174"/>
                </a:lnTo>
                <a:lnTo>
                  <a:pt x="3572" y="2173"/>
                </a:lnTo>
                <a:lnTo>
                  <a:pt x="3569" y="2173"/>
                </a:lnTo>
                <a:lnTo>
                  <a:pt x="3202" y="2519"/>
                </a:lnTo>
                <a:lnTo>
                  <a:pt x="3203" y="2525"/>
                </a:lnTo>
                <a:lnTo>
                  <a:pt x="3205" y="2529"/>
                </a:lnTo>
                <a:lnTo>
                  <a:pt x="3214" y="2542"/>
                </a:lnTo>
                <a:lnTo>
                  <a:pt x="3344" y="2683"/>
                </a:lnTo>
                <a:lnTo>
                  <a:pt x="3358" y="2689"/>
                </a:lnTo>
                <a:lnTo>
                  <a:pt x="3375" y="2695"/>
                </a:lnTo>
                <a:lnTo>
                  <a:pt x="3404" y="2696"/>
                </a:lnTo>
                <a:lnTo>
                  <a:pt x="3434" y="2685"/>
                </a:lnTo>
                <a:lnTo>
                  <a:pt x="3485" y="2646"/>
                </a:lnTo>
                <a:lnTo>
                  <a:pt x="3550" y="2599"/>
                </a:lnTo>
                <a:lnTo>
                  <a:pt x="3577" y="2585"/>
                </a:lnTo>
                <a:lnTo>
                  <a:pt x="3588" y="2579"/>
                </a:lnTo>
                <a:lnTo>
                  <a:pt x="3812" y="2397"/>
                </a:lnTo>
                <a:lnTo>
                  <a:pt x="4078" y="2254"/>
                </a:lnTo>
                <a:lnTo>
                  <a:pt x="4240" y="2132"/>
                </a:lnTo>
                <a:lnTo>
                  <a:pt x="4256" y="2107"/>
                </a:lnTo>
                <a:lnTo>
                  <a:pt x="4271" y="2087"/>
                </a:lnTo>
                <a:lnTo>
                  <a:pt x="4289" y="2071"/>
                </a:lnTo>
                <a:lnTo>
                  <a:pt x="4324" y="2050"/>
                </a:lnTo>
                <a:lnTo>
                  <a:pt x="4343" y="2047"/>
                </a:lnTo>
                <a:lnTo>
                  <a:pt x="4362" y="2047"/>
                </a:lnTo>
                <a:lnTo>
                  <a:pt x="4383" y="2050"/>
                </a:lnTo>
                <a:lnTo>
                  <a:pt x="4506" y="2193"/>
                </a:lnTo>
                <a:lnTo>
                  <a:pt x="4628" y="2376"/>
                </a:lnTo>
                <a:lnTo>
                  <a:pt x="4455" y="2525"/>
                </a:lnTo>
                <a:lnTo>
                  <a:pt x="4404" y="2553"/>
                </a:lnTo>
                <a:lnTo>
                  <a:pt x="4392" y="2556"/>
                </a:lnTo>
                <a:lnTo>
                  <a:pt x="4383" y="2561"/>
                </a:lnTo>
                <a:lnTo>
                  <a:pt x="4118" y="2724"/>
                </a:lnTo>
                <a:lnTo>
                  <a:pt x="3793" y="2886"/>
                </a:lnTo>
                <a:lnTo>
                  <a:pt x="3772" y="2886"/>
                </a:lnTo>
                <a:lnTo>
                  <a:pt x="3759" y="2910"/>
                </a:lnTo>
                <a:lnTo>
                  <a:pt x="3754" y="2913"/>
                </a:lnTo>
                <a:lnTo>
                  <a:pt x="3751" y="2918"/>
                </a:lnTo>
                <a:lnTo>
                  <a:pt x="3741" y="2927"/>
                </a:lnTo>
                <a:lnTo>
                  <a:pt x="3730" y="2930"/>
                </a:lnTo>
                <a:lnTo>
                  <a:pt x="3719" y="2931"/>
                </a:lnTo>
                <a:lnTo>
                  <a:pt x="3690" y="2928"/>
                </a:lnTo>
                <a:lnTo>
                  <a:pt x="3956" y="3192"/>
                </a:lnTo>
                <a:lnTo>
                  <a:pt x="4118" y="3294"/>
                </a:lnTo>
                <a:lnTo>
                  <a:pt x="4232" y="3337"/>
                </a:lnTo>
                <a:lnTo>
                  <a:pt x="4238" y="3340"/>
                </a:lnTo>
                <a:lnTo>
                  <a:pt x="4389" y="3399"/>
                </a:lnTo>
                <a:lnTo>
                  <a:pt x="4404" y="3403"/>
                </a:lnTo>
                <a:lnTo>
                  <a:pt x="4416" y="3410"/>
                </a:lnTo>
                <a:lnTo>
                  <a:pt x="4426" y="3411"/>
                </a:lnTo>
                <a:lnTo>
                  <a:pt x="4429" y="3411"/>
                </a:lnTo>
                <a:lnTo>
                  <a:pt x="4435" y="3415"/>
                </a:lnTo>
                <a:lnTo>
                  <a:pt x="4439" y="3415"/>
                </a:lnTo>
                <a:lnTo>
                  <a:pt x="4441" y="3416"/>
                </a:lnTo>
                <a:lnTo>
                  <a:pt x="4445" y="3417"/>
                </a:lnTo>
                <a:lnTo>
                  <a:pt x="4462" y="3426"/>
                </a:lnTo>
                <a:lnTo>
                  <a:pt x="4495" y="3447"/>
                </a:lnTo>
                <a:lnTo>
                  <a:pt x="4504" y="3451"/>
                </a:lnTo>
                <a:lnTo>
                  <a:pt x="4505" y="3451"/>
                </a:lnTo>
                <a:lnTo>
                  <a:pt x="4512" y="3454"/>
                </a:lnTo>
                <a:lnTo>
                  <a:pt x="4520" y="3456"/>
                </a:lnTo>
                <a:lnTo>
                  <a:pt x="4526" y="3457"/>
                </a:lnTo>
                <a:lnTo>
                  <a:pt x="4553" y="3467"/>
                </a:lnTo>
                <a:lnTo>
                  <a:pt x="4585" y="3490"/>
                </a:lnTo>
                <a:lnTo>
                  <a:pt x="4594" y="3500"/>
                </a:lnTo>
                <a:lnTo>
                  <a:pt x="4608" y="3518"/>
                </a:lnTo>
                <a:lnTo>
                  <a:pt x="4637" y="3523"/>
                </a:lnTo>
                <a:lnTo>
                  <a:pt x="4653" y="3525"/>
                </a:lnTo>
                <a:lnTo>
                  <a:pt x="4698" y="3552"/>
                </a:lnTo>
                <a:lnTo>
                  <a:pt x="4730" y="3581"/>
                </a:lnTo>
                <a:lnTo>
                  <a:pt x="4769" y="3604"/>
                </a:lnTo>
                <a:lnTo>
                  <a:pt x="4807" y="3621"/>
                </a:lnTo>
                <a:lnTo>
                  <a:pt x="4822" y="3625"/>
                </a:lnTo>
                <a:lnTo>
                  <a:pt x="4831" y="3625"/>
                </a:lnTo>
                <a:lnTo>
                  <a:pt x="4840" y="3626"/>
                </a:lnTo>
                <a:lnTo>
                  <a:pt x="4857" y="3625"/>
                </a:lnTo>
                <a:lnTo>
                  <a:pt x="4865" y="3622"/>
                </a:lnTo>
                <a:lnTo>
                  <a:pt x="4873" y="3621"/>
                </a:lnTo>
                <a:lnTo>
                  <a:pt x="4879" y="3634"/>
                </a:lnTo>
                <a:lnTo>
                  <a:pt x="4887" y="3645"/>
                </a:lnTo>
                <a:lnTo>
                  <a:pt x="4898" y="3652"/>
                </a:lnTo>
                <a:lnTo>
                  <a:pt x="4912" y="3655"/>
                </a:lnTo>
                <a:lnTo>
                  <a:pt x="4948" y="3654"/>
                </a:lnTo>
                <a:lnTo>
                  <a:pt x="4996" y="3642"/>
                </a:lnTo>
                <a:lnTo>
                  <a:pt x="5118" y="3764"/>
                </a:lnTo>
                <a:lnTo>
                  <a:pt x="5254" y="3764"/>
                </a:lnTo>
                <a:lnTo>
                  <a:pt x="5278" y="3768"/>
                </a:lnTo>
                <a:lnTo>
                  <a:pt x="5299" y="3777"/>
                </a:lnTo>
                <a:lnTo>
                  <a:pt x="5314" y="3794"/>
                </a:lnTo>
                <a:lnTo>
                  <a:pt x="5321" y="3805"/>
                </a:lnTo>
                <a:lnTo>
                  <a:pt x="5453" y="3811"/>
                </a:lnTo>
                <a:lnTo>
                  <a:pt x="5519" y="3827"/>
                </a:lnTo>
                <a:lnTo>
                  <a:pt x="5547" y="3838"/>
                </a:lnTo>
                <a:lnTo>
                  <a:pt x="5569" y="3851"/>
                </a:lnTo>
                <a:lnTo>
                  <a:pt x="5587" y="3866"/>
                </a:lnTo>
                <a:lnTo>
                  <a:pt x="5607" y="3849"/>
                </a:lnTo>
                <a:lnTo>
                  <a:pt x="5616" y="3844"/>
                </a:lnTo>
                <a:lnTo>
                  <a:pt x="5627" y="3839"/>
                </a:lnTo>
                <a:lnTo>
                  <a:pt x="5648" y="3838"/>
                </a:lnTo>
                <a:lnTo>
                  <a:pt x="5658" y="3839"/>
                </a:lnTo>
                <a:lnTo>
                  <a:pt x="5669" y="3846"/>
                </a:lnTo>
                <a:lnTo>
                  <a:pt x="5708" y="3880"/>
                </a:lnTo>
                <a:lnTo>
                  <a:pt x="5749" y="3907"/>
                </a:lnTo>
                <a:lnTo>
                  <a:pt x="5689" y="3947"/>
                </a:lnTo>
                <a:lnTo>
                  <a:pt x="5682" y="3960"/>
                </a:lnTo>
                <a:lnTo>
                  <a:pt x="5670" y="4028"/>
                </a:lnTo>
                <a:lnTo>
                  <a:pt x="5669" y="4049"/>
                </a:lnTo>
                <a:lnTo>
                  <a:pt x="5649" y="4049"/>
                </a:lnTo>
                <a:lnTo>
                  <a:pt x="5617" y="4054"/>
                </a:lnTo>
                <a:lnTo>
                  <a:pt x="5597" y="4063"/>
                </a:lnTo>
                <a:lnTo>
                  <a:pt x="5592" y="4071"/>
                </a:lnTo>
                <a:lnTo>
                  <a:pt x="5588" y="4080"/>
                </a:lnTo>
                <a:lnTo>
                  <a:pt x="5587" y="4089"/>
                </a:lnTo>
                <a:lnTo>
                  <a:pt x="5577" y="4093"/>
                </a:lnTo>
                <a:lnTo>
                  <a:pt x="5517" y="4124"/>
                </a:lnTo>
                <a:lnTo>
                  <a:pt x="5477" y="4138"/>
                </a:lnTo>
                <a:lnTo>
                  <a:pt x="5465" y="4140"/>
                </a:lnTo>
                <a:lnTo>
                  <a:pt x="5461" y="4140"/>
                </a:lnTo>
                <a:lnTo>
                  <a:pt x="5455" y="4144"/>
                </a:lnTo>
                <a:lnTo>
                  <a:pt x="5433" y="4151"/>
                </a:lnTo>
                <a:lnTo>
                  <a:pt x="5423" y="4151"/>
                </a:lnTo>
                <a:lnTo>
                  <a:pt x="5420" y="4152"/>
                </a:lnTo>
                <a:lnTo>
                  <a:pt x="5334" y="4165"/>
                </a:lnTo>
                <a:lnTo>
                  <a:pt x="5220" y="4171"/>
                </a:lnTo>
                <a:lnTo>
                  <a:pt x="4852" y="4233"/>
                </a:lnTo>
                <a:lnTo>
                  <a:pt x="4741" y="4182"/>
                </a:lnTo>
                <a:lnTo>
                  <a:pt x="4710" y="4171"/>
                </a:lnTo>
                <a:lnTo>
                  <a:pt x="4704" y="4170"/>
                </a:lnTo>
                <a:lnTo>
                  <a:pt x="4698" y="4170"/>
                </a:lnTo>
                <a:lnTo>
                  <a:pt x="4654" y="4161"/>
                </a:lnTo>
                <a:lnTo>
                  <a:pt x="4596" y="4140"/>
                </a:lnTo>
                <a:lnTo>
                  <a:pt x="4592" y="4139"/>
                </a:lnTo>
                <a:lnTo>
                  <a:pt x="4567" y="4131"/>
                </a:lnTo>
                <a:lnTo>
                  <a:pt x="4240" y="4049"/>
                </a:lnTo>
                <a:lnTo>
                  <a:pt x="3996" y="3927"/>
                </a:lnTo>
                <a:lnTo>
                  <a:pt x="3996" y="3912"/>
                </a:lnTo>
                <a:lnTo>
                  <a:pt x="3994" y="3901"/>
                </a:lnTo>
                <a:lnTo>
                  <a:pt x="3989" y="3891"/>
                </a:lnTo>
                <a:lnTo>
                  <a:pt x="3986" y="3886"/>
                </a:lnTo>
                <a:lnTo>
                  <a:pt x="3979" y="3881"/>
                </a:lnTo>
                <a:lnTo>
                  <a:pt x="3972" y="3880"/>
                </a:lnTo>
                <a:lnTo>
                  <a:pt x="3964" y="3881"/>
                </a:lnTo>
                <a:lnTo>
                  <a:pt x="3956" y="3886"/>
                </a:lnTo>
                <a:lnTo>
                  <a:pt x="3650" y="3559"/>
                </a:lnTo>
                <a:lnTo>
                  <a:pt x="3630" y="3585"/>
                </a:lnTo>
                <a:lnTo>
                  <a:pt x="3609" y="3604"/>
                </a:lnTo>
                <a:lnTo>
                  <a:pt x="3588" y="3616"/>
                </a:lnTo>
                <a:lnTo>
                  <a:pt x="3578" y="3621"/>
                </a:lnTo>
                <a:lnTo>
                  <a:pt x="3569" y="3621"/>
                </a:lnTo>
                <a:lnTo>
                  <a:pt x="3553" y="3629"/>
                </a:lnTo>
                <a:lnTo>
                  <a:pt x="3533" y="3653"/>
                </a:lnTo>
                <a:lnTo>
                  <a:pt x="3522" y="3678"/>
                </a:lnTo>
                <a:lnTo>
                  <a:pt x="3521" y="3693"/>
                </a:lnTo>
                <a:lnTo>
                  <a:pt x="3522" y="3708"/>
                </a:lnTo>
                <a:lnTo>
                  <a:pt x="3528" y="3724"/>
                </a:lnTo>
                <a:lnTo>
                  <a:pt x="3509" y="3741"/>
                </a:lnTo>
                <a:lnTo>
                  <a:pt x="3496" y="3763"/>
                </a:lnTo>
                <a:lnTo>
                  <a:pt x="3489" y="3783"/>
                </a:lnTo>
                <a:lnTo>
                  <a:pt x="3487" y="3805"/>
                </a:lnTo>
                <a:lnTo>
                  <a:pt x="3466" y="3886"/>
                </a:lnTo>
                <a:lnTo>
                  <a:pt x="3459" y="3898"/>
                </a:lnTo>
                <a:lnTo>
                  <a:pt x="3455" y="3911"/>
                </a:lnTo>
                <a:lnTo>
                  <a:pt x="3446" y="3927"/>
                </a:lnTo>
                <a:lnTo>
                  <a:pt x="3426" y="4089"/>
                </a:lnTo>
                <a:lnTo>
                  <a:pt x="3344" y="4213"/>
                </a:lnTo>
                <a:lnTo>
                  <a:pt x="3344" y="4214"/>
                </a:lnTo>
                <a:lnTo>
                  <a:pt x="3351" y="4230"/>
                </a:lnTo>
                <a:lnTo>
                  <a:pt x="3353" y="4238"/>
                </a:lnTo>
                <a:lnTo>
                  <a:pt x="3355" y="4248"/>
                </a:lnTo>
                <a:lnTo>
                  <a:pt x="3353" y="4254"/>
                </a:lnTo>
                <a:lnTo>
                  <a:pt x="3351" y="4261"/>
                </a:lnTo>
                <a:lnTo>
                  <a:pt x="3349" y="4263"/>
                </a:lnTo>
                <a:lnTo>
                  <a:pt x="3348" y="4263"/>
                </a:lnTo>
                <a:lnTo>
                  <a:pt x="3348" y="4266"/>
                </a:lnTo>
                <a:lnTo>
                  <a:pt x="3344" y="4274"/>
                </a:lnTo>
                <a:lnTo>
                  <a:pt x="3334" y="4282"/>
                </a:lnTo>
                <a:lnTo>
                  <a:pt x="3318" y="4299"/>
                </a:lnTo>
                <a:lnTo>
                  <a:pt x="3313" y="4308"/>
                </a:lnTo>
                <a:lnTo>
                  <a:pt x="3307" y="4315"/>
                </a:lnTo>
                <a:lnTo>
                  <a:pt x="3303" y="4329"/>
                </a:lnTo>
                <a:lnTo>
                  <a:pt x="3303" y="4335"/>
                </a:lnTo>
                <a:lnTo>
                  <a:pt x="3284" y="4342"/>
                </a:lnTo>
                <a:lnTo>
                  <a:pt x="3274" y="4346"/>
                </a:lnTo>
                <a:lnTo>
                  <a:pt x="3253" y="4370"/>
                </a:lnTo>
                <a:lnTo>
                  <a:pt x="3233" y="4414"/>
                </a:lnTo>
                <a:lnTo>
                  <a:pt x="3223" y="4478"/>
                </a:lnTo>
                <a:lnTo>
                  <a:pt x="3222" y="4517"/>
                </a:lnTo>
                <a:lnTo>
                  <a:pt x="3211" y="4524"/>
                </a:lnTo>
                <a:lnTo>
                  <a:pt x="3186" y="4541"/>
                </a:lnTo>
                <a:lnTo>
                  <a:pt x="3161" y="4566"/>
                </a:lnTo>
                <a:lnTo>
                  <a:pt x="3133" y="4599"/>
                </a:lnTo>
                <a:lnTo>
                  <a:pt x="3108" y="4638"/>
                </a:lnTo>
                <a:lnTo>
                  <a:pt x="3106" y="4638"/>
                </a:lnTo>
                <a:lnTo>
                  <a:pt x="3098" y="4655"/>
                </a:lnTo>
                <a:lnTo>
                  <a:pt x="3074" y="4682"/>
                </a:lnTo>
                <a:lnTo>
                  <a:pt x="3045" y="4696"/>
                </a:lnTo>
                <a:lnTo>
                  <a:pt x="3037" y="4696"/>
                </a:lnTo>
                <a:lnTo>
                  <a:pt x="3037" y="4697"/>
                </a:lnTo>
                <a:lnTo>
                  <a:pt x="3031" y="4700"/>
                </a:lnTo>
                <a:lnTo>
                  <a:pt x="3018" y="4703"/>
                </a:lnTo>
                <a:lnTo>
                  <a:pt x="2972" y="4687"/>
                </a:lnTo>
                <a:lnTo>
                  <a:pt x="2955" y="4685"/>
                </a:lnTo>
                <a:lnTo>
                  <a:pt x="2941" y="4686"/>
                </a:lnTo>
                <a:lnTo>
                  <a:pt x="2930" y="4689"/>
                </a:lnTo>
                <a:lnTo>
                  <a:pt x="2922" y="4697"/>
                </a:lnTo>
                <a:lnTo>
                  <a:pt x="2917" y="4708"/>
                </a:lnTo>
                <a:lnTo>
                  <a:pt x="2915" y="4723"/>
                </a:lnTo>
                <a:lnTo>
                  <a:pt x="2866" y="4707"/>
                </a:lnTo>
                <a:lnTo>
                  <a:pt x="2819" y="4682"/>
                </a:lnTo>
                <a:lnTo>
                  <a:pt x="2795" y="4664"/>
                </a:lnTo>
                <a:lnTo>
                  <a:pt x="2751" y="4623"/>
                </a:lnTo>
                <a:lnTo>
                  <a:pt x="2609" y="4457"/>
                </a:lnTo>
                <a:lnTo>
                  <a:pt x="2613" y="4445"/>
                </a:lnTo>
                <a:lnTo>
                  <a:pt x="2613" y="4435"/>
                </a:lnTo>
                <a:lnTo>
                  <a:pt x="2614" y="4433"/>
                </a:lnTo>
                <a:lnTo>
                  <a:pt x="2609" y="4420"/>
                </a:lnTo>
                <a:lnTo>
                  <a:pt x="2604" y="4405"/>
                </a:lnTo>
                <a:lnTo>
                  <a:pt x="2583" y="4371"/>
                </a:lnTo>
                <a:lnTo>
                  <a:pt x="2526" y="4306"/>
                </a:lnTo>
                <a:lnTo>
                  <a:pt x="2521" y="4293"/>
                </a:lnTo>
                <a:lnTo>
                  <a:pt x="2523" y="4283"/>
                </a:lnTo>
                <a:lnTo>
                  <a:pt x="2527" y="4273"/>
                </a:lnTo>
                <a:lnTo>
                  <a:pt x="2536" y="4265"/>
                </a:lnTo>
                <a:lnTo>
                  <a:pt x="2550" y="4259"/>
                </a:lnTo>
                <a:lnTo>
                  <a:pt x="2569" y="4253"/>
                </a:lnTo>
                <a:lnTo>
                  <a:pt x="2600" y="4183"/>
                </a:lnTo>
                <a:lnTo>
                  <a:pt x="2609" y="4114"/>
                </a:lnTo>
                <a:lnTo>
                  <a:pt x="2609" y="4098"/>
                </a:lnTo>
                <a:lnTo>
                  <a:pt x="2600" y="4049"/>
                </a:lnTo>
                <a:lnTo>
                  <a:pt x="2569" y="3988"/>
                </a:lnTo>
                <a:lnTo>
                  <a:pt x="2569" y="3500"/>
                </a:lnTo>
                <a:lnTo>
                  <a:pt x="2528" y="3417"/>
                </a:lnTo>
                <a:lnTo>
                  <a:pt x="2523" y="3448"/>
                </a:lnTo>
                <a:lnTo>
                  <a:pt x="2507" y="3483"/>
                </a:lnTo>
                <a:lnTo>
                  <a:pt x="2481" y="3520"/>
                </a:lnTo>
                <a:lnTo>
                  <a:pt x="2431" y="3578"/>
                </a:lnTo>
                <a:lnTo>
                  <a:pt x="2384" y="3645"/>
                </a:lnTo>
                <a:lnTo>
                  <a:pt x="2370" y="3670"/>
                </a:lnTo>
                <a:lnTo>
                  <a:pt x="2365" y="3683"/>
                </a:lnTo>
                <a:lnTo>
                  <a:pt x="2341" y="3693"/>
                </a:lnTo>
                <a:lnTo>
                  <a:pt x="2308" y="3716"/>
                </a:lnTo>
                <a:lnTo>
                  <a:pt x="2298" y="3728"/>
                </a:lnTo>
                <a:lnTo>
                  <a:pt x="2291" y="3741"/>
                </a:lnTo>
                <a:lnTo>
                  <a:pt x="2291" y="3755"/>
                </a:lnTo>
                <a:lnTo>
                  <a:pt x="2294" y="3768"/>
                </a:lnTo>
                <a:lnTo>
                  <a:pt x="2303" y="3785"/>
                </a:lnTo>
                <a:lnTo>
                  <a:pt x="2121" y="4029"/>
                </a:lnTo>
                <a:lnTo>
                  <a:pt x="1794" y="4416"/>
                </a:lnTo>
                <a:lnTo>
                  <a:pt x="1611" y="4477"/>
                </a:lnTo>
                <a:lnTo>
                  <a:pt x="1601" y="4486"/>
                </a:lnTo>
                <a:lnTo>
                  <a:pt x="1594" y="4497"/>
                </a:lnTo>
                <a:lnTo>
                  <a:pt x="1592" y="4506"/>
                </a:lnTo>
                <a:lnTo>
                  <a:pt x="1591" y="4517"/>
                </a:lnTo>
                <a:lnTo>
                  <a:pt x="1625" y="4559"/>
                </a:lnTo>
                <a:lnTo>
                  <a:pt x="1655" y="4606"/>
                </a:lnTo>
                <a:lnTo>
                  <a:pt x="1674" y="4656"/>
                </a:lnTo>
                <a:lnTo>
                  <a:pt x="1687" y="4710"/>
                </a:lnTo>
                <a:lnTo>
                  <a:pt x="1688" y="4799"/>
                </a:lnTo>
                <a:lnTo>
                  <a:pt x="1673" y="4896"/>
                </a:lnTo>
                <a:lnTo>
                  <a:pt x="1645" y="4995"/>
                </a:lnTo>
                <a:lnTo>
                  <a:pt x="1631" y="5017"/>
                </a:lnTo>
                <a:lnTo>
                  <a:pt x="1617" y="5027"/>
                </a:lnTo>
                <a:lnTo>
                  <a:pt x="1611" y="5030"/>
                </a:lnTo>
                <a:lnTo>
                  <a:pt x="1605" y="5035"/>
                </a:lnTo>
                <a:lnTo>
                  <a:pt x="1571" y="5049"/>
                </a:lnTo>
                <a:lnTo>
                  <a:pt x="1532" y="5059"/>
                </a:lnTo>
                <a:lnTo>
                  <a:pt x="1483" y="5081"/>
                </a:lnTo>
                <a:lnTo>
                  <a:pt x="1448" y="5110"/>
                </a:lnTo>
                <a:lnTo>
                  <a:pt x="1305" y="4988"/>
                </a:lnTo>
                <a:lnTo>
                  <a:pt x="1204" y="4866"/>
                </a:lnTo>
                <a:lnTo>
                  <a:pt x="1204" y="4845"/>
                </a:lnTo>
                <a:lnTo>
                  <a:pt x="1208" y="4811"/>
                </a:lnTo>
                <a:lnTo>
                  <a:pt x="1217" y="4786"/>
                </a:lnTo>
                <a:lnTo>
                  <a:pt x="1234" y="4768"/>
                </a:lnTo>
                <a:lnTo>
                  <a:pt x="1245" y="4764"/>
                </a:lnTo>
                <a:lnTo>
                  <a:pt x="1209" y="4734"/>
                </a:lnTo>
                <a:lnTo>
                  <a:pt x="1194" y="4716"/>
                </a:lnTo>
                <a:lnTo>
                  <a:pt x="1164" y="4677"/>
                </a:lnTo>
                <a:lnTo>
                  <a:pt x="1126" y="4608"/>
                </a:lnTo>
                <a:lnTo>
                  <a:pt x="1115" y="4582"/>
                </a:lnTo>
                <a:lnTo>
                  <a:pt x="1072" y="4427"/>
                </a:lnTo>
                <a:lnTo>
                  <a:pt x="1061" y="4355"/>
                </a:lnTo>
                <a:lnTo>
                  <a:pt x="1051" y="4355"/>
                </a:lnTo>
                <a:lnTo>
                  <a:pt x="1042" y="4351"/>
                </a:lnTo>
                <a:lnTo>
                  <a:pt x="1024" y="4339"/>
                </a:lnTo>
                <a:lnTo>
                  <a:pt x="1016" y="4331"/>
                </a:lnTo>
                <a:lnTo>
                  <a:pt x="1010" y="4320"/>
                </a:lnTo>
                <a:lnTo>
                  <a:pt x="998" y="4294"/>
                </a:lnTo>
                <a:lnTo>
                  <a:pt x="1004" y="4266"/>
                </a:lnTo>
                <a:lnTo>
                  <a:pt x="1004" y="4242"/>
                </a:lnTo>
                <a:lnTo>
                  <a:pt x="1000" y="4233"/>
                </a:lnTo>
                <a:lnTo>
                  <a:pt x="995" y="4224"/>
                </a:lnTo>
                <a:lnTo>
                  <a:pt x="987" y="4218"/>
                </a:lnTo>
                <a:lnTo>
                  <a:pt x="980" y="4213"/>
                </a:lnTo>
                <a:lnTo>
                  <a:pt x="856" y="3683"/>
                </a:lnTo>
                <a:lnTo>
                  <a:pt x="592" y="4089"/>
                </a:lnTo>
                <a:lnTo>
                  <a:pt x="490" y="4294"/>
                </a:lnTo>
                <a:lnTo>
                  <a:pt x="484" y="4298"/>
                </a:lnTo>
                <a:lnTo>
                  <a:pt x="471" y="4308"/>
                </a:lnTo>
                <a:lnTo>
                  <a:pt x="448" y="4356"/>
                </a:lnTo>
                <a:lnTo>
                  <a:pt x="408" y="4457"/>
                </a:lnTo>
                <a:lnTo>
                  <a:pt x="326" y="4599"/>
                </a:lnTo>
                <a:lnTo>
                  <a:pt x="286" y="4581"/>
                </a:lnTo>
                <a:lnTo>
                  <a:pt x="199" y="4559"/>
                </a:lnTo>
                <a:lnTo>
                  <a:pt x="114" y="4525"/>
                </a:lnTo>
                <a:lnTo>
                  <a:pt x="108" y="4522"/>
                </a:lnTo>
                <a:lnTo>
                  <a:pt x="92" y="4508"/>
                </a:lnTo>
                <a:lnTo>
                  <a:pt x="77" y="4483"/>
                </a:lnTo>
                <a:lnTo>
                  <a:pt x="67" y="4451"/>
                </a:lnTo>
                <a:lnTo>
                  <a:pt x="63" y="4423"/>
                </a:lnTo>
                <a:lnTo>
                  <a:pt x="61" y="4362"/>
                </a:lnTo>
                <a:lnTo>
                  <a:pt x="58" y="4331"/>
                </a:lnTo>
                <a:lnTo>
                  <a:pt x="45" y="4279"/>
                </a:lnTo>
                <a:lnTo>
                  <a:pt x="37" y="4256"/>
                </a:lnTo>
                <a:lnTo>
                  <a:pt x="27" y="4238"/>
                </a:lnTo>
                <a:lnTo>
                  <a:pt x="13" y="4223"/>
                </a:lnTo>
                <a:lnTo>
                  <a:pt x="0" y="4213"/>
                </a:lnTo>
                <a:lnTo>
                  <a:pt x="4" y="4161"/>
                </a:lnTo>
                <a:lnTo>
                  <a:pt x="11" y="4143"/>
                </a:lnTo>
                <a:lnTo>
                  <a:pt x="20" y="4131"/>
                </a:lnTo>
                <a:lnTo>
                  <a:pt x="55" y="4111"/>
                </a:lnTo>
                <a:lnTo>
                  <a:pt x="82" y="4089"/>
                </a:lnTo>
                <a:lnTo>
                  <a:pt x="97" y="4069"/>
                </a:lnTo>
                <a:lnTo>
                  <a:pt x="102" y="4049"/>
                </a:lnTo>
                <a:lnTo>
                  <a:pt x="205" y="3846"/>
                </a:lnTo>
                <a:lnTo>
                  <a:pt x="347" y="3642"/>
                </a:lnTo>
                <a:lnTo>
                  <a:pt x="490" y="3314"/>
                </a:lnTo>
                <a:lnTo>
                  <a:pt x="551" y="3213"/>
                </a:lnTo>
                <a:lnTo>
                  <a:pt x="555" y="3198"/>
                </a:lnTo>
                <a:lnTo>
                  <a:pt x="556" y="3169"/>
                </a:lnTo>
                <a:lnTo>
                  <a:pt x="555" y="3155"/>
                </a:lnTo>
                <a:lnTo>
                  <a:pt x="551" y="3143"/>
                </a:lnTo>
                <a:lnTo>
                  <a:pt x="538" y="3120"/>
                </a:lnTo>
                <a:lnTo>
                  <a:pt x="530" y="3111"/>
                </a:lnTo>
                <a:lnTo>
                  <a:pt x="568" y="3096"/>
                </a:lnTo>
                <a:lnTo>
                  <a:pt x="576" y="3088"/>
                </a:lnTo>
                <a:lnTo>
                  <a:pt x="585" y="3082"/>
                </a:lnTo>
                <a:lnTo>
                  <a:pt x="601" y="3070"/>
                </a:lnTo>
                <a:lnTo>
                  <a:pt x="628" y="3033"/>
                </a:lnTo>
                <a:lnTo>
                  <a:pt x="633" y="3022"/>
                </a:lnTo>
                <a:lnTo>
                  <a:pt x="641" y="3012"/>
                </a:lnTo>
                <a:lnTo>
                  <a:pt x="652" y="2989"/>
                </a:lnTo>
                <a:lnTo>
                  <a:pt x="652" y="2866"/>
                </a:lnTo>
                <a:lnTo>
                  <a:pt x="713" y="2744"/>
                </a:lnTo>
                <a:lnTo>
                  <a:pt x="734" y="2672"/>
                </a:lnTo>
                <a:lnTo>
                  <a:pt x="787" y="2547"/>
                </a:lnTo>
                <a:lnTo>
                  <a:pt x="794" y="2539"/>
                </a:lnTo>
                <a:lnTo>
                  <a:pt x="799" y="2532"/>
                </a:lnTo>
                <a:lnTo>
                  <a:pt x="804" y="2526"/>
                </a:lnTo>
                <a:lnTo>
                  <a:pt x="817" y="2519"/>
                </a:lnTo>
                <a:lnTo>
                  <a:pt x="830" y="2482"/>
                </a:lnTo>
                <a:lnTo>
                  <a:pt x="840" y="2465"/>
                </a:lnTo>
                <a:lnTo>
                  <a:pt x="844" y="2462"/>
                </a:lnTo>
                <a:lnTo>
                  <a:pt x="856" y="2458"/>
                </a:lnTo>
                <a:lnTo>
                  <a:pt x="861" y="2455"/>
                </a:lnTo>
                <a:lnTo>
                  <a:pt x="868" y="2453"/>
                </a:lnTo>
                <a:lnTo>
                  <a:pt x="901" y="2458"/>
                </a:lnTo>
                <a:lnTo>
                  <a:pt x="960" y="2486"/>
                </a:lnTo>
                <a:lnTo>
                  <a:pt x="1041" y="2539"/>
                </a:lnTo>
                <a:lnTo>
                  <a:pt x="1183" y="2315"/>
                </a:lnTo>
                <a:lnTo>
                  <a:pt x="1286" y="2071"/>
                </a:lnTo>
                <a:lnTo>
                  <a:pt x="1550" y="1643"/>
                </a:lnTo>
                <a:lnTo>
                  <a:pt x="1574" y="1620"/>
                </a:lnTo>
                <a:lnTo>
                  <a:pt x="1591" y="1600"/>
                </a:lnTo>
                <a:lnTo>
                  <a:pt x="1593" y="1588"/>
                </a:lnTo>
                <a:lnTo>
                  <a:pt x="1594" y="1579"/>
                </a:lnTo>
                <a:lnTo>
                  <a:pt x="1593" y="1569"/>
                </a:lnTo>
                <a:lnTo>
                  <a:pt x="1591" y="1562"/>
                </a:lnTo>
                <a:lnTo>
                  <a:pt x="1693" y="1376"/>
                </a:lnTo>
                <a:lnTo>
                  <a:pt x="2100" y="745"/>
                </a:lnTo>
                <a:lnTo>
                  <a:pt x="2121" y="582"/>
                </a:lnTo>
                <a:lnTo>
                  <a:pt x="2136" y="568"/>
                </a:lnTo>
                <a:lnTo>
                  <a:pt x="2153" y="558"/>
                </a:lnTo>
                <a:lnTo>
                  <a:pt x="2170" y="554"/>
                </a:lnTo>
                <a:lnTo>
                  <a:pt x="2191" y="555"/>
                </a:lnTo>
                <a:lnTo>
                  <a:pt x="2212" y="559"/>
                </a:lnTo>
                <a:lnTo>
                  <a:pt x="2235" y="568"/>
                </a:lnTo>
                <a:lnTo>
                  <a:pt x="2284" y="602"/>
                </a:lnTo>
                <a:lnTo>
                  <a:pt x="2406" y="786"/>
                </a:lnTo>
                <a:lnTo>
                  <a:pt x="2406" y="867"/>
                </a:lnTo>
                <a:lnTo>
                  <a:pt x="2400" y="876"/>
                </a:lnTo>
                <a:lnTo>
                  <a:pt x="2396" y="893"/>
                </a:lnTo>
                <a:lnTo>
                  <a:pt x="2396" y="908"/>
                </a:lnTo>
                <a:lnTo>
                  <a:pt x="2400" y="921"/>
                </a:lnTo>
                <a:lnTo>
                  <a:pt x="2406" y="928"/>
                </a:lnTo>
                <a:lnTo>
                  <a:pt x="2079" y="1376"/>
                </a:lnTo>
                <a:lnTo>
                  <a:pt x="1856" y="1724"/>
                </a:lnTo>
                <a:lnTo>
                  <a:pt x="1815" y="1765"/>
                </a:lnTo>
                <a:lnTo>
                  <a:pt x="1347" y="2805"/>
                </a:lnTo>
                <a:lnTo>
                  <a:pt x="1350" y="2835"/>
                </a:lnTo>
                <a:lnTo>
                  <a:pt x="1349" y="2849"/>
                </a:lnTo>
                <a:lnTo>
                  <a:pt x="1345" y="2866"/>
                </a:lnTo>
                <a:lnTo>
                  <a:pt x="1329" y="2896"/>
                </a:lnTo>
                <a:lnTo>
                  <a:pt x="1305" y="2928"/>
                </a:lnTo>
                <a:lnTo>
                  <a:pt x="1305" y="3172"/>
                </a:lnTo>
                <a:lnTo>
                  <a:pt x="1326" y="3724"/>
                </a:lnTo>
                <a:lnTo>
                  <a:pt x="1335" y="3731"/>
                </a:lnTo>
                <a:lnTo>
                  <a:pt x="1347" y="3749"/>
                </a:lnTo>
                <a:lnTo>
                  <a:pt x="1350" y="3758"/>
                </a:lnTo>
                <a:lnTo>
                  <a:pt x="1351" y="3766"/>
                </a:lnTo>
                <a:lnTo>
                  <a:pt x="1351" y="3773"/>
                </a:lnTo>
                <a:lnTo>
                  <a:pt x="1350" y="3774"/>
                </a:lnTo>
                <a:lnTo>
                  <a:pt x="1350" y="3777"/>
                </a:lnTo>
                <a:lnTo>
                  <a:pt x="1347" y="3785"/>
                </a:lnTo>
                <a:lnTo>
                  <a:pt x="1351" y="3845"/>
                </a:lnTo>
                <a:lnTo>
                  <a:pt x="1367" y="3907"/>
                </a:lnTo>
                <a:lnTo>
                  <a:pt x="1469" y="3660"/>
                </a:lnTo>
                <a:lnTo>
                  <a:pt x="1611" y="3417"/>
                </a:lnTo>
                <a:lnTo>
                  <a:pt x="1620" y="3472"/>
                </a:lnTo>
                <a:lnTo>
                  <a:pt x="1622" y="3487"/>
                </a:lnTo>
                <a:lnTo>
                  <a:pt x="1617" y="3515"/>
                </a:lnTo>
                <a:lnTo>
                  <a:pt x="1616" y="3521"/>
                </a:lnTo>
                <a:lnTo>
                  <a:pt x="1615" y="3527"/>
                </a:lnTo>
                <a:lnTo>
                  <a:pt x="1611" y="3539"/>
                </a:lnTo>
                <a:lnTo>
                  <a:pt x="1601" y="3553"/>
                </a:lnTo>
                <a:lnTo>
                  <a:pt x="1588" y="3581"/>
                </a:lnTo>
                <a:lnTo>
                  <a:pt x="1582" y="3606"/>
                </a:lnTo>
                <a:lnTo>
                  <a:pt x="1584" y="3629"/>
                </a:lnTo>
                <a:lnTo>
                  <a:pt x="1591" y="3642"/>
                </a:lnTo>
                <a:lnTo>
                  <a:pt x="1584" y="3655"/>
                </a:lnTo>
                <a:lnTo>
                  <a:pt x="1572" y="3722"/>
                </a:lnTo>
                <a:lnTo>
                  <a:pt x="1571" y="3743"/>
                </a:lnTo>
                <a:lnTo>
                  <a:pt x="1585" y="3780"/>
                </a:lnTo>
                <a:lnTo>
                  <a:pt x="1592" y="3798"/>
                </a:lnTo>
                <a:lnTo>
                  <a:pt x="1592" y="3800"/>
                </a:lnTo>
                <a:lnTo>
                  <a:pt x="1594" y="3814"/>
                </a:lnTo>
                <a:lnTo>
                  <a:pt x="1596" y="3842"/>
                </a:lnTo>
                <a:lnTo>
                  <a:pt x="1591" y="3866"/>
                </a:lnTo>
                <a:lnTo>
                  <a:pt x="1550" y="3907"/>
                </a:lnTo>
                <a:lnTo>
                  <a:pt x="1580" y="3998"/>
                </a:lnTo>
                <a:lnTo>
                  <a:pt x="1590" y="4053"/>
                </a:lnTo>
                <a:lnTo>
                  <a:pt x="1590" y="4061"/>
                </a:lnTo>
                <a:lnTo>
                  <a:pt x="1611" y="4233"/>
                </a:lnTo>
                <a:lnTo>
                  <a:pt x="1656" y="4177"/>
                </a:lnTo>
                <a:lnTo>
                  <a:pt x="1667" y="4152"/>
                </a:lnTo>
                <a:lnTo>
                  <a:pt x="1671" y="4140"/>
                </a:lnTo>
                <a:lnTo>
                  <a:pt x="1673" y="4131"/>
                </a:lnTo>
                <a:lnTo>
                  <a:pt x="1698" y="4073"/>
                </a:lnTo>
                <a:lnTo>
                  <a:pt x="1707" y="4058"/>
                </a:lnTo>
                <a:lnTo>
                  <a:pt x="1726" y="4018"/>
                </a:lnTo>
                <a:lnTo>
                  <a:pt x="1733" y="4009"/>
                </a:lnTo>
                <a:lnTo>
                  <a:pt x="1958" y="3652"/>
                </a:lnTo>
                <a:lnTo>
                  <a:pt x="2004" y="3584"/>
                </a:lnTo>
                <a:lnTo>
                  <a:pt x="2010" y="3571"/>
                </a:lnTo>
                <a:lnTo>
                  <a:pt x="2019" y="3558"/>
                </a:lnTo>
                <a:lnTo>
                  <a:pt x="2025" y="3547"/>
                </a:lnTo>
                <a:lnTo>
                  <a:pt x="2030" y="3539"/>
                </a:lnTo>
                <a:lnTo>
                  <a:pt x="2033" y="3532"/>
                </a:lnTo>
                <a:lnTo>
                  <a:pt x="2037" y="3525"/>
                </a:lnTo>
                <a:lnTo>
                  <a:pt x="2038" y="3521"/>
                </a:lnTo>
                <a:lnTo>
                  <a:pt x="2039" y="3518"/>
                </a:lnTo>
                <a:lnTo>
                  <a:pt x="2202" y="3294"/>
                </a:lnTo>
                <a:lnTo>
                  <a:pt x="2212" y="3265"/>
                </a:lnTo>
                <a:lnTo>
                  <a:pt x="2231" y="3224"/>
                </a:lnTo>
                <a:lnTo>
                  <a:pt x="2243" y="3213"/>
                </a:lnTo>
                <a:lnTo>
                  <a:pt x="2264" y="3169"/>
                </a:lnTo>
                <a:lnTo>
                  <a:pt x="2269" y="3155"/>
                </a:lnTo>
                <a:lnTo>
                  <a:pt x="2270" y="3132"/>
                </a:lnTo>
                <a:lnTo>
                  <a:pt x="2268" y="3120"/>
                </a:lnTo>
                <a:lnTo>
                  <a:pt x="2263" y="3111"/>
                </a:lnTo>
                <a:lnTo>
                  <a:pt x="2351" y="3054"/>
                </a:lnTo>
                <a:lnTo>
                  <a:pt x="2406" y="3008"/>
                </a:lnTo>
                <a:lnTo>
                  <a:pt x="2467" y="2846"/>
                </a:lnTo>
                <a:lnTo>
                  <a:pt x="2569" y="2683"/>
                </a:lnTo>
                <a:lnTo>
                  <a:pt x="2427" y="2643"/>
                </a:lnTo>
                <a:lnTo>
                  <a:pt x="2417" y="2642"/>
                </a:lnTo>
                <a:lnTo>
                  <a:pt x="2410" y="2642"/>
                </a:lnTo>
                <a:lnTo>
                  <a:pt x="2396" y="2637"/>
                </a:lnTo>
                <a:lnTo>
                  <a:pt x="2392" y="2637"/>
                </a:lnTo>
                <a:lnTo>
                  <a:pt x="2367" y="2629"/>
                </a:lnTo>
                <a:lnTo>
                  <a:pt x="2354" y="2626"/>
                </a:lnTo>
                <a:lnTo>
                  <a:pt x="2311" y="2606"/>
                </a:lnTo>
                <a:lnTo>
                  <a:pt x="2263" y="2579"/>
                </a:lnTo>
                <a:lnTo>
                  <a:pt x="2182" y="2553"/>
                </a:lnTo>
                <a:lnTo>
                  <a:pt x="2150" y="2534"/>
                </a:lnTo>
                <a:lnTo>
                  <a:pt x="2126" y="2514"/>
                </a:lnTo>
                <a:lnTo>
                  <a:pt x="2104" y="2488"/>
                </a:lnTo>
                <a:lnTo>
                  <a:pt x="2097" y="2474"/>
                </a:lnTo>
                <a:lnTo>
                  <a:pt x="2085" y="2445"/>
                </a:lnTo>
                <a:lnTo>
                  <a:pt x="2079" y="2413"/>
                </a:lnTo>
                <a:lnTo>
                  <a:pt x="2079" y="2397"/>
                </a:lnTo>
                <a:lnTo>
                  <a:pt x="2076" y="2371"/>
                </a:lnTo>
                <a:lnTo>
                  <a:pt x="2077" y="2347"/>
                </a:lnTo>
                <a:lnTo>
                  <a:pt x="2080" y="2324"/>
                </a:lnTo>
                <a:lnTo>
                  <a:pt x="2101" y="2283"/>
                </a:lnTo>
                <a:lnTo>
                  <a:pt x="2137" y="2248"/>
                </a:lnTo>
                <a:lnTo>
                  <a:pt x="2161" y="2233"/>
                </a:lnTo>
                <a:lnTo>
                  <a:pt x="2691" y="2009"/>
                </a:lnTo>
                <a:lnTo>
                  <a:pt x="2998" y="1826"/>
                </a:lnTo>
                <a:lnTo>
                  <a:pt x="3120" y="1724"/>
                </a:lnTo>
                <a:lnTo>
                  <a:pt x="3263" y="1623"/>
                </a:lnTo>
                <a:lnTo>
                  <a:pt x="3505" y="1512"/>
                </a:lnTo>
                <a:lnTo>
                  <a:pt x="3515" y="1511"/>
                </a:lnTo>
                <a:lnTo>
                  <a:pt x="3524" y="1512"/>
                </a:lnTo>
                <a:lnTo>
                  <a:pt x="3543" y="1516"/>
                </a:lnTo>
                <a:lnTo>
                  <a:pt x="3552" y="1522"/>
                </a:lnTo>
                <a:lnTo>
                  <a:pt x="3562" y="1529"/>
                </a:lnTo>
                <a:lnTo>
                  <a:pt x="3579" y="1546"/>
                </a:lnTo>
                <a:lnTo>
                  <a:pt x="3595" y="1572"/>
                </a:lnTo>
                <a:lnTo>
                  <a:pt x="3630" y="1643"/>
                </a:lnTo>
                <a:lnTo>
                  <a:pt x="3698" y="1850"/>
                </a:lnTo>
                <a:lnTo>
                  <a:pt x="3704" y="1874"/>
                </a:lnTo>
                <a:close/>
                <a:moveTo>
                  <a:pt x="6238" y="2634"/>
                </a:moveTo>
                <a:lnTo>
                  <a:pt x="6268" y="2695"/>
                </a:lnTo>
                <a:lnTo>
                  <a:pt x="6350" y="2800"/>
                </a:lnTo>
                <a:lnTo>
                  <a:pt x="6358" y="2811"/>
                </a:lnTo>
                <a:lnTo>
                  <a:pt x="6379" y="2852"/>
                </a:lnTo>
                <a:lnTo>
                  <a:pt x="6390" y="2889"/>
                </a:lnTo>
                <a:lnTo>
                  <a:pt x="6391" y="2907"/>
                </a:lnTo>
                <a:lnTo>
                  <a:pt x="6390" y="2923"/>
                </a:lnTo>
                <a:lnTo>
                  <a:pt x="6390" y="3053"/>
                </a:lnTo>
                <a:lnTo>
                  <a:pt x="6299" y="3326"/>
                </a:lnTo>
                <a:lnTo>
                  <a:pt x="6301" y="3335"/>
                </a:lnTo>
                <a:lnTo>
                  <a:pt x="6302" y="3345"/>
                </a:lnTo>
                <a:lnTo>
                  <a:pt x="6301" y="3364"/>
                </a:lnTo>
                <a:lnTo>
                  <a:pt x="6295" y="3383"/>
                </a:lnTo>
                <a:lnTo>
                  <a:pt x="6269" y="3438"/>
                </a:lnTo>
                <a:lnTo>
                  <a:pt x="6262" y="3457"/>
                </a:lnTo>
                <a:lnTo>
                  <a:pt x="6260" y="3474"/>
                </a:lnTo>
                <a:lnTo>
                  <a:pt x="6260" y="3703"/>
                </a:lnTo>
                <a:lnTo>
                  <a:pt x="6286" y="3897"/>
                </a:lnTo>
                <a:lnTo>
                  <a:pt x="6293" y="3899"/>
                </a:lnTo>
                <a:lnTo>
                  <a:pt x="6295" y="3899"/>
                </a:lnTo>
                <a:lnTo>
                  <a:pt x="6297" y="3900"/>
                </a:lnTo>
                <a:lnTo>
                  <a:pt x="6308" y="3904"/>
                </a:lnTo>
                <a:lnTo>
                  <a:pt x="6315" y="3904"/>
                </a:lnTo>
                <a:lnTo>
                  <a:pt x="6328" y="3901"/>
                </a:lnTo>
                <a:lnTo>
                  <a:pt x="6339" y="3897"/>
                </a:lnTo>
                <a:lnTo>
                  <a:pt x="6340" y="3897"/>
                </a:lnTo>
                <a:lnTo>
                  <a:pt x="6351" y="3888"/>
                </a:lnTo>
                <a:lnTo>
                  <a:pt x="6360" y="3877"/>
                </a:lnTo>
                <a:lnTo>
                  <a:pt x="6368" y="3862"/>
                </a:lnTo>
                <a:lnTo>
                  <a:pt x="6377" y="3845"/>
                </a:lnTo>
                <a:lnTo>
                  <a:pt x="6506" y="3722"/>
                </a:lnTo>
                <a:lnTo>
                  <a:pt x="6551" y="3665"/>
                </a:lnTo>
                <a:lnTo>
                  <a:pt x="6584" y="3612"/>
                </a:lnTo>
                <a:lnTo>
                  <a:pt x="6602" y="3604"/>
                </a:lnTo>
                <a:lnTo>
                  <a:pt x="6616" y="3595"/>
                </a:lnTo>
                <a:lnTo>
                  <a:pt x="6622" y="3589"/>
                </a:lnTo>
                <a:lnTo>
                  <a:pt x="6624" y="3586"/>
                </a:lnTo>
                <a:lnTo>
                  <a:pt x="6627" y="3584"/>
                </a:lnTo>
                <a:lnTo>
                  <a:pt x="6636" y="3573"/>
                </a:lnTo>
                <a:lnTo>
                  <a:pt x="6671" y="3514"/>
                </a:lnTo>
                <a:lnTo>
                  <a:pt x="6675" y="3508"/>
                </a:lnTo>
                <a:lnTo>
                  <a:pt x="6753" y="3365"/>
                </a:lnTo>
                <a:lnTo>
                  <a:pt x="6761" y="3362"/>
                </a:lnTo>
                <a:lnTo>
                  <a:pt x="6768" y="3359"/>
                </a:lnTo>
                <a:lnTo>
                  <a:pt x="6774" y="3357"/>
                </a:lnTo>
                <a:lnTo>
                  <a:pt x="6779" y="3353"/>
                </a:lnTo>
                <a:lnTo>
                  <a:pt x="6785" y="3349"/>
                </a:lnTo>
                <a:lnTo>
                  <a:pt x="6786" y="3342"/>
                </a:lnTo>
                <a:lnTo>
                  <a:pt x="6786" y="3337"/>
                </a:lnTo>
                <a:lnTo>
                  <a:pt x="6784" y="3331"/>
                </a:lnTo>
                <a:lnTo>
                  <a:pt x="6778" y="3326"/>
                </a:lnTo>
                <a:lnTo>
                  <a:pt x="6790" y="3314"/>
                </a:lnTo>
                <a:lnTo>
                  <a:pt x="6798" y="3310"/>
                </a:lnTo>
                <a:lnTo>
                  <a:pt x="6830" y="3274"/>
                </a:lnTo>
                <a:lnTo>
                  <a:pt x="6935" y="3144"/>
                </a:lnTo>
                <a:lnTo>
                  <a:pt x="6977" y="3082"/>
                </a:lnTo>
                <a:lnTo>
                  <a:pt x="7016" y="3038"/>
                </a:lnTo>
                <a:lnTo>
                  <a:pt x="7022" y="3034"/>
                </a:lnTo>
                <a:lnTo>
                  <a:pt x="7026" y="3031"/>
                </a:lnTo>
                <a:lnTo>
                  <a:pt x="7035" y="3028"/>
                </a:lnTo>
                <a:lnTo>
                  <a:pt x="7039" y="3028"/>
                </a:lnTo>
                <a:lnTo>
                  <a:pt x="7056" y="3033"/>
                </a:lnTo>
                <a:lnTo>
                  <a:pt x="7081" y="3046"/>
                </a:lnTo>
                <a:lnTo>
                  <a:pt x="7090" y="3053"/>
                </a:lnTo>
                <a:lnTo>
                  <a:pt x="7083" y="3066"/>
                </a:lnTo>
                <a:lnTo>
                  <a:pt x="7076" y="3088"/>
                </a:lnTo>
                <a:lnTo>
                  <a:pt x="7072" y="3107"/>
                </a:lnTo>
                <a:lnTo>
                  <a:pt x="7074" y="3123"/>
                </a:lnTo>
                <a:lnTo>
                  <a:pt x="7078" y="3131"/>
                </a:lnTo>
                <a:lnTo>
                  <a:pt x="7078" y="3274"/>
                </a:lnTo>
                <a:lnTo>
                  <a:pt x="7082" y="3283"/>
                </a:lnTo>
                <a:lnTo>
                  <a:pt x="7087" y="3292"/>
                </a:lnTo>
                <a:lnTo>
                  <a:pt x="7090" y="3306"/>
                </a:lnTo>
                <a:lnTo>
                  <a:pt x="7088" y="3312"/>
                </a:lnTo>
                <a:lnTo>
                  <a:pt x="7087" y="3314"/>
                </a:lnTo>
                <a:lnTo>
                  <a:pt x="7087" y="3318"/>
                </a:lnTo>
                <a:lnTo>
                  <a:pt x="7082" y="3322"/>
                </a:lnTo>
                <a:lnTo>
                  <a:pt x="7078" y="3326"/>
                </a:lnTo>
                <a:lnTo>
                  <a:pt x="7088" y="3402"/>
                </a:lnTo>
                <a:lnTo>
                  <a:pt x="7080" y="3475"/>
                </a:lnTo>
                <a:lnTo>
                  <a:pt x="7070" y="3510"/>
                </a:lnTo>
                <a:lnTo>
                  <a:pt x="7068" y="3512"/>
                </a:lnTo>
                <a:lnTo>
                  <a:pt x="7055" y="3545"/>
                </a:lnTo>
                <a:lnTo>
                  <a:pt x="7012" y="3612"/>
                </a:lnTo>
                <a:lnTo>
                  <a:pt x="6960" y="3741"/>
                </a:lnTo>
                <a:lnTo>
                  <a:pt x="6896" y="3858"/>
                </a:lnTo>
                <a:lnTo>
                  <a:pt x="6766" y="4040"/>
                </a:lnTo>
                <a:lnTo>
                  <a:pt x="6636" y="4197"/>
                </a:lnTo>
                <a:lnTo>
                  <a:pt x="6629" y="4200"/>
                </a:lnTo>
                <a:lnTo>
                  <a:pt x="6624" y="4202"/>
                </a:lnTo>
                <a:lnTo>
                  <a:pt x="6621" y="4207"/>
                </a:lnTo>
                <a:lnTo>
                  <a:pt x="6612" y="4217"/>
                </a:lnTo>
                <a:lnTo>
                  <a:pt x="6559" y="4300"/>
                </a:lnTo>
                <a:lnTo>
                  <a:pt x="6551" y="4308"/>
                </a:lnTo>
                <a:lnTo>
                  <a:pt x="6548" y="4311"/>
                </a:lnTo>
                <a:lnTo>
                  <a:pt x="6544" y="4314"/>
                </a:lnTo>
                <a:lnTo>
                  <a:pt x="6530" y="4326"/>
                </a:lnTo>
                <a:lnTo>
                  <a:pt x="6526" y="4328"/>
                </a:lnTo>
                <a:lnTo>
                  <a:pt x="6524" y="4328"/>
                </a:lnTo>
                <a:lnTo>
                  <a:pt x="6522" y="4330"/>
                </a:lnTo>
                <a:lnTo>
                  <a:pt x="6506" y="4336"/>
                </a:lnTo>
                <a:lnTo>
                  <a:pt x="6500" y="4339"/>
                </a:lnTo>
                <a:lnTo>
                  <a:pt x="6484" y="4339"/>
                </a:lnTo>
                <a:lnTo>
                  <a:pt x="6482" y="4340"/>
                </a:lnTo>
                <a:lnTo>
                  <a:pt x="6465" y="4339"/>
                </a:lnTo>
                <a:lnTo>
                  <a:pt x="6460" y="4336"/>
                </a:lnTo>
                <a:lnTo>
                  <a:pt x="6455" y="4336"/>
                </a:lnTo>
                <a:lnTo>
                  <a:pt x="6447" y="4333"/>
                </a:lnTo>
                <a:lnTo>
                  <a:pt x="6442" y="4331"/>
                </a:lnTo>
                <a:lnTo>
                  <a:pt x="6441" y="4331"/>
                </a:lnTo>
                <a:lnTo>
                  <a:pt x="6358" y="4288"/>
                </a:lnTo>
                <a:lnTo>
                  <a:pt x="6295" y="4248"/>
                </a:lnTo>
                <a:lnTo>
                  <a:pt x="6220" y="4184"/>
                </a:lnTo>
                <a:lnTo>
                  <a:pt x="6143" y="4094"/>
                </a:lnTo>
                <a:lnTo>
                  <a:pt x="6094" y="4013"/>
                </a:lnTo>
                <a:lnTo>
                  <a:pt x="6064" y="3946"/>
                </a:lnTo>
                <a:lnTo>
                  <a:pt x="6029" y="3824"/>
                </a:lnTo>
                <a:lnTo>
                  <a:pt x="6013" y="3689"/>
                </a:lnTo>
                <a:lnTo>
                  <a:pt x="5987" y="3598"/>
                </a:lnTo>
                <a:lnTo>
                  <a:pt x="6038" y="3118"/>
                </a:lnTo>
                <a:lnTo>
                  <a:pt x="6104" y="2716"/>
                </a:lnTo>
                <a:lnTo>
                  <a:pt x="6100" y="2706"/>
                </a:lnTo>
                <a:lnTo>
                  <a:pt x="6097" y="2689"/>
                </a:lnTo>
                <a:lnTo>
                  <a:pt x="6097" y="2676"/>
                </a:lnTo>
                <a:lnTo>
                  <a:pt x="6100" y="2667"/>
                </a:lnTo>
                <a:lnTo>
                  <a:pt x="6104" y="2664"/>
                </a:lnTo>
                <a:lnTo>
                  <a:pt x="6107" y="2645"/>
                </a:lnTo>
                <a:lnTo>
                  <a:pt x="6107" y="2628"/>
                </a:lnTo>
                <a:lnTo>
                  <a:pt x="6105" y="2620"/>
                </a:lnTo>
                <a:lnTo>
                  <a:pt x="6102" y="2613"/>
                </a:lnTo>
                <a:lnTo>
                  <a:pt x="6090" y="2599"/>
                </a:lnTo>
                <a:lnTo>
                  <a:pt x="6095" y="2593"/>
                </a:lnTo>
                <a:lnTo>
                  <a:pt x="6102" y="2588"/>
                </a:lnTo>
                <a:lnTo>
                  <a:pt x="6120" y="2576"/>
                </a:lnTo>
                <a:lnTo>
                  <a:pt x="6136" y="2573"/>
                </a:lnTo>
                <a:lnTo>
                  <a:pt x="6164" y="2574"/>
                </a:lnTo>
                <a:lnTo>
                  <a:pt x="6208" y="2588"/>
                </a:lnTo>
                <a:lnTo>
                  <a:pt x="6234" y="2599"/>
                </a:lnTo>
                <a:lnTo>
                  <a:pt x="6235" y="2616"/>
                </a:lnTo>
                <a:lnTo>
                  <a:pt x="6238" y="2634"/>
                </a:lnTo>
                <a:close/>
              </a:path>
            </a:pathLst>
          </a:custGeom>
          <a:solidFill>
            <a:srgbClr val="92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381958"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381959"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
        <p:nvSpPr>
          <p:cNvPr id="30728"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30729"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30730"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211C3751-F59C-4B40-8A63-B5802894E87C}"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394242"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33795" name="TextBox 10">
            <a:hlinkClick r:id="" action="ppaction://hlinkshowjump?jump=nextslide"/>
          </p:cNvPr>
          <p:cNvSpPr txBox="1"/>
          <p:nvPr/>
        </p:nvSpPr>
        <p:spPr>
          <a:xfrm>
            <a:off x="882650" y="650875"/>
            <a:ext cx="235426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认真学习贯彻党的十八届四中全会精神 </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33796"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sp>
        <p:nvSpPr>
          <p:cNvPr id="33797" name="Freeform 8"/>
          <p:cNvSpPr>
            <a:spLocks noEditPoints="1"/>
          </p:cNvSpPr>
          <p:nvPr/>
        </p:nvSpPr>
        <p:spPr>
          <a:xfrm>
            <a:off x="971550" y="247650"/>
            <a:ext cx="1223963" cy="422275"/>
          </a:xfrm>
          <a:custGeom>
            <a:avLst/>
            <a:gdLst/>
            <a:ahLst/>
            <a:cxnLst>
              <a:cxn ang="0">
                <a:pos x="11672" y="3582"/>
              </a:cxn>
              <a:cxn ang="0">
                <a:pos x="3581" y="360"/>
              </a:cxn>
              <a:cxn ang="0">
                <a:pos x="3344" y="888"/>
              </a:cxn>
              <a:cxn ang="0">
                <a:pos x="16809" y="38"/>
              </a:cxn>
              <a:cxn ang="0">
                <a:pos x="17716" y="875"/>
              </a:cxn>
              <a:cxn ang="0">
                <a:pos x="17216" y="1776"/>
              </a:cxn>
              <a:cxn ang="0">
                <a:pos x="17387" y="4568"/>
              </a:cxn>
              <a:cxn ang="0">
                <a:pos x="15887" y="4244"/>
              </a:cxn>
              <a:cxn ang="0">
                <a:pos x="16835" y="1946"/>
              </a:cxn>
              <a:cxn ang="0">
                <a:pos x="16303" y="482"/>
              </a:cxn>
              <a:cxn ang="0">
                <a:pos x="14209" y="1161"/>
              </a:cxn>
              <a:cxn ang="0">
                <a:pos x="15126" y="250"/>
              </a:cxn>
              <a:cxn ang="0">
                <a:pos x="15822" y="1690"/>
              </a:cxn>
              <a:cxn ang="0">
                <a:pos x="16258" y="2099"/>
              </a:cxn>
              <a:cxn ang="0">
                <a:pos x="15651" y="2869"/>
              </a:cxn>
              <a:cxn ang="0">
                <a:pos x="14460" y="3239"/>
              </a:cxn>
              <a:cxn ang="0">
                <a:pos x="14995" y="2139"/>
              </a:cxn>
              <a:cxn ang="0">
                <a:pos x="15354" y="1380"/>
              </a:cxn>
              <a:cxn ang="0">
                <a:pos x="15214" y="1113"/>
              </a:cxn>
              <a:cxn ang="0">
                <a:pos x="14034" y="1757"/>
              </a:cxn>
              <a:cxn ang="0">
                <a:pos x="14015" y="3747"/>
              </a:cxn>
              <a:cxn ang="0">
                <a:pos x="13319" y="4051"/>
              </a:cxn>
              <a:cxn ang="0">
                <a:pos x="13863" y="1942"/>
              </a:cxn>
              <a:cxn ang="0">
                <a:pos x="15959" y="2003"/>
              </a:cxn>
              <a:cxn ang="0">
                <a:pos x="15713" y="2293"/>
              </a:cxn>
              <a:cxn ang="0">
                <a:pos x="15283" y="2337"/>
              </a:cxn>
              <a:cxn ang="0">
                <a:pos x="16495" y="2868"/>
              </a:cxn>
              <a:cxn ang="0">
                <a:pos x="12230" y="1741"/>
              </a:cxn>
              <a:cxn ang="0">
                <a:pos x="12879" y="2402"/>
              </a:cxn>
              <a:cxn ang="0">
                <a:pos x="12010" y="961"/>
              </a:cxn>
              <a:cxn ang="0">
                <a:pos x="10591" y="1754"/>
              </a:cxn>
              <a:cxn ang="0">
                <a:pos x="10782" y="3325"/>
              </a:cxn>
              <a:cxn ang="0">
                <a:pos x="10245" y="3275"/>
              </a:cxn>
              <a:cxn ang="0">
                <a:pos x="12494" y="4207"/>
              </a:cxn>
              <a:cxn ang="0">
                <a:pos x="9556" y="3885"/>
              </a:cxn>
              <a:cxn ang="0">
                <a:pos x="9013" y="3603"/>
              </a:cxn>
              <a:cxn ang="0">
                <a:pos x="8401" y="2456"/>
              </a:cxn>
              <a:cxn ang="0">
                <a:pos x="7852" y="4303"/>
              </a:cxn>
              <a:cxn ang="0">
                <a:pos x="8371" y="2748"/>
              </a:cxn>
              <a:cxn ang="0">
                <a:pos x="7912" y="2395"/>
              </a:cxn>
              <a:cxn ang="0">
                <a:pos x="7787" y="1822"/>
              </a:cxn>
              <a:cxn ang="0">
                <a:pos x="7498" y="1522"/>
              </a:cxn>
              <a:cxn ang="0">
                <a:pos x="8608" y="1128"/>
              </a:cxn>
              <a:cxn ang="0">
                <a:pos x="6844" y="1509"/>
              </a:cxn>
              <a:cxn ang="0">
                <a:pos x="3709" y="1906"/>
              </a:cxn>
              <a:cxn ang="0">
                <a:pos x="3344" y="2683"/>
              </a:cxn>
              <a:cxn ang="0">
                <a:pos x="4118" y="3294"/>
              </a:cxn>
              <a:cxn ang="0">
                <a:pos x="4887" y="3645"/>
              </a:cxn>
              <a:cxn ang="0">
                <a:pos x="5477" y="4138"/>
              </a:cxn>
              <a:cxn ang="0">
                <a:pos x="3522" y="3678"/>
              </a:cxn>
              <a:cxn ang="0">
                <a:pos x="3211" y="4524"/>
              </a:cxn>
              <a:cxn ang="0">
                <a:pos x="2550" y="4259"/>
              </a:cxn>
              <a:cxn ang="0">
                <a:pos x="1645" y="4995"/>
              </a:cxn>
              <a:cxn ang="0">
                <a:pos x="592" y="4089"/>
              </a:cxn>
              <a:cxn ang="0">
                <a:pos x="551" y="3143"/>
              </a:cxn>
              <a:cxn ang="0">
                <a:pos x="1591" y="1562"/>
              </a:cxn>
              <a:cxn ang="0">
                <a:pos x="1347" y="3785"/>
              </a:cxn>
              <a:cxn ang="0">
                <a:pos x="1726" y="4018"/>
              </a:cxn>
              <a:cxn ang="0">
                <a:pos x="2126" y="2514"/>
              </a:cxn>
              <a:cxn ang="0">
                <a:pos x="6299" y="3326"/>
              </a:cxn>
              <a:cxn ang="0">
                <a:pos x="6774" y="3357"/>
              </a:cxn>
              <a:cxn ang="0">
                <a:pos x="7070" y="3510"/>
              </a:cxn>
              <a:cxn ang="0">
                <a:pos x="6029" y="3824"/>
              </a:cxn>
            </a:cxnLst>
            <a:rect l="0" t="0" r="0" b="0"/>
            <a:pathLst>
              <a:path w="17750" h="5110">
                <a:moveTo>
                  <a:pt x="3004" y="3107"/>
                </a:moveTo>
                <a:lnTo>
                  <a:pt x="2992" y="3110"/>
                </a:lnTo>
                <a:lnTo>
                  <a:pt x="2980" y="3116"/>
                </a:lnTo>
                <a:lnTo>
                  <a:pt x="2971" y="3124"/>
                </a:lnTo>
                <a:lnTo>
                  <a:pt x="2962" y="3135"/>
                </a:lnTo>
                <a:lnTo>
                  <a:pt x="2955" y="3152"/>
                </a:lnTo>
                <a:lnTo>
                  <a:pt x="2937" y="3294"/>
                </a:lnTo>
                <a:lnTo>
                  <a:pt x="2998" y="3907"/>
                </a:lnTo>
                <a:lnTo>
                  <a:pt x="3160" y="3825"/>
                </a:lnTo>
                <a:lnTo>
                  <a:pt x="3384" y="3660"/>
                </a:lnTo>
                <a:lnTo>
                  <a:pt x="3609" y="3539"/>
                </a:lnTo>
                <a:lnTo>
                  <a:pt x="3242" y="3233"/>
                </a:lnTo>
                <a:lnTo>
                  <a:pt x="3231" y="3232"/>
                </a:lnTo>
                <a:lnTo>
                  <a:pt x="3222" y="3229"/>
                </a:lnTo>
                <a:lnTo>
                  <a:pt x="3201" y="3217"/>
                </a:lnTo>
                <a:lnTo>
                  <a:pt x="3189" y="3208"/>
                </a:lnTo>
                <a:lnTo>
                  <a:pt x="3138" y="3144"/>
                </a:lnTo>
                <a:lnTo>
                  <a:pt x="3114" y="3127"/>
                </a:lnTo>
                <a:lnTo>
                  <a:pt x="3101" y="3118"/>
                </a:lnTo>
                <a:lnTo>
                  <a:pt x="3073" y="3111"/>
                </a:lnTo>
                <a:lnTo>
                  <a:pt x="3059" y="3111"/>
                </a:lnTo>
                <a:lnTo>
                  <a:pt x="3037" y="3107"/>
                </a:lnTo>
                <a:lnTo>
                  <a:pt x="3020" y="3104"/>
                </a:lnTo>
                <a:lnTo>
                  <a:pt x="3004" y="3107"/>
                </a:lnTo>
                <a:close/>
                <a:moveTo>
                  <a:pt x="12604" y="3337"/>
                </a:moveTo>
                <a:lnTo>
                  <a:pt x="12593" y="3322"/>
                </a:lnTo>
                <a:lnTo>
                  <a:pt x="12580" y="3310"/>
                </a:lnTo>
                <a:lnTo>
                  <a:pt x="12570" y="3304"/>
                </a:lnTo>
                <a:lnTo>
                  <a:pt x="12219" y="3447"/>
                </a:lnTo>
                <a:lnTo>
                  <a:pt x="12185" y="3481"/>
                </a:lnTo>
                <a:lnTo>
                  <a:pt x="11900" y="3602"/>
                </a:lnTo>
                <a:lnTo>
                  <a:pt x="11802" y="3591"/>
                </a:lnTo>
                <a:lnTo>
                  <a:pt x="11724" y="3602"/>
                </a:lnTo>
                <a:lnTo>
                  <a:pt x="11691" y="3579"/>
                </a:lnTo>
                <a:lnTo>
                  <a:pt x="11680" y="3581"/>
                </a:lnTo>
                <a:lnTo>
                  <a:pt x="11672" y="3582"/>
                </a:lnTo>
                <a:lnTo>
                  <a:pt x="11663" y="3585"/>
                </a:lnTo>
                <a:lnTo>
                  <a:pt x="11657" y="3591"/>
                </a:lnTo>
                <a:lnTo>
                  <a:pt x="11672" y="3644"/>
                </a:lnTo>
                <a:lnTo>
                  <a:pt x="11774" y="3857"/>
                </a:lnTo>
                <a:lnTo>
                  <a:pt x="11802" y="3899"/>
                </a:lnTo>
                <a:lnTo>
                  <a:pt x="11834" y="3888"/>
                </a:lnTo>
                <a:lnTo>
                  <a:pt x="12131" y="3810"/>
                </a:lnTo>
                <a:lnTo>
                  <a:pt x="12165" y="3787"/>
                </a:lnTo>
                <a:lnTo>
                  <a:pt x="12200" y="3764"/>
                </a:lnTo>
                <a:lnTo>
                  <a:pt x="12234" y="3740"/>
                </a:lnTo>
                <a:lnTo>
                  <a:pt x="12269" y="3717"/>
                </a:lnTo>
                <a:lnTo>
                  <a:pt x="12303" y="3694"/>
                </a:lnTo>
                <a:lnTo>
                  <a:pt x="12337" y="3670"/>
                </a:lnTo>
                <a:lnTo>
                  <a:pt x="12372" y="3647"/>
                </a:lnTo>
                <a:lnTo>
                  <a:pt x="12405" y="3624"/>
                </a:lnTo>
                <a:lnTo>
                  <a:pt x="12446" y="3591"/>
                </a:lnTo>
                <a:lnTo>
                  <a:pt x="12455" y="3582"/>
                </a:lnTo>
                <a:lnTo>
                  <a:pt x="12457" y="3578"/>
                </a:lnTo>
                <a:lnTo>
                  <a:pt x="12465" y="3573"/>
                </a:lnTo>
                <a:lnTo>
                  <a:pt x="12483" y="3557"/>
                </a:lnTo>
                <a:lnTo>
                  <a:pt x="12604" y="3337"/>
                </a:lnTo>
                <a:close/>
                <a:moveTo>
                  <a:pt x="3242" y="521"/>
                </a:moveTo>
                <a:lnTo>
                  <a:pt x="3243" y="501"/>
                </a:lnTo>
                <a:lnTo>
                  <a:pt x="3246" y="485"/>
                </a:lnTo>
                <a:lnTo>
                  <a:pt x="3253" y="469"/>
                </a:lnTo>
                <a:lnTo>
                  <a:pt x="3263" y="460"/>
                </a:lnTo>
                <a:lnTo>
                  <a:pt x="3508" y="398"/>
                </a:lnTo>
                <a:lnTo>
                  <a:pt x="3528" y="357"/>
                </a:lnTo>
                <a:lnTo>
                  <a:pt x="3553" y="366"/>
                </a:lnTo>
                <a:lnTo>
                  <a:pt x="3562" y="367"/>
                </a:lnTo>
                <a:lnTo>
                  <a:pt x="3566" y="366"/>
                </a:lnTo>
                <a:lnTo>
                  <a:pt x="3569" y="366"/>
                </a:lnTo>
                <a:lnTo>
                  <a:pt x="3576" y="364"/>
                </a:lnTo>
                <a:lnTo>
                  <a:pt x="3578" y="361"/>
                </a:lnTo>
                <a:lnTo>
                  <a:pt x="3578" y="360"/>
                </a:lnTo>
                <a:lnTo>
                  <a:pt x="3581" y="360"/>
                </a:lnTo>
                <a:lnTo>
                  <a:pt x="3588" y="357"/>
                </a:lnTo>
                <a:lnTo>
                  <a:pt x="3612" y="349"/>
                </a:lnTo>
                <a:lnTo>
                  <a:pt x="3659" y="342"/>
                </a:lnTo>
                <a:lnTo>
                  <a:pt x="3704" y="344"/>
                </a:lnTo>
                <a:lnTo>
                  <a:pt x="3746" y="356"/>
                </a:lnTo>
                <a:lnTo>
                  <a:pt x="3784" y="376"/>
                </a:lnTo>
                <a:lnTo>
                  <a:pt x="3818" y="405"/>
                </a:lnTo>
                <a:lnTo>
                  <a:pt x="3851" y="444"/>
                </a:lnTo>
                <a:lnTo>
                  <a:pt x="3881" y="492"/>
                </a:lnTo>
                <a:lnTo>
                  <a:pt x="3998" y="709"/>
                </a:lnTo>
                <a:lnTo>
                  <a:pt x="4028" y="756"/>
                </a:lnTo>
                <a:lnTo>
                  <a:pt x="4033" y="761"/>
                </a:lnTo>
                <a:lnTo>
                  <a:pt x="4036" y="766"/>
                </a:lnTo>
                <a:lnTo>
                  <a:pt x="4038" y="772"/>
                </a:lnTo>
                <a:lnTo>
                  <a:pt x="4040" y="802"/>
                </a:lnTo>
                <a:lnTo>
                  <a:pt x="4031" y="857"/>
                </a:lnTo>
                <a:lnTo>
                  <a:pt x="3976" y="1010"/>
                </a:lnTo>
                <a:lnTo>
                  <a:pt x="3959" y="1004"/>
                </a:lnTo>
                <a:lnTo>
                  <a:pt x="3944" y="1004"/>
                </a:lnTo>
                <a:lnTo>
                  <a:pt x="3927" y="1007"/>
                </a:lnTo>
                <a:lnTo>
                  <a:pt x="3898" y="1023"/>
                </a:lnTo>
                <a:lnTo>
                  <a:pt x="3867" y="1051"/>
                </a:lnTo>
                <a:lnTo>
                  <a:pt x="3854" y="1070"/>
                </a:lnTo>
                <a:lnTo>
                  <a:pt x="3772" y="1070"/>
                </a:lnTo>
                <a:lnTo>
                  <a:pt x="3742" y="1077"/>
                </a:lnTo>
                <a:lnTo>
                  <a:pt x="3715" y="1075"/>
                </a:lnTo>
                <a:lnTo>
                  <a:pt x="3703" y="1072"/>
                </a:lnTo>
                <a:lnTo>
                  <a:pt x="3691" y="1067"/>
                </a:lnTo>
                <a:lnTo>
                  <a:pt x="3670" y="1051"/>
                </a:lnTo>
                <a:lnTo>
                  <a:pt x="3569" y="1030"/>
                </a:lnTo>
                <a:lnTo>
                  <a:pt x="3528" y="1011"/>
                </a:lnTo>
                <a:lnTo>
                  <a:pt x="3517" y="1004"/>
                </a:lnTo>
                <a:lnTo>
                  <a:pt x="3498" y="987"/>
                </a:lnTo>
                <a:lnTo>
                  <a:pt x="3491" y="978"/>
                </a:lnTo>
                <a:lnTo>
                  <a:pt x="3487" y="969"/>
                </a:lnTo>
                <a:lnTo>
                  <a:pt x="3344" y="888"/>
                </a:lnTo>
                <a:lnTo>
                  <a:pt x="3222" y="786"/>
                </a:lnTo>
                <a:lnTo>
                  <a:pt x="3206" y="782"/>
                </a:lnTo>
                <a:lnTo>
                  <a:pt x="3189" y="779"/>
                </a:lnTo>
                <a:lnTo>
                  <a:pt x="3174" y="770"/>
                </a:lnTo>
                <a:lnTo>
                  <a:pt x="3144" y="745"/>
                </a:lnTo>
                <a:lnTo>
                  <a:pt x="3128" y="728"/>
                </a:lnTo>
                <a:lnTo>
                  <a:pt x="3100" y="684"/>
                </a:lnTo>
                <a:lnTo>
                  <a:pt x="3108" y="685"/>
                </a:lnTo>
                <a:lnTo>
                  <a:pt x="3117" y="685"/>
                </a:lnTo>
                <a:lnTo>
                  <a:pt x="3137" y="680"/>
                </a:lnTo>
                <a:lnTo>
                  <a:pt x="3156" y="669"/>
                </a:lnTo>
                <a:lnTo>
                  <a:pt x="3175" y="652"/>
                </a:lnTo>
                <a:lnTo>
                  <a:pt x="3191" y="627"/>
                </a:lnTo>
                <a:lnTo>
                  <a:pt x="3192" y="623"/>
                </a:lnTo>
                <a:lnTo>
                  <a:pt x="3208" y="597"/>
                </a:lnTo>
                <a:lnTo>
                  <a:pt x="3242" y="521"/>
                </a:lnTo>
                <a:close/>
                <a:moveTo>
                  <a:pt x="16023" y="29"/>
                </a:moveTo>
                <a:lnTo>
                  <a:pt x="16066" y="22"/>
                </a:lnTo>
                <a:lnTo>
                  <a:pt x="16109" y="17"/>
                </a:lnTo>
                <a:lnTo>
                  <a:pt x="16153" y="12"/>
                </a:lnTo>
                <a:lnTo>
                  <a:pt x="16195" y="9"/>
                </a:lnTo>
                <a:lnTo>
                  <a:pt x="16238" y="6"/>
                </a:lnTo>
                <a:lnTo>
                  <a:pt x="16280" y="3"/>
                </a:lnTo>
                <a:lnTo>
                  <a:pt x="16322" y="1"/>
                </a:lnTo>
                <a:lnTo>
                  <a:pt x="16364" y="0"/>
                </a:lnTo>
                <a:lnTo>
                  <a:pt x="16405" y="0"/>
                </a:lnTo>
                <a:lnTo>
                  <a:pt x="16448" y="0"/>
                </a:lnTo>
                <a:lnTo>
                  <a:pt x="16489" y="1"/>
                </a:lnTo>
                <a:lnTo>
                  <a:pt x="16529" y="3"/>
                </a:lnTo>
                <a:lnTo>
                  <a:pt x="16570" y="7"/>
                </a:lnTo>
                <a:lnTo>
                  <a:pt x="16611" y="10"/>
                </a:lnTo>
                <a:lnTo>
                  <a:pt x="16651" y="13"/>
                </a:lnTo>
                <a:lnTo>
                  <a:pt x="16691" y="19"/>
                </a:lnTo>
                <a:lnTo>
                  <a:pt x="16730" y="24"/>
                </a:lnTo>
                <a:lnTo>
                  <a:pt x="16769" y="30"/>
                </a:lnTo>
                <a:lnTo>
                  <a:pt x="16809" y="38"/>
                </a:lnTo>
                <a:lnTo>
                  <a:pt x="16848" y="44"/>
                </a:lnTo>
                <a:lnTo>
                  <a:pt x="16887" y="53"/>
                </a:lnTo>
                <a:lnTo>
                  <a:pt x="16925" y="62"/>
                </a:lnTo>
                <a:lnTo>
                  <a:pt x="16963" y="72"/>
                </a:lnTo>
                <a:lnTo>
                  <a:pt x="17001" y="83"/>
                </a:lnTo>
                <a:lnTo>
                  <a:pt x="17039" y="94"/>
                </a:lnTo>
                <a:lnTo>
                  <a:pt x="17077" y="107"/>
                </a:lnTo>
                <a:lnTo>
                  <a:pt x="17114" y="119"/>
                </a:lnTo>
                <a:lnTo>
                  <a:pt x="17151" y="132"/>
                </a:lnTo>
                <a:lnTo>
                  <a:pt x="17188" y="147"/>
                </a:lnTo>
                <a:lnTo>
                  <a:pt x="17224" y="162"/>
                </a:lnTo>
                <a:lnTo>
                  <a:pt x="17261" y="178"/>
                </a:lnTo>
                <a:lnTo>
                  <a:pt x="17297" y="193"/>
                </a:lnTo>
                <a:lnTo>
                  <a:pt x="17298" y="203"/>
                </a:lnTo>
                <a:lnTo>
                  <a:pt x="17302" y="212"/>
                </a:lnTo>
                <a:lnTo>
                  <a:pt x="17305" y="222"/>
                </a:lnTo>
                <a:lnTo>
                  <a:pt x="17308" y="232"/>
                </a:lnTo>
                <a:lnTo>
                  <a:pt x="17320" y="254"/>
                </a:lnTo>
                <a:lnTo>
                  <a:pt x="17333" y="277"/>
                </a:lnTo>
                <a:lnTo>
                  <a:pt x="17351" y="302"/>
                </a:lnTo>
                <a:lnTo>
                  <a:pt x="17371" y="327"/>
                </a:lnTo>
                <a:lnTo>
                  <a:pt x="17394" y="355"/>
                </a:lnTo>
                <a:lnTo>
                  <a:pt x="17421" y="384"/>
                </a:lnTo>
                <a:lnTo>
                  <a:pt x="17450" y="414"/>
                </a:lnTo>
                <a:lnTo>
                  <a:pt x="17484" y="446"/>
                </a:lnTo>
                <a:lnTo>
                  <a:pt x="17520" y="479"/>
                </a:lnTo>
                <a:lnTo>
                  <a:pt x="17559" y="514"/>
                </a:lnTo>
                <a:lnTo>
                  <a:pt x="17602" y="549"/>
                </a:lnTo>
                <a:lnTo>
                  <a:pt x="17648" y="587"/>
                </a:lnTo>
                <a:lnTo>
                  <a:pt x="17698" y="626"/>
                </a:lnTo>
                <a:lnTo>
                  <a:pt x="17750" y="667"/>
                </a:lnTo>
                <a:lnTo>
                  <a:pt x="17744" y="714"/>
                </a:lnTo>
                <a:lnTo>
                  <a:pt x="17738" y="759"/>
                </a:lnTo>
                <a:lnTo>
                  <a:pt x="17731" y="800"/>
                </a:lnTo>
                <a:lnTo>
                  <a:pt x="17724" y="839"/>
                </a:lnTo>
                <a:lnTo>
                  <a:pt x="17716" y="875"/>
                </a:lnTo>
                <a:lnTo>
                  <a:pt x="17707" y="908"/>
                </a:lnTo>
                <a:lnTo>
                  <a:pt x="17698" y="938"/>
                </a:lnTo>
                <a:lnTo>
                  <a:pt x="17688" y="966"/>
                </a:lnTo>
                <a:lnTo>
                  <a:pt x="17677" y="989"/>
                </a:lnTo>
                <a:lnTo>
                  <a:pt x="17666" y="1011"/>
                </a:lnTo>
                <a:lnTo>
                  <a:pt x="17655" y="1029"/>
                </a:lnTo>
                <a:lnTo>
                  <a:pt x="17641" y="1044"/>
                </a:lnTo>
                <a:lnTo>
                  <a:pt x="17635" y="1051"/>
                </a:lnTo>
                <a:lnTo>
                  <a:pt x="17628" y="1058"/>
                </a:lnTo>
                <a:lnTo>
                  <a:pt x="17621" y="1063"/>
                </a:lnTo>
                <a:lnTo>
                  <a:pt x="17615" y="1068"/>
                </a:lnTo>
                <a:lnTo>
                  <a:pt x="17608" y="1071"/>
                </a:lnTo>
                <a:lnTo>
                  <a:pt x="17600" y="1074"/>
                </a:lnTo>
                <a:lnTo>
                  <a:pt x="17592" y="1077"/>
                </a:lnTo>
                <a:lnTo>
                  <a:pt x="17585" y="1079"/>
                </a:lnTo>
                <a:lnTo>
                  <a:pt x="17503" y="1058"/>
                </a:lnTo>
                <a:lnTo>
                  <a:pt x="17480" y="1062"/>
                </a:lnTo>
                <a:lnTo>
                  <a:pt x="17458" y="1069"/>
                </a:lnTo>
                <a:lnTo>
                  <a:pt x="17437" y="1080"/>
                </a:lnTo>
                <a:lnTo>
                  <a:pt x="17417" y="1094"/>
                </a:lnTo>
                <a:lnTo>
                  <a:pt x="17398" y="1112"/>
                </a:lnTo>
                <a:lnTo>
                  <a:pt x="17379" y="1133"/>
                </a:lnTo>
                <a:lnTo>
                  <a:pt x="17363" y="1158"/>
                </a:lnTo>
                <a:lnTo>
                  <a:pt x="17346" y="1185"/>
                </a:lnTo>
                <a:lnTo>
                  <a:pt x="17331" y="1215"/>
                </a:lnTo>
                <a:lnTo>
                  <a:pt x="17315" y="1250"/>
                </a:lnTo>
                <a:lnTo>
                  <a:pt x="17302" y="1287"/>
                </a:lnTo>
                <a:lnTo>
                  <a:pt x="17289" y="1329"/>
                </a:lnTo>
                <a:lnTo>
                  <a:pt x="17276" y="1373"/>
                </a:lnTo>
                <a:lnTo>
                  <a:pt x="17265" y="1421"/>
                </a:lnTo>
                <a:lnTo>
                  <a:pt x="17255" y="1472"/>
                </a:lnTo>
                <a:lnTo>
                  <a:pt x="17246" y="1526"/>
                </a:lnTo>
                <a:lnTo>
                  <a:pt x="17237" y="1584"/>
                </a:lnTo>
                <a:lnTo>
                  <a:pt x="17230" y="1644"/>
                </a:lnTo>
                <a:lnTo>
                  <a:pt x="17223" y="1708"/>
                </a:lnTo>
                <a:lnTo>
                  <a:pt x="17216" y="1776"/>
                </a:lnTo>
                <a:lnTo>
                  <a:pt x="17212" y="1847"/>
                </a:lnTo>
                <a:lnTo>
                  <a:pt x="17208" y="1921"/>
                </a:lnTo>
                <a:lnTo>
                  <a:pt x="17204" y="1999"/>
                </a:lnTo>
                <a:lnTo>
                  <a:pt x="17202" y="2080"/>
                </a:lnTo>
                <a:lnTo>
                  <a:pt x="17201" y="2164"/>
                </a:lnTo>
                <a:lnTo>
                  <a:pt x="17200" y="2252"/>
                </a:lnTo>
                <a:lnTo>
                  <a:pt x="17200" y="2343"/>
                </a:lnTo>
                <a:lnTo>
                  <a:pt x="17201" y="2437"/>
                </a:lnTo>
                <a:lnTo>
                  <a:pt x="17203" y="2535"/>
                </a:lnTo>
                <a:lnTo>
                  <a:pt x="17206" y="2636"/>
                </a:lnTo>
                <a:lnTo>
                  <a:pt x="17210" y="2740"/>
                </a:lnTo>
                <a:lnTo>
                  <a:pt x="17215" y="2848"/>
                </a:lnTo>
                <a:lnTo>
                  <a:pt x="17211" y="2848"/>
                </a:lnTo>
                <a:lnTo>
                  <a:pt x="17208" y="2849"/>
                </a:lnTo>
                <a:lnTo>
                  <a:pt x="17204" y="2850"/>
                </a:lnTo>
                <a:lnTo>
                  <a:pt x="17201" y="2852"/>
                </a:lnTo>
                <a:lnTo>
                  <a:pt x="17195" y="2859"/>
                </a:lnTo>
                <a:lnTo>
                  <a:pt x="17190" y="2868"/>
                </a:lnTo>
                <a:lnTo>
                  <a:pt x="17186" y="2879"/>
                </a:lnTo>
                <a:lnTo>
                  <a:pt x="17183" y="2894"/>
                </a:lnTo>
                <a:lnTo>
                  <a:pt x="17181" y="2910"/>
                </a:lnTo>
                <a:lnTo>
                  <a:pt x="17179" y="2930"/>
                </a:lnTo>
                <a:lnTo>
                  <a:pt x="17178" y="2951"/>
                </a:lnTo>
                <a:lnTo>
                  <a:pt x="17178" y="2976"/>
                </a:lnTo>
                <a:lnTo>
                  <a:pt x="17179" y="3003"/>
                </a:lnTo>
                <a:lnTo>
                  <a:pt x="17180" y="3032"/>
                </a:lnTo>
                <a:lnTo>
                  <a:pt x="17182" y="3064"/>
                </a:lnTo>
                <a:lnTo>
                  <a:pt x="17185" y="3100"/>
                </a:lnTo>
                <a:lnTo>
                  <a:pt x="17190" y="3137"/>
                </a:lnTo>
                <a:lnTo>
                  <a:pt x="17194" y="3177"/>
                </a:lnTo>
                <a:lnTo>
                  <a:pt x="17215" y="3301"/>
                </a:lnTo>
                <a:lnTo>
                  <a:pt x="17462" y="4432"/>
                </a:lnTo>
                <a:lnTo>
                  <a:pt x="17443" y="4470"/>
                </a:lnTo>
                <a:lnTo>
                  <a:pt x="17425" y="4505"/>
                </a:lnTo>
                <a:lnTo>
                  <a:pt x="17406" y="4537"/>
                </a:lnTo>
                <a:lnTo>
                  <a:pt x="17387" y="4568"/>
                </a:lnTo>
                <a:lnTo>
                  <a:pt x="17367" y="4597"/>
                </a:lnTo>
                <a:lnTo>
                  <a:pt x="17347" y="4623"/>
                </a:lnTo>
                <a:lnTo>
                  <a:pt x="17327" y="4647"/>
                </a:lnTo>
                <a:lnTo>
                  <a:pt x="17307" y="4668"/>
                </a:lnTo>
                <a:lnTo>
                  <a:pt x="17286" y="4688"/>
                </a:lnTo>
                <a:lnTo>
                  <a:pt x="17265" y="4705"/>
                </a:lnTo>
                <a:lnTo>
                  <a:pt x="17244" y="4720"/>
                </a:lnTo>
                <a:lnTo>
                  <a:pt x="17222" y="4733"/>
                </a:lnTo>
                <a:lnTo>
                  <a:pt x="17201" y="4744"/>
                </a:lnTo>
                <a:lnTo>
                  <a:pt x="17178" y="4752"/>
                </a:lnTo>
                <a:lnTo>
                  <a:pt x="17166" y="4755"/>
                </a:lnTo>
                <a:lnTo>
                  <a:pt x="17155" y="4758"/>
                </a:lnTo>
                <a:lnTo>
                  <a:pt x="17144" y="4759"/>
                </a:lnTo>
                <a:lnTo>
                  <a:pt x="17132" y="4761"/>
                </a:lnTo>
                <a:lnTo>
                  <a:pt x="17050" y="4736"/>
                </a:lnTo>
                <a:lnTo>
                  <a:pt x="16970" y="4710"/>
                </a:lnTo>
                <a:lnTo>
                  <a:pt x="16892" y="4685"/>
                </a:lnTo>
                <a:lnTo>
                  <a:pt x="16818" y="4660"/>
                </a:lnTo>
                <a:lnTo>
                  <a:pt x="16745" y="4635"/>
                </a:lnTo>
                <a:lnTo>
                  <a:pt x="16675" y="4611"/>
                </a:lnTo>
                <a:lnTo>
                  <a:pt x="16607" y="4586"/>
                </a:lnTo>
                <a:lnTo>
                  <a:pt x="16543" y="4562"/>
                </a:lnTo>
                <a:lnTo>
                  <a:pt x="16480" y="4538"/>
                </a:lnTo>
                <a:lnTo>
                  <a:pt x="16420" y="4514"/>
                </a:lnTo>
                <a:lnTo>
                  <a:pt x="16362" y="4491"/>
                </a:lnTo>
                <a:lnTo>
                  <a:pt x="16307" y="4467"/>
                </a:lnTo>
                <a:lnTo>
                  <a:pt x="16253" y="4444"/>
                </a:lnTo>
                <a:lnTo>
                  <a:pt x="16204" y="4421"/>
                </a:lnTo>
                <a:lnTo>
                  <a:pt x="16155" y="4399"/>
                </a:lnTo>
                <a:lnTo>
                  <a:pt x="16109" y="4375"/>
                </a:lnTo>
                <a:lnTo>
                  <a:pt x="16066" y="4353"/>
                </a:lnTo>
                <a:lnTo>
                  <a:pt x="16026" y="4331"/>
                </a:lnTo>
                <a:lnTo>
                  <a:pt x="15987" y="4309"/>
                </a:lnTo>
                <a:lnTo>
                  <a:pt x="15952" y="4288"/>
                </a:lnTo>
                <a:lnTo>
                  <a:pt x="15918" y="4265"/>
                </a:lnTo>
                <a:lnTo>
                  <a:pt x="15887" y="4244"/>
                </a:lnTo>
                <a:lnTo>
                  <a:pt x="15860" y="4223"/>
                </a:lnTo>
                <a:lnTo>
                  <a:pt x="15833" y="4202"/>
                </a:lnTo>
                <a:lnTo>
                  <a:pt x="15810" y="4181"/>
                </a:lnTo>
                <a:lnTo>
                  <a:pt x="15789" y="4161"/>
                </a:lnTo>
                <a:lnTo>
                  <a:pt x="15770" y="4140"/>
                </a:lnTo>
                <a:lnTo>
                  <a:pt x="15754" y="4120"/>
                </a:lnTo>
                <a:lnTo>
                  <a:pt x="15740" y="4100"/>
                </a:lnTo>
                <a:lnTo>
                  <a:pt x="15729" y="4080"/>
                </a:lnTo>
                <a:lnTo>
                  <a:pt x="15720" y="4061"/>
                </a:lnTo>
                <a:lnTo>
                  <a:pt x="15713" y="4041"/>
                </a:lnTo>
                <a:lnTo>
                  <a:pt x="15734" y="4000"/>
                </a:lnTo>
                <a:lnTo>
                  <a:pt x="15811" y="4025"/>
                </a:lnTo>
                <a:lnTo>
                  <a:pt x="15886" y="4048"/>
                </a:lnTo>
                <a:lnTo>
                  <a:pt x="15961" y="4068"/>
                </a:lnTo>
                <a:lnTo>
                  <a:pt x="16034" y="4087"/>
                </a:lnTo>
                <a:lnTo>
                  <a:pt x="16106" y="4102"/>
                </a:lnTo>
                <a:lnTo>
                  <a:pt x="16177" y="4117"/>
                </a:lnTo>
                <a:lnTo>
                  <a:pt x="16247" y="4129"/>
                </a:lnTo>
                <a:lnTo>
                  <a:pt x="16314" y="4139"/>
                </a:lnTo>
                <a:lnTo>
                  <a:pt x="16382" y="4147"/>
                </a:lnTo>
                <a:lnTo>
                  <a:pt x="16449" y="4153"/>
                </a:lnTo>
                <a:lnTo>
                  <a:pt x="16514" y="4157"/>
                </a:lnTo>
                <a:lnTo>
                  <a:pt x="16579" y="4159"/>
                </a:lnTo>
                <a:lnTo>
                  <a:pt x="16642" y="4158"/>
                </a:lnTo>
                <a:lnTo>
                  <a:pt x="16704" y="4155"/>
                </a:lnTo>
                <a:lnTo>
                  <a:pt x="16765" y="4151"/>
                </a:lnTo>
                <a:lnTo>
                  <a:pt x="16825" y="4144"/>
                </a:lnTo>
                <a:lnTo>
                  <a:pt x="17071" y="4124"/>
                </a:lnTo>
                <a:lnTo>
                  <a:pt x="16988" y="3795"/>
                </a:lnTo>
                <a:lnTo>
                  <a:pt x="16927" y="3465"/>
                </a:lnTo>
                <a:lnTo>
                  <a:pt x="16905" y="3164"/>
                </a:lnTo>
                <a:lnTo>
                  <a:pt x="16886" y="2881"/>
                </a:lnTo>
                <a:lnTo>
                  <a:pt x="16869" y="2618"/>
                </a:lnTo>
                <a:lnTo>
                  <a:pt x="16855" y="2375"/>
                </a:lnTo>
                <a:lnTo>
                  <a:pt x="16844" y="2150"/>
                </a:lnTo>
                <a:lnTo>
                  <a:pt x="16835" y="1946"/>
                </a:lnTo>
                <a:lnTo>
                  <a:pt x="16828" y="1759"/>
                </a:lnTo>
                <a:lnTo>
                  <a:pt x="16824" y="1593"/>
                </a:lnTo>
                <a:lnTo>
                  <a:pt x="16823" y="1517"/>
                </a:lnTo>
                <a:lnTo>
                  <a:pt x="16823" y="1445"/>
                </a:lnTo>
                <a:lnTo>
                  <a:pt x="16824" y="1380"/>
                </a:lnTo>
                <a:lnTo>
                  <a:pt x="16824" y="1317"/>
                </a:lnTo>
                <a:lnTo>
                  <a:pt x="16826" y="1261"/>
                </a:lnTo>
                <a:lnTo>
                  <a:pt x="16828" y="1209"/>
                </a:lnTo>
                <a:lnTo>
                  <a:pt x="16830" y="1162"/>
                </a:lnTo>
                <a:lnTo>
                  <a:pt x="16835" y="1120"/>
                </a:lnTo>
                <a:lnTo>
                  <a:pt x="16838" y="1082"/>
                </a:lnTo>
                <a:lnTo>
                  <a:pt x="16844" y="1049"/>
                </a:lnTo>
                <a:lnTo>
                  <a:pt x="16849" y="1021"/>
                </a:lnTo>
                <a:lnTo>
                  <a:pt x="16855" y="999"/>
                </a:lnTo>
                <a:lnTo>
                  <a:pt x="16861" y="980"/>
                </a:lnTo>
                <a:lnTo>
                  <a:pt x="16869" y="967"/>
                </a:lnTo>
                <a:lnTo>
                  <a:pt x="16877" y="958"/>
                </a:lnTo>
                <a:lnTo>
                  <a:pt x="16886" y="955"/>
                </a:lnTo>
                <a:lnTo>
                  <a:pt x="17030" y="605"/>
                </a:lnTo>
                <a:lnTo>
                  <a:pt x="17018" y="597"/>
                </a:lnTo>
                <a:lnTo>
                  <a:pt x="17005" y="590"/>
                </a:lnTo>
                <a:lnTo>
                  <a:pt x="16991" y="583"/>
                </a:lnTo>
                <a:lnTo>
                  <a:pt x="16977" y="576"/>
                </a:lnTo>
                <a:lnTo>
                  <a:pt x="16946" y="563"/>
                </a:lnTo>
                <a:lnTo>
                  <a:pt x="16910" y="552"/>
                </a:lnTo>
                <a:lnTo>
                  <a:pt x="16872" y="539"/>
                </a:lnTo>
                <a:lnTo>
                  <a:pt x="16830" y="529"/>
                </a:lnTo>
                <a:lnTo>
                  <a:pt x="16785" y="521"/>
                </a:lnTo>
                <a:lnTo>
                  <a:pt x="16737" y="513"/>
                </a:lnTo>
                <a:lnTo>
                  <a:pt x="16685" y="505"/>
                </a:lnTo>
                <a:lnTo>
                  <a:pt x="16630" y="498"/>
                </a:lnTo>
                <a:lnTo>
                  <a:pt x="16571" y="494"/>
                </a:lnTo>
                <a:lnTo>
                  <a:pt x="16510" y="489"/>
                </a:lnTo>
                <a:lnTo>
                  <a:pt x="16444" y="486"/>
                </a:lnTo>
                <a:lnTo>
                  <a:pt x="16375" y="484"/>
                </a:lnTo>
                <a:lnTo>
                  <a:pt x="16303" y="482"/>
                </a:lnTo>
                <a:lnTo>
                  <a:pt x="16228" y="482"/>
                </a:lnTo>
                <a:lnTo>
                  <a:pt x="16171" y="488"/>
                </a:lnTo>
                <a:lnTo>
                  <a:pt x="16115" y="496"/>
                </a:lnTo>
                <a:lnTo>
                  <a:pt x="16059" y="505"/>
                </a:lnTo>
                <a:lnTo>
                  <a:pt x="16004" y="514"/>
                </a:lnTo>
                <a:lnTo>
                  <a:pt x="15948" y="525"/>
                </a:lnTo>
                <a:lnTo>
                  <a:pt x="15893" y="536"/>
                </a:lnTo>
                <a:lnTo>
                  <a:pt x="15837" y="548"/>
                </a:lnTo>
                <a:lnTo>
                  <a:pt x="15783" y="562"/>
                </a:lnTo>
                <a:lnTo>
                  <a:pt x="15729" y="575"/>
                </a:lnTo>
                <a:lnTo>
                  <a:pt x="15674" y="589"/>
                </a:lnTo>
                <a:lnTo>
                  <a:pt x="15620" y="606"/>
                </a:lnTo>
                <a:lnTo>
                  <a:pt x="15567" y="623"/>
                </a:lnTo>
                <a:lnTo>
                  <a:pt x="15514" y="639"/>
                </a:lnTo>
                <a:lnTo>
                  <a:pt x="15459" y="658"/>
                </a:lnTo>
                <a:lnTo>
                  <a:pt x="15407" y="677"/>
                </a:lnTo>
                <a:lnTo>
                  <a:pt x="15354" y="697"/>
                </a:lnTo>
                <a:lnTo>
                  <a:pt x="15302" y="718"/>
                </a:lnTo>
                <a:lnTo>
                  <a:pt x="15248" y="740"/>
                </a:lnTo>
                <a:lnTo>
                  <a:pt x="15196" y="764"/>
                </a:lnTo>
                <a:lnTo>
                  <a:pt x="15145" y="787"/>
                </a:lnTo>
                <a:lnTo>
                  <a:pt x="15093" y="811"/>
                </a:lnTo>
                <a:lnTo>
                  <a:pt x="15042" y="837"/>
                </a:lnTo>
                <a:lnTo>
                  <a:pt x="14991" y="864"/>
                </a:lnTo>
                <a:lnTo>
                  <a:pt x="14940" y="890"/>
                </a:lnTo>
                <a:lnTo>
                  <a:pt x="14889" y="918"/>
                </a:lnTo>
                <a:lnTo>
                  <a:pt x="14839" y="948"/>
                </a:lnTo>
                <a:lnTo>
                  <a:pt x="14788" y="978"/>
                </a:lnTo>
                <a:lnTo>
                  <a:pt x="14738" y="1008"/>
                </a:lnTo>
                <a:lnTo>
                  <a:pt x="14689" y="1040"/>
                </a:lnTo>
                <a:lnTo>
                  <a:pt x="14639" y="1072"/>
                </a:lnTo>
                <a:lnTo>
                  <a:pt x="14591" y="1105"/>
                </a:lnTo>
                <a:lnTo>
                  <a:pt x="14542" y="1140"/>
                </a:lnTo>
                <a:lnTo>
                  <a:pt x="14212" y="1201"/>
                </a:lnTo>
                <a:lnTo>
                  <a:pt x="14212" y="1181"/>
                </a:lnTo>
                <a:lnTo>
                  <a:pt x="14209" y="1161"/>
                </a:lnTo>
                <a:lnTo>
                  <a:pt x="14207" y="1140"/>
                </a:lnTo>
                <a:lnTo>
                  <a:pt x="14206" y="1119"/>
                </a:lnTo>
                <a:lnTo>
                  <a:pt x="14207" y="1098"/>
                </a:lnTo>
                <a:lnTo>
                  <a:pt x="14208" y="1077"/>
                </a:lnTo>
                <a:lnTo>
                  <a:pt x="14211" y="1054"/>
                </a:lnTo>
                <a:lnTo>
                  <a:pt x="14214" y="1033"/>
                </a:lnTo>
                <a:lnTo>
                  <a:pt x="14220" y="1011"/>
                </a:lnTo>
                <a:lnTo>
                  <a:pt x="14227" y="990"/>
                </a:lnTo>
                <a:lnTo>
                  <a:pt x="14234" y="968"/>
                </a:lnTo>
                <a:lnTo>
                  <a:pt x="14242" y="946"/>
                </a:lnTo>
                <a:lnTo>
                  <a:pt x="14252" y="922"/>
                </a:lnTo>
                <a:lnTo>
                  <a:pt x="14264" y="900"/>
                </a:lnTo>
                <a:lnTo>
                  <a:pt x="14277" y="878"/>
                </a:lnTo>
                <a:lnTo>
                  <a:pt x="14290" y="855"/>
                </a:lnTo>
                <a:lnTo>
                  <a:pt x="14304" y="831"/>
                </a:lnTo>
                <a:lnTo>
                  <a:pt x="14321" y="808"/>
                </a:lnTo>
                <a:lnTo>
                  <a:pt x="14338" y="785"/>
                </a:lnTo>
                <a:lnTo>
                  <a:pt x="14356" y="761"/>
                </a:lnTo>
                <a:lnTo>
                  <a:pt x="14376" y="737"/>
                </a:lnTo>
                <a:lnTo>
                  <a:pt x="14397" y="714"/>
                </a:lnTo>
                <a:lnTo>
                  <a:pt x="14420" y="689"/>
                </a:lnTo>
                <a:lnTo>
                  <a:pt x="14443" y="665"/>
                </a:lnTo>
                <a:lnTo>
                  <a:pt x="14467" y="642"/>
                </a:lnTo>
                <a:lnTo>
                  <a:pt x="14493" y="616"/>
                </a:lnTo>
                <a:lnTo>
                  <a:pt x="14520" y="592"/>
                </a:lnTo>
                <a:lnTo>
                  <a:pt x="14547" y="567"/>
                </a:lnTo>
                <a:lnTo>
                  <a:pt x="14577" y="542"/>
                </a:lnTo>
                <a:lnTo>
                  <a:pt x="14607" y="517"/>
                </a:lnTo>
                <a:lnTo>
                  <a:pt x="14639" y="492"/>
                </a:lnTo>
                <a:lnTo>
                  <a:pt x="14671" y="466"/>
                </a:lnTo>
                <a:lnTo>
                  <a:pt x="14706" y="441"/>
                </a:lnTo>
                <a:lnTo>
                  <a:pt x="14790" y="397"/>
                </a:lnTo>
                <a:lnTo>
                  <a:pt x="14875" y="357"/>
                </a:lnTo>
                <a:lnTo>
                  <a:pt x="14959" y="320"/>
                </a:lnTo>
                <a:lnTo>
                  <a:pt x="15043" y="283"/>
                </a:lnTo>
                <a:lnTo>
                  <a:pt x="15126" y="250"/>
                </a:lnTo>
                <a:lnTo>
                  <a:pt x="15208" y="219"/>
                </a:lnTo>
                <a:lnTo>
                  <a:pt x="15292" y="190"/>
                </a:lnTo>
                <a:lnTo>
                  <a:pt x="15374" y="162"/>
                </a:lnTo>
                <a:lnTo>
                  <a:pt x="15456" y="138"/>
                </a:lnTo>
                <a:lnTo>
                  <a:pt x="15538" y="115"/>
                </a:lnTo>
                <a:lnTo>
                  <a:pt x="15620" y="95"/>
                </a:lnTo>
                <a:lnTo>
                  <a:pt x="15701" y="78"/>
                </a:lnTo>
                <a:lnTo>
                  <a:pt x="15782" y="62"/>
                </a:lnTo>
                <a:lnTo>
                  <a:pt x="15862" y="49"/>
                </a:lnTo>
                <a:lnTo>
                  <a:pt x="15943" y="38"/>
                </a:lnTo>
                <a:lnTo>
                  <a:pt x="16023" y="29"/>
                </a:lnTo>
                <a:close/>
                <a:moveTo>
                  <a:pt x="15816" y="872"/>
                </a:moveTo>
                <a:lnTo>
                  <a:pt x="15844" y="882"/>
                </a:lnTo>
                <a:lnTo>
                  <a:pt x="15872" y="893"/>
                </a:lnTo>
                <a:lnTo>
                  <a:pt x="15900" y="906"/>
                </a:lnTo>
                <a:lnTo>
                  <a:pt x="15927" y="918"/>
                </a:lnTo>
                <a:lnTo>
                  <a:pt x="15954" y="930"/>
                </a:lnTo>
                <a:lnTo>
                  <a:pt x="15981" y="942"/>
                </a:lnTo>
                <a:lnTo>
                  <a:pt x="16006" y="957"/>
                </a:lnTo>
                <a:lnTo>
                  <a:pt x="16033" y="970"/>
                </a:lnTo>
                <a:lnTo>
                  <a:pt x="16058" y="984"/>
                </a:lnTo>
                <a:lnTo>
                  <a:pt x="16084" y="1000"/>
                </a:lnTo>
                <a:lnTo>
                  <a:pt x="16108" y="1014"/>
                </a:lnTo>
                <a:lnTo>
                  <a:pt x="16133" y="1031"/>
                </a:lnTo>
                <a:lnTo>
                  <a:pt x="16157" y="1047"/>
                </a:lnTo>
                <a:lnTo>
                  <a:pt x="16181" y="1063"/>
                </a:lnTo>
                <a:lnTo>
                  <a:pt x="16205" y="1081"/>
                </a:lnTo>
                <a:lnTo>
                  <a:pt x="16228" y="1099"/>
                </a:lnTo>
                <a:lnTo>
                  <a:pt x="16145" y="1222"/>
                </a:lnTo>
                <a:lnTo>
                  <a:pt x="15959" y="1222"/>
                </a:lnTo>
                <a:lnTo>
                  <a:pt x="15652" y="1305"/>
                </a:lnTo>
                <a:lnTo>
                  <a:pt x="15713" y="1491"/>
                </a:lnTo>
                <a:lnTo>
                  <a:pt x="15754" y="1696"/>
                </a:lnTo>
                <a:lnTo>
                  <a:pt x="15778" y="1694"/>
                </a:lnTo>
                <a:lnTo>
                  <a:pt x="15800" y="1691"/>
                </a:lnTo>
                <a:lnTo>
                  <a:pt x="15822" y="1690"/>
                </a:lnTo>
                <a:lnTo>
                  <a:pt x="15843" y="1690"/>
                </a:lnTo>
                <a:lnTo>
                  <a:pt x="15864" y="1690"/>
                </a:lnTo>
                <a:lnTo>
                  <a:pt x="15885" y="1691"/>
                </a:lnTo>
                <a:lnTo>
                  <a:pt x="15905" y="1693"/>
                </a:lnTo>
                <a:lnTo>
                  <a:pt x="15924" y="1695"/>
                </a:lnTo>
                <a:lnTo>
                  <a:pt x="15943" y="1697"/>
                </a:lnTo>
                <a:lnTo>
                  <a:pt x="15962" y="1700"/>
                </a:lnTo>
                <a:lnTo>
                  <a:pt x="15979" y="1704"/>
                </a:lnTo>
                <a:lnTo>
                  <a:pt x="15997" y="1708"/>
                </a:lnTo>
                <a:lnTo>
                  <a:pt x="16015" y="1714"/>
                </a:lnTo>
                <a:lnTo>
                  <a:pt x="16032" y="1719"/>
                </a:lnTo>
                <a:lnTo>
                  <a:pt x="16047" y="1725"/>
                </a:lnTo>
                <a:lnTo>
                  <a:pt x="16064" y="1731"/>
                </a:lnTo>
                <a:lnTo>
                  <a:pt x="16078" y="1739"/>
                </a:lnTo>
                <a:lnTo>
                  <a:pt x="16093" y="1747"/>
                </a:lnTo>
                <a:lnTo>
                  <a:pt x="16107" y="1756"/>
                </a:lnTo>
                <a:lnTo>
                  <a:pt x="16121" y="1765"/>
                </a:lnTo>
                <a:lnTo>
                  <a:pt x="16135" y="1775"/>
                </a:lnTo>
                <a:lnTo>
                  <a:pt x="16147" y="1785"/>
                </a:lnTo>
                <a:lnTo>
                  <a:pt x="16159" y="1796"/>
                </a:lnTo>
                <a:lnTo>
                  <a:pt x="16171" y="1808"/>
                </a:lnTo>
                <a:lnTo>
                  <a:pt x="16182" y="1820"/>
                </a:lnTo>
                <a:lnTo>
                  <a:pt x="16194" y="1832"/>
                </a:lnTo>
                <a:lnTo>
                  <a:pt x="16204" y="1846"/>
                </a:lnTo>
                <a:lnTo>
                  <a:pt x="16214" y="1860"/>
                </a:lnTo>
                <a:lnTo>
                  <a:pt x="16224" y="1875"/>
                </a:lnTo>
                <a:lnTo>
                  <a:pt x="16232" y="1890"/>
                </a:lnTo>
                <a:lnTo>
                  <a:pt x="16241" y="1906"/>
                </a:lnTo>
                <a:lnTo>
                  <a:pt x="16249" y="1922"/>
                </a:lnTo>
                <a:lnTo>
                  <a:pt x="16269" y="1942"/>
                </a:lnTo>
                <a:lnTo>
                  <a:pt x="16272" y="1968"/>
                </a:lnTo>
                <a:lnTo>
                  <a:pt x="16272" y="1994"/>
                </a:lnTo>
                <a:lnTo>
                  <a:pt x="16272" y="2020"/>
                </a:lnTo>
                <a:lnTo>
                  <a:pt x="16269" y="2047"/>
                </a:lnTo>
                <a:lnTo>
                  <a:pt x="16265" y="2072"/>
                </a:lnTo>
                <a:lnTo>
                  <a:pt x="16258" y="2099"/>
                </a:lnTo>
                <a:lnTo>
                  <a:pt x="16250" y="2125"/>
                </a:lnTo>
                <a:lnTo>
                  <a:pt x="16239" y="2152"/>
                </a:lnTo>
                <a:lnTo>
                  <a:pt x="16227" y="2179"/>
                </a:lnTo>
                <a:lnTo>
                  <a:pt x="16214" y="2205"/>
                </a:lnTo>
                <a:lnTo>
                  <a:pt x="16197" y="2233"/>
                </a:lnTo>
                <a:lnTo>
                  <a:pt x="16179" y="2260"/>
                </a:lnTo>
                <a:lnTo>
                  <a:pt x="16159" y="2288"/>
                </a:lnTo>
                <a:lnTo>
                  <a:pt x="16138" y="2314"/>
                </a:lnTo>
                <a:lnTo>
                  <a:pt x="16115" y="2342"/>
                </a:lnTo>
                <a:lnTo>
                  <a:pt x="16089" y="2370"/>
                </a:lnTo>
                <a:lnTo>
                  <a:pt x="16062" y="2397"/>
                </a:lnTo>
                <a:lnTo>
                  <a:pt x="16033" y="2425"/>
                </a:lnTo>
                <a:lnTo>
                  <a:pt x="16002" y="2453"/>
                </a:lnTo>
                <a:lnTo>
                  <a:pt x="15968" y="2482"/>
                </a:lnTo>
                <a:lnTo>
                  <a:pt x="15934" y="2509"/>
                </a:lnTo>
                <a:lnTo>
                  <a:pt x="15897" y="2537"/>
                </a:lnTo>
                <a:lnTo>
                  <a:pt x="15859" y="2566"/>
                </a:lnTo>
                <a:lnTo>
                  <a:pt x="15817" y="2595"/>
                </a:lnTo>
                <a:lnTo>
                  <a:pt x="15775" y="2624"/>
                </a:lnTo>
                <a:lnTo>
                  <a:pt x="15731" y="2653"/>
                </a:lnTo>
                <a:lnTo>
                  <a:pt x="15685" y="2682"/>
                </a:lnTo>
                <a:lnTo>
                  <a:pt x="15637" y="2710"/>
                </a:lnTo>
                <a:lnTo>
                  <a:pt x="15587" y="2739"/>
                </a:lnTo>
                <a:lnTo>
                  <a:pt x="15535" y="2768"/>
                </a:lnTo>
                <a:lnTo>
                  <a:pt x="15481" y="2798"/>
                </a:lnTo>
                <a:lnTo>
                  <a:pt x="15426" y="2827"/>
                </a:lnTo>
                <a:lnTo>
                  <a:pt x="15302" y="2991"/>
                </a:lnTo>
                <a:lnTo>
                  <a:pt x="15349" y="2979"/>
                </a:lnTo>
                <a:lnTo>
                  <a:pt x="15395" y="2966"/>
                </a:lnTo>
                <a:lnTo>
                  <a:pt x="15438" y="2952"/>
                </a:lnTo>
                <a:lnTo>
                  <a:pt x="15479" y="2939"/>
                </a:lnTo>
                <a:lnTo>
                  <a:pt x="15518" y="2926"/>
                </a:lnTo>
                <a:lnTo>
                  <a:pt x="15555" y="2911"/>
                </a:lnTo>
                <a:lnTo>
                  <a:pt x="15589" y="2898"/>
                </a:lnTo>
                <a:lnTo>
                  <a:pt x="15621" y="2884"/>
                </a:lnTo>
                <a:lnTo>
                  <a:pt x="15651" y="2869"/>
                </a:lnTo>
                <a:lnTo>
                  <a:pt x="15679" y="2855"/>
                </a:lnTo>
                <a:lnTo>
                  <a:pt x="15703" y="2840"/>
                </a:lnTo>
                <a:lnTo>
                  <a:pt x="15727" y="2826"/>
                </a:lnTo>
                <a:lnTo>
                  <a:pt x="15748" y="2811"/>
                </a:lnTo>
                <a:lnTo>
                  <a:pt x="15765" y="2796"/>
                </a:lnTo>
                <a:lnTo>
                  <a:pt x="15782" y="2781"/>
                </a:lnTo>
                <a:lnTo>
                  <a:pt x="15796" y="2766"/>
                </a:lnTo>
                <a:lnTo>
                  <a:pt x="15816" y="2766"/>
                </a:lnTo>
                <a:lnTo>
                  <a:pt x="16187" y="2930"/>
                </a:lnTo>
                <a:lnTo>
                  <a:pt x="16208" y="3074"/>
                </a:lnTo>
                <a:lnTo>
                  <a:pt x="16105" y="3198"/>
                </a:lnTo>
                <a:lnTo>
                  <a:pt x="16043" y="3198"/>
                </a:lnTo>
                <a:lnTo>
                  <a:pt x="15994" y="3207"/>
                </a:lnTo>
                <a:lnTo>
                  <a:pt x="15941" y="3218"/>
                </a:lnTo>
                <a:lnTo>
                  <a:pt x="15884" y="3230"/>
                </a:lnTo>
                <a:lnTo>
                  <a:pt x="15822" y="3244"/>
                </a:lnTo>
                <a:lnTo>
                  <a:pt x="15755" y="3261"/>
                </a:lnTo>
                <a:lnTo>
                  <a:pt x="15684" y="3279"/>
                </a:lnTo>
                <a:lnTo>
                  <a:pt x="15609" y="3299"/>
                </a:lnTo>
                <a:lnTo>
                  <a:pt x="15529" y="3321"/>
                </a:lnTo>
                <a:lnTo>
                  <a:pt x="15444" y="3345"/>
                </a:lnTo>
                <a:lnTo>
                  <a:pt x="15355" y="3371"/>
                </a:lnTo>
                <a:lnTo>
                  <a:pt x="15262" y="3400"/>
                </a:lnTo>
                <a:lnTo>
                  <a:pt x="15163" y="3430"/>
                </a:lnTo>
                <a:lnTo>
                  <a:pt x="15061" y="3461"/>
                </a:lnTo>
                <a:lnTo>
                  <a:pt x="14954" y="3495"/>
                </a:lnTo>
                <a:lnTo>
                  <a:pt x="14842" y="3531"/>
                </a:lnTo>
                <a:lnTo>
                  <a:pt x="14726" y="3568"/>
                </a:lnTo>
                <a:lnTo>
                  <a:pt x="14726" y="3506"/>
                </a:lnTo>
                <a:lnTo>
                  <a:pt x="14870" y="3465"/>
                </a:lnTo>
                <a:lnTo>
                  <a:pt x="14829" y="3444"/>
                </a:lnTo>
                <a:lnTo>
                  <a:pt x="14829" y="3403"/>
                </a:lnTo>
                <a:lnTo>
                  <a:pt x="14685" y="3465"/>
                </a:lnTo>
                <a:lnTo>
                  <a:pt x="14563" y="3465"/>
                </a:lnTo>
                <a:lnTo>
                  <a:pt x="14480" y="3424"/>
                </a:lnTo>
                <a:lnTo>
                  <a:pt x="14460" y="3239"/>
                </a:lnTo>
                <a:lnTo>
                  <a:pt x="14468" y="3217"/>
                </a:lnTo>
                <a:lnTo>
                  <a:pt x="14478" y="3193"/>
                </a:lnTo>
                <a:lnTo>
                  <a:pt x="14491" y="3171"/>
                </a:lnTo>
                <a:lnTo>
                  <a:pt x="14504" y="3149"/>
                </a:lnTo>
                <a:lnTo>
                  <a:pt x="14520" y="3127"/>
                </a:lnTo>
                <a:lnTo>
                  <a:pt x="14537" y="3106"/>
                </a:lnTo>
                <a:lnTo>
                  <a:pt x="14556" y="3084"/>
                </a:lnTo>
                <a:lnTo>
                  <a:pt x="14577" y="3063"/>
                </a:lnTo>
                <a:lnTo>
                  <a:pt x="14600" y="3043"/>
                </a:lnTo>
                <a:lnTo>
                  <a:pt x="14625" y="3023"/>
                </a:lnTo>
                <a:lnTo>
                  <a:pt x="14650" y="3003"/>
                </a:lnTo>
                <a:lnTo>
                  <a:pt x="14679" y="2985"/>
                </a:lnTo>
                <a:lnTo>
                  <a:pt x="14709" y="2965"/>
                </a:lnTo>
                <a:lnTo>
                  <a:pt x="14740" y="2947"/>
                </a:lnTo>
                <a:lnTo>
                  <a:pt x="14774" y="2928"/>
                </a:lnTo>
                <a:lnTo>
                  <a:pt x="14809" y="2910"/>
                </a:lnTo>
                <a:lnTo>
                  <a:pt x="14789" y="2704"/>
                </a:lnTo>
                <a:lnTo>
                  <a:pt x="14785" y="2673"/>
                </a:lnTo>
                <a:lnTo>
                  <a:pt x="14781" y="2642"/>
                </a:lnTo>
                <a:lnTo>
                  <a:pt x="14780" y="2612"/>
                </a:lnTo>
                <a:lnTo>
                  <a:pt x="14781" y="2581"/>
                </a:lnTo>
                <a:lnTo>
                  <a:pt x="14784" y="2551"/>
                </a:lnTo>
                <a:lnTo>
                  <a:pt x="14788" y="2521"/>
                </a:lnTo>
                <a:lnTo>
                  <a:pt x="14794" y="2491"/>
                </a:lnTo>
                <a:lnTo>
                  <a:pt x="14801" y="2461"/>
                </a:lnTo>
                <a:lnTo>
                  <a:pt x="14810" y="2431"/>
                </a:lnTo>
                <a:lnTo>
                  <a:pt x="14821" y="2401"/>
                </a:lnTo>
                <a:lnTo>
                  <a:pt x="14833" y="2372"/>
                </a:lnTo>
                <a:lnTo>
                  <a:pt x="14848" y="2342"/>
                </a:lnTo>
                <a:lnTo>
                  <a:pt x="14865" y="2313"/>
                </a:lnTo>
                <a:lnTo>
                  <a:pt x="14881" y="2283"/>
                </a:lnTo>
                <a:lnTo>
                  <a:pt x="14901" y="2254"/>
                </a:lnTo>
                <a:lnTo>
                  <a:pt x="14922" y="2225"/>
                </a:lnTo>
                <a:lnTo>
                  <a:pt x="14944" y="2197"/>
                </a:lnTo>
                <a:lnTo>
                  <a:pt x="14969" y="2168"/>
                </a:lnTo>
                <a:lnTo>
                  <a:pt x="14995" y="2139"/>
                </a:lnTo>
                <a:lnTo>
                  <a:pt x="15023" y="2111"/>
                </a:lnTo>
                <a:lnTo>
                  <a:pt x="15052" y="2082"/>
                </a:lnTo>
                <a:lnTo>
                  <a:pt x="15083" y="2054"/>
                </a:lnTo>
                <a:lnTo>
                  <a:pt x="15116" y="2026"/>
                </a:lnTo>
                <a:lnTo>
                  <a:pt x="15151" y="1998"/>
                </a:lnTo>
                <a:lnTo>
                  <a:pt x="15187" y="1970"/>
                </a:lnTo>
                <a:lnTo>
                  <a:pt x="15225" y="1942"/>
                </a:lnTo>
                <a:lnTo>
                  <a:pt x="15264" y="1915"/>
                </a:lnTo>
                <a:lnTo>
                  <a:pt x="15305" y="1887"/>
                </a:lnTo>
                <a:lnTo>
                  <a:pt x="15348" y="1860"/>
                </a:lnTo>
                <a:lnTo>
                  <a:pt x="15393" y="1832"/>
                </a:lnTo>
                <a:lnTo>
                  <a:pt x="15439" y="1805"/>
                </a:lnTo>
                <a:lnTo>
                  <a:pt x="15487" y="1778"/>
                </a:lnTo>
                <a:lnTo>
                  <a:pt x="15492" y="1778"/>
                </a:lnTo>
                <a:lnTo>
                  <a:pt x="15497" y="1777"/>
                </a:lnTo>
                <a:lnTo>
                  <a:pt x="15502" y="1775"/>
                </a:lnTo>
                <a:lnTo>
                  <a:pt x="15507" y="1771"/>
                </a:lnTo>
                <a:lnTo>
                  <a:pt x="15511" y="1768"/>
                </a:lnTo>
                <a:lnTo>
                  <a:pt x="15516" y="1763"/>
                </a:lnTo>
                <a:lnTo>
                  <a:pt x="15519" y="1757"/>
                </a:lnTo>
                <a:lnTo>
                  <a:pt x="15523" y="1751"/>
                </a:lnTo>
                <a:lnTo>
                  <a:pt x="15530" y="1736"/>
                </a:lnTo>
                <a:lnTo>
                  <a:pt x="15538" y="1717"/>
                </a:lnTo>
                <a:lnTo>
                  <a:pt x="15543" y="1696"/>
                </a:lnTo>
                <a:lnTo>
                  <a:pt x="15549" y="1670"/>
                </a:lnTo>
                <a:lnTo>
                  <a:pt x="15553" y="1642"/>
                </a:lnTo>
                <a:lnTo>
                  <a:pt x="15558" y="1609"/>
                </a:lnTo>
                <a:lnTo>
                  <a:pt x="15561" y="1574"/>
                </a:lnTo>
                <a:lnTo>
                  <a:pt x="15565" y="1535"/>
                </a:lnTo>
                <a:lnTo>
                  <a:pt x="15567" y="1493"/>
                </a:lnTo>
                <a:lnTo>
                  <a:pt x="15568" y="1447"/>
                </a:lnTo>
                <a:lnTo>
                  <a:pt x="15569" y="1397"/>
                </a:lnTo>
                <a:lnTo>
                  <a:pt x="15570" y="1345"/>
                </a:lnTo>
                <a:lnTo>
                  <a:pt x="15492" y="1356"/>
                </a:lnTo>
                <a:lnTo>
                  <a:pt x="15420" y="1367"/>
                </a:lnTo>
                <a:lnTo>
                  <a:pt x="15354" y="1380"/>
                </a:lnTo>
                <a:lnTo>
                  <a:pt x="15292" y="1392"/>
                </a:lnTo>
                <a:lnTo>
                  <a:pt x="15235" y="1405"/>
                </a:lnTo>
                <a:lnTo>
                  <a:pt x="15184" y="1420"/>
                </a:lnTo>
                <a:lnTo>
                  <a:pt x="15161" y="1426"/>
                </a:lnTo>
                <a:lnTo>
                  <a:pt x="15137" y="1434"/>
                </a:lnTo>
                <a:lnTo>
                  <a:pt x="15116" y="1441"/>
                </a:lnTo>
                <a:lnTo>
                  <a:pt x="15096" y="1448"/>
                </a:lnTo>
                <a:lnTo>
                  <a:pt x="15078" y="1456"/>
                </a:lnTo>
                <a:lnTo>
                  <a:pt x="15061" y="1464"/>
                </a:lnTo>
                <a:lnTo>
                  <a:pt x="15044" y="1473"/>
                </a:lnTo>
                <a:lnTo>
                  <a:pt x="15030" y="1481"/>
                </a:lnTo>
                <a:lnTo>
                  <a:pt x="15017" y="1489"/>
                </a:lnTo>
                <a:lnTo>
                  <a:pt x="15004" y="1498"/>
                </a:lnTo>
                <a:lnTo>
                  <a:pt x="14993" y="1507"/>
                </a:lnTo>
                <a:lnTo>
                  <a:pt x="14983" y="1516"/>
                </a:lnTo>
                <a:lnTo>
                  <a:pt x="14975" y="1525"/>
                </a:lnTo>
                <a:lnTo>
                  <a:pt x="14968" y="1534"/>
                </a:lnTo>
                <a:lnTo>
                  <a:pt x="14962" y="1544"/>
                </a:lnTo>
                <a:lnTo>
                  <a:pt x="14958" y="1553"/>
                </a:lnTo>
                <a:lnTo>
                  <a:pt x="14954" y="1563"/>
                </a:lnTo>
                <a:lnTo>
                  <a:pt x="14952" y="1573"/>
                </a:lnTo>
                <a:lnTo>
                  <a:pt x="14952" y="1583"/>
                </a:lnTo>
                <a:lnTo>
                  <a:pt x="14952" y="1593"/>
                </a:lnTo>
                <a:lnTo>
                  <a:pt x="14932" y="1593"/>
                </a:lnTo>
                <a:lnTo>
                  <a:pt x="14829" y="1531"/>
                </a:lnTo>
                <a:lnTo>
                  <a:pt x="14809" y="1407"/>
                </a:lnTo>
                <a:lnTo>
                  <a:pt x="14863" y="1360"/>
                </a:lnTo>
                <a:lnTo>
                  <a:pt x="14919" y="1314"/>
                </a:lnTo>
                <a:lnTo>
                  <a:pt x="14975" y="1270"/>
                </a:lnTo>
                <a:lnTo>
                  <a:pt x="15033" y="1228"/>
                </a:lnTo>
                <a:lnTo>
                  <a:pt x="15063" y="1208"/>
                </a:lnTo>
                <a:lnTo>
                  <a:pt x="15093" y="1188"/>
                </a:lnTo>
                <a:lnTo>
                  <a:pt x="15123" y="1168"/>
                </a:lnTo>
                <a:lnTo>
                  <a:pt x="15153" y="1149"/>
                </a:lnTo>
                <a:lnTo>
                  <a:pt x="15183" y="1131"/>
                </a:lnTo>
                <a:lnTo>
                  <a:pt x="15214" y="1113"/>
                </a:lnTo>
                <a:lnTo>
                  <a:pt x="15245" y="1095"/>
                </a:lnTo>
                <a:lnTo>
                  <a:pt x="15276" y="1079"/>
                </a:lnTo>
                <a:lnTo>
                  <a:pt x="15340" y="1046"/>
                </a:lnTo>
                <a:lnTo>
                  <a:pt x="15405" y="1016"/>
                </a:lnTo>
                <a:lnTo>
                  <a:pt x="15470" y="987"/>
                </a:lnTo>
                <a:lnTo>
                  <a:pt x="15538" y="960"/>
                </a:lnTo>
                <a:lnTo>
                  <a:pt x="15606" y="935"/>
                </a:lnTo>
                <a:lnTo>
                  <a:pt x="15674" y="912"/>
                </a:lnTo>
                <a:lnTo>
                  <a:pt x="15744" y="891"/>
                </a:lnTo>
                <a:lnTo>
                  <a:pt x="15816" y="872"/>
                </a:lnTo>
                <a:close/>
                <a:moveTo>
                  <a:pt x="13513" y="1407"/>
                </a:moveTo>
                <a:lnTo>
                  <a:pt x="13534" y="1406"/>
                </a:lnTo>
                <a:lnTo>
                  <a:pt x="13557" y="1405"/>
                </a:lnTo>
                <a:lnTo>
                  <a:pt x="13578" y="1406"/>
                </a:lnTo>
                <a:lnTo>
                  <a:pt x="13600" y="1408"/>
                </a:lnTo>
                <a:lnTo>
                  <a:pt x="13621" y="1412"/>
                </a:lnTo>
                <a:lnTo>
                  <a:pt x="13643" y="1416"/>
                </a:lnTo>
                <a:lnTo>
                  <a:pt x="13664" y="1422"/>
                </a:lnTo>
                <a:lnTo>
                  <a:pt x="13685" y="1430"/>
                </a:lnTo>
                <a:lnTo>
                  <a:pt x="13706" y="1438"/>
                </a:lnTo>
                <a:lnTo>
                  <a:pt x="13727" y="1448"/>
                </a:lnTo>
                <a:lnTo>
                  <a:pt x="13748" y="1460"/>
                </a:lnTo>
                <a:lnTo>
                  <a:pt x="13770" y="1472"/>
                </a:lnTo>
                <a:lnTo>
                  <a:pt x="13791" y="1486"/>
                </a:lnTo>
                <a:lnTo>
                  <a:pt x="13811" y="1502"/>
                </a:lnTo>
                <a:lnTo>
                  <a:pt x="13832" y="1518"/>
                </a:lnTo>
                <a:lnTo>
                  <a:pt x="13853" y="1536"/>
                </a:lnTo>
                <a:lnTo>
                  <a:pt x="13873" y="1555"/>
                </a:lnTo>
                <a:lnTo>
                  <a:pt x="13894" y="1576"/>
                </a:lnTo>
                <a:lnTo>
                  <a:pt x="13914" y="1598"/>
                </a:lnTo>
                <a:lnTo>
                  <a:pt x="13934" y="1622"/>
                </a:lnTo>
                <a:lnTo>
                  <a:pt x="13954" y="1646"/>
                </a:lnTo>
                <a:lnTo>
                  <a:pt x="13975" y="1672"/>
                </a:lnTo>
                <a:lnTo>
                  <a:pt x="13995" y="1699"/>
                </a:lnTo>
                <a:lnTo>
                  <a:pt x="14015" y="1727"/>
                </a:lnTo>
                <a:lnTo>
                  <a:pt x="14034" y="1757"/>
                </a:lnTo>
                <a:lnTo>
                  <a:pt x="14054" y="1789"/>
                </a:lnTo>
                <a:lnTo>
                  <a:pt x="14074" y="1821"/>
                </a:lnTo>
                <a:lnTo>
                  <a:pt x="14094" y="1855"/>
                </a:lnTo>
                <a:lnTo>
                  <a:pt x="14112" y="1890"/>
                </a:lnTo>
                <a:lnTo>
                  <a:pt x="14132" y="1927"/>
                </a:lnTo>
                <a:lnTo>
                  <a:pt x="14151" y="1965"/>
                </a:lnTo>
                <a:lnTo>
                  <a:pt x="14171" y="2003"/>
                </a:lnTo>
                <a:lnTo>
                  <a:pt x="14212" y="2210"/>
                </a:lnTo>
                <a:lnTo>
                  <a:pt x="14218" y="2258"/>
                </a:lnTo>
                <a:lnTo>
                  <a:pt x="14223" y="2306"/>
                </a:lnTo>
                <a:lnTo>
                  <a:pt x="14227" y="2355"/>
                </a:lnTo>
                <a:lnTo>
                  <a:pt x="14230" y="2404"/>
                </a:lnTo>
                <a:lnTo>
                  <a:pt x="14232" y="2454"/>
                </a:lnTo>
                <a:lnTo>
                  <a:pt x="14233" y="2505"/>
                </a:lnTo>
                <a:lnTo>
                  <a:pt x="14233" y="2556"/>
                </a:lnTo>
                <a:lnTo>
                  <a:pt x="14232" y="2607"/>
                </a:lnTo>
                <a:lnTo>
                  <a:pt x="14231" y="2659"/>
                </a:lnTo>
                <a:lnTo>
                  <a:pt x="14228" y="2711"/>
                </a:lnTo>
                <a:lnTo>
                  <a:pt x="14224" y="2765"/>
                </a:lnTo>
                <a:lnTo>
                  <a:pt x="14220" y="2819"/>
                </a:lnTo>
                <a:lnTo>
                  <a:pt x="14214" y="2872"/>
                </a:lnTo>
                <a:lnTo>
                  <a:pt x="14208" y="2928"/>
                </a:lnTo>
                <a:lnTo>
                  <a:pt x="14200" y="2982"/>
                </a:lnTo>
                <a:lnTo>
                  <a:pt x="14191" y="3038"/>
                </a:lnTo>
                <a:lnTo>
                  <a:pt x="14182" y="3094"/>
                </a:lnTo>
                <a:lnTo>
                  <a:pt x="14171" y="3151"/>
                </a:lnTo>
                <a:lnTo>
                  <a:pt x="14160" y="3209"/>
                </a:lnTo>
                <a:lnTo>
                  <a:pt x="14148" y="3266"/>
                </a:lnTo>
                <a:lnTo>
                  <a:pt x="14135" y="3324"/>
                </a:lnTo>
                <a:lnTo>
                  <a:pt x="14120" y="3383"/>
                </a:lnTo>
                <a:lnTo>
                  <a:pt x="14105" y="3443"/>
                </a:lnTo>
                <a:lnTo>
                  <a:pt x="14089" y="3503"/>
                </a:lnTo>
                <a:lnTo>
                  <a:pt x="14071" y="3563"/>
                </a:lnTo>
                <a:lnTo>
                  <a:pt x="14054" y="3624"/>
                </a:lnTo>
                <a:lnTo>
                  <a:pt x="14035" y="3685"/>
                </a:lnTo>
                <a:lnTo>
                  <a:pt x="14015" y="3747"/>
                </a:lnTo>
                <a:lnTo>
                  <a:pt x="13994" y="3809"/>
                </a:lnTo>
                <a:lnTo>
                  <a:pt x="13971" y="3872"/>
                </a:lnTo>
                <a:lnTo>
                  <a:pt x="13948" y="3936"/>
                </a:lnTo>
                <a:lnTo>
                  <a:pt x="13924" y="4000"/>
                </a:lnTo>
                <a:lnTo>
                  <a:pt x="13924" y="4061"/>
                </a:lnTo>
                <a:lnTo>
                  <a:pt x="14542" y="3939"/>
                </a:lnTo>
                <a:lnTo>
                  <a:pt x="15055" y="3856"/>
                </a:lnTo>
                <a:lnTo>
                  <a:pt x="15055" y="3918"/>
                </a:lnTo>
                <a:lnTo>
                  <a:pt x="14899" y="3980"/>
                </a:lnTo>
                <a:lnTo>
                  <a:pt x="14750" y="4039"/>
                </a:lnTo>
                <a:lnTo>
                  <a:pt x="14607" y="4094"/>
                </a:lnTo>
                <a:lnTo>
                  <a:pt x="14472" y="4147"/>
                </a:lnTo>
                <a:lnTo>
                  <a:pt x="14343" y="4195"/>
                </a:lnTo>
                <a:lnTo>
                  <a:pt x="14220" y="4240"/>
                </a:lnTo>
                <a:lnTo>
                  <a:pt x="14105" y="4281"/>
                </a:lnTo>
                <a:lnTo>
                  <a:pt x="13996" y="4320"/>
                </a:lnTo>
                <a:lnTo>
                  <a:pt x="13894" y="4353"/>
                </a:lnTo>
                <a:lnTo>
                  <a:pt x="13800" y="4384"/>
                </a:lnTo>
                <a:lnTo>
                  <a:pt x="13711" y="4411"/>
                </a:lnTo>
                <a:lnTo>
                  <a:pt x="13629" y="4435"/>
                </a:lnTo>
                <a:lnTo>
                  <a:pt x="13553" y="4455"/>
                </a:lnTo>
                <a:lnTo>
                  <a:pt x="13486" y="4472"/>
                </a:lnTo>
                <a:lnTo>
                  <a:pt x="13453" y="4478"/>
                </a:lnTo>
                <a:lnTo>
                  <a:pt x="13423" y="4484"/>
                </a:lnTo>
                <a:lnTo>
                  <a:pt x="13396" y="4490"/>
                </a:lnTo>
                <a:lnTo>
                  <a:pt x="13369" y="4494"/>
                </a:lnTo>
                <a:lnTo>
                  <a:pt x="13328" y="4453"/>
                </a:lnTo>
                <a:lnTo>
                  <a:pt x="13307" y="4330"/>
                </a:lnTo>
                <a:lnTo>
                  <a:pt x="13306" y="4298"/>
                </a:lnTo>
                <a:lnTo>
                  <a:pt x="13305" y="4265"/>
                </a:lnTo>
                <a:lnTo>
                  <a:pt x="13305" y="4232"/>
                </a:lnTo>
                <a:lnTo>
                  <a:pt x="13305" y="4198"/>
                </a:lnTo>
                <a:lnTo>
                  <a:pt x="13307" y="4163"/>
                </a:lnTo>
                <a:lnTo>
                  <a:pt x="13310" y="4127"/>
                </a:lnTo>
                <a:lnTo>
                  <a:pt x="13315" y="4090"/>
                </a:lnTo>
                <a:lnTo>
                  <a:pt x="13319" y="4051"/>
                </a:lnTo>
                <a:lnTo>
                  <a:pt x="13325" y="4012"/>
                </a:lnTo>
                <a:lnTo>
                  <a:pt x="13332" y="3972"/>
                </a:lnTo>
                <a:lnTo>
                  <a:pt x="13340" y="3931"/>
                </a:lnTo>
                <a:lnTo>
                  <a:pt x="13349" y="3889"/>
                </a:lnTo>
                <a:lnTo>
                  <a:pt x="13359" y="3847"/>
                </a:lnTo>
                <a:lnTo>
                  <a:pt x="13370" y="3803"/>
                </a:lnTo>
                <a:lnTo>
                  <a:pt x="13382" y="3758"/>
                </a:lnTo>
                <a:lnTo>
                  <a:pt x="13395" y="3712"/>
                </a:lnTo>
                <a:lnTo>
                  <a:pt x="13409" y="3665"/>
                </a:lnTo>
                <a:lnTo>
                  <a:pt x="13423" y="3617"/>
                </a:lnTo>
                <a:lnTo>
                  <a:pt x="13440" y="3568"/>
                </a:lnTo>
                <a:lnTo>
                  <a:pt x="13457" y="3518"/>
                </a:lnTo>
                <a:lnTo>
                  <a:pt x="13474" y="3468"/>
                </a:lnTo>
                <a:lnTo>
                  <a:pt x="13494" y="3416"/>
                </a:lnTo>
                <a:lnTo>
                  <a:pt x="13514" y="3364"/>
                </a:lnTo>
                <a:lnTo>
                  <a:pt x="13535" y="3311"/>
                </a:lnTo>
                <a:lnTo>
                  <a:pt x="13580" y="3201"/>
                </a:lnTo>
                <a:lnTo>
                  <a:pt x="13629" y="3087"/>
                </a:lnTo>
                <a:lnTo>
                  <a:pt x="13682" y="2969"/>
                </a:lnTo>
                <a:lnTo>
                  <a:pt x="13740" y="2848"/>
                </a:lnTo>
                <a:lnTo>
                  <a:pt x="13752" y="2798"/>
                </a:lnTo>
                <a:lnTo>
                  <a:pt x="13764" y="2748"/>
                </a:lnTo>
                <a:lnTo>
                  <a:pt x="13775" y="2697"/>
                </a:lnTo>
                <a:lnTo>
                  <a:pt x="13785" y="2645"/>
                </a:lnTo>
                <a:lnTo>
                  <a:pt x="13795" y="2592"/>
                </a:lnTo>
                <a:lnTo>
                  <a:pt x="13805" y="2537"/>
                </a:lnTo>
                <a:lnTo>
                  <a:pt x="13814" y="2482"/>
                </a:lnTo>
                <a:lnTo>
                  <a:pt x="13822" y="2426"/>
                </a:lnTo>
                <a:lnTo>
                  <a:pt x="13828" y="2370"/>
                </a:lnTo>
                <a:lnTo>
                  <a:pt x="13836" y="2311"/>
                </a:lnTo>
                <a:lnTo>
                  <a:pt x="13842" y="2252"/>
                </a:lnTo>
                <a:lnTo>
                  <a:pt x="13847" y="2192"/>
                </a:lnTo>
                <a:lnTo>
                  <a:pt x="13852" y="2131"/>
                </a:lnTo>
                <a:lnTo>
                  <a:pt x="13856" y="2069"/>
                </a:lnTo>
                <a:lnTo>
                  <a:pt x="13859" y="2007"/>
                </a:lnTo>
                <a:lnTo>
                  <a:pt x="13863" y="1942"/>
                </a:lnTo>
                <a:lnTo>
                  <a:pt x="13854" y="1901"/>
                </a:lnTo>
                <a:lnTo>
                  <a:pt x="13844" y="1862"/>
                </a:lnTo>
                <a:lnTo>
                  <a:pt x="13833" y="1824"/>
                </a:lnTo>
                <a:lnTo>
                  <a:pt x="13819" y="1787"/>
                </a:lnTo>
                <a:lnTo>
                  <a:pt x="13804" y="1750"/>
                </a:lnTo>
                <a:lnTo>
                  <a:pt x="13787" y="1716"/>
                </a:lnTo>
                <a:lnTo>
                  <a:pt x="13770" y="1682"/>
                </a:lnTo>
                <a:lnTo>
                  <a:pt x="13750" y="1649"/>
                </a:lnTo>
                <a:lnTo>
                  <a:pt x="13729" y="1617"/>
                </a:lnTo>
                <a:lnTo>
                  <a:pt x="13705" y="1587"/>
                </a:lnTo>
                <a:lnTo>
                  <a:pt x="13681" y="1558"/>
                </a:lnTo>
                <a:lnTo>
                  <a:pt x="13654" y="1529"/>
                </a:lnTo>
                <a:lnTo>
                  <a:pt x="13626" y="1503"/>
                </a:lnTo>
                <a:lnTo>
                  <a:pt x="13598" y="1476"/>
                </a:lnTo>
                <a:lnTo>
                  <a:pt x="13567" y="1452"/>
                </a:lnTo>
                <a:lnTo>
                  <a:pt x="13534" y="1427"/>
                </a:lnTo>
                <a:lnTo>
                  <a:pt x="13513" y="1407"/>
                </a:lnTo>
                <a:close/>
                <a:moveTo>
                  <a:pt x="15713" y="2293"/>
                </a:moveTo>
                <a:lnTo>
                  <a:pt x="15775" y="2272"/>
                </a:lnTo>
                <a:lnTo>
                  <a:pt x="15793" y="2263"/>
                </a:lnTo>
                <a:lnTo>
                  <a:pt x="15810" y="2255"/>
                </a:lnTo>
                <a:lnTo>
                  <a:pt x="15826" y="2245"/>
                </a:lnTo>
                <a:lnTo>
                  <a:pt x="15841" y="2235"/>
                </a:lnTo>
                <a:lnTo>
                  <a:pt x="15855" y="2225"/>
                </a:lnTo>
                <a:lnTo>
                  <a:pt x="15869" y="2213"/>
                </a:lnTo>
                <a:lnTo>
                  <a:pt x="15882" y="2202"/>
                </a:lnTo>
                <a:lnTo>
                  <a:pt x="15894" y="2189"/>
                </a:lnTo>
                <a:lnTo>
                  <a:pt x="15905" y="2177"/>
                </a:lnTo>
                <a:lnTo>
                  <a:pt x="15915" y="2162"/>
                </a:lnTo>
                <a:lnTo>
                  <a:pt x="15924" y="2148"/>
                </a:lnTo>
                <a:lnTo>
                  <a:pt x="15933" y="2133"/>
                </a:lnTo>
                <a:lnTo>
                  <a:pt x="15941" y="2117"/>
                </a:lnTo>
                <a:lnTo>
                  <a:pt x="15948" y="2101"/>
                </a:lnTo>
                <a:lnTo>
                  <a:pt x="15955" y="2083"/>
                </a:lnTo>
                <a:lnTo>
                  <a:pt x="15959" y="2067"/>
                </a:lnTo>
                <a:lnTo>
                  <a:pt x="15959" y="2003"/>
                </a:lnTo>
                <a:lnTo>
                  <a:pt x="15957" y="1997"/>
                </a:lnTo>
                <a:lnTo>
                  <a:pt x="15954" y="1990"/>
                </a:lnTo>
                <a:lnTo>
                  <a:pt x="15951" y="1983"/>
                </a:lnTo>
                <a:lnTo>
                  <a:pt x="15946" y="1979"/>
                </a:lnTo>
                <a:lnTo>
                  <a:pt x="15942" y="1973"/>
                </a:lnTo>
                <a:lnTo>
                  <a:pt x="15936" y="1970"/>
                </a:lnTo>
                <a:lnTo>
                  <a:pt x="15931" y="1966"/>
                </a:lnTo>
                <a:lnTo>
                  <a:pt x="15924" y="1963"/>
                </a:lnTo>
                <a:lnTo>
                  <a:pt x="15917" y="1961"/>
                </a:lnTo>
                <a:lnTo>
                  <a:pt x="15911" y="1959"/>
                </a:lnTo>
                <a:lnTo>
                  <a:pt x="15903" y="1958"/>
                </a:lnTo>
                <a:lnTo>
                  <a:pt x="15895" y="1958"/>
                </a:lnTo>
                <a:lnTo>
                  <a:pt x="15886" y="1959"/>
                </a:lnTo>
                <a:lnTo>
                  <a:pt x="15877" y="1959"/>
                </a:lnTo>
                <a:lnTo>
                  <a:pt x="15867" y="1961"/>
                </a:lnTo>
                <a:lnTo>
                  <a:pt x="15857" y="1963"/>
                </a:lnTo>
                <a:lnTo>
                  <a:pt x="15850" y="1965"/>
                </a:lnTo>
                <a:lnTo>
                  <a:pt x="15842" y="1967"/>
                </a:lnTo>
                <a:lnTo>
                  <a:pt x="15835" y="1970"/>
                </a:lnTo>
                <a:lnTo>
                  <a:pt x="15829" y="1972"/>
                </a:lnTo>
                <a:lnTo>
                  <a:pt x="15822" y="1977"/>
                </a:lnTo>
                <a:lnTo>
                  <a:pt x="15815" y="1981"/>
                </a:lnTo>
                <a:lnTo>
                  <a:pt x="15809" y="1986"/>
                </a:lnTo>
                <a:lnTo>
                  <a:pt x="15802" y="1991"/>
                </a:lnTo>
                <a:lnTo>
                  <a:pt x="15791" y="2004"/>
                </a:lnTo>
                <a:lnTo>
                  <a:pt x="15780" y="2019"/>
                </a:lnTo>
                <a:lnTo>
                  <a:pt x="15770" y="2037"/>
                </a:lnTo>
                <a:lnTo>
                  <a:pt x="15760" y="2056"/>
                </a:lnTo>
                <a:lnTo>
                  <a:pt x="15751" y="2078"/>
                </a:lnTo>
                <a:lnTo>
                  <a:pt x="15743" y="2101"/>
                </a:lnTo>
                <a:lnTo>
                  <a:pt x="15736" y="2128"/>
                </a:lnTo>
                <a:lnTo>
                  <a:pt x="15730" y="2155"/>
                </a:lnTo>
                <a:lnTo>
                  <a:pt x="15725" y="2187"/>
                </a:lnTo>
                <a:lnTo>
                  <a:pt x="15720" y="2220"/>
                </a:lnTo>
                <a:lnTo>
                  <a:pt x="15717" y="2255"/>
                </a:lnTo>
                <a:lnTo>
                  <a:pt x="15713" y="2293"/>
                </a:lnTo>
                <a:close/>
                <a:moveTo>
                  <a:pt x="15282" y="2477"/>
                </a:moveTo>
                <a:lnTo>
                  <a:pt x="15302" y="2477"/>
                </a:lnTo>
                <a:lnTo>
                  <a:pt x="15327" y="2455"/>
                </a:lnTo>
                <a:lnTo>
                  <a:pt x="15349" y="2432"/>
                </a:lnTo>
                <a:lnTo>
                  <a:pt x="15370" y="2408"/>
                </a:lnTo>
                <a:lnTo>
                  <a:pt x="15389" y="2386"/>
                </a:lnTo>
                <a:lnTo>
                  <a:pt x="15407" y="2364"/>
                </a:lnTo>
                <a:lnTo>
                  <a:pt x="15421" y="2342"/>
                </a:lnTo>
                <a:lnTo>
                  <a:pt x="15435" y="2320"/>
                </a:lnTo>
                <a:lnTo>
                  <a:pt x="15446" y="2298"/>
                </a:lnTo>
                <a:lnTo>
                  <a:pt x="15456" y="2275"/>
                </a:lnTo>
                <a:lnTo>
                  <a:pt x="15462" y="2254"/>
                </a:lnTo>
                <a:lnTo>
                  <a:pt x="15468" y="2232"/>
                </a:lnTo>
                <a:lnTo>
                  <a:pt x="15472" y="2211"/>
                </a:lnTo>
                <a:lnTo>
                  <a:pt x="15474" y="2190"/>
                </a:lnTo>
                <a:lnTo>
                  <a:pt x="15474" y="2169"/>
                </a:lnTo>
                <a:lnTo>
                  <a:pt x="15471" y="2148"/>
                </a:lnTo>
                <a:lnTo>
                  <a:pt x="15467" y="2128"/>
                </a:lnTo>
                <a:lnTo>
                  <a:pt x="15439" y="2141"/>
                </a:lnTo>
                <a:lnTo>
                  <a:pt x="15415" y="2155"/>
                </a:lnTo>
                <a:lnTo>
                  <a:pt x="15391" y="2171"/>
                </a:lnTo>
                <a:lnTo>
                  <a:pt x="15370" y="2188"/>
                </a:lnTo>
                <a:lnTo>
                  <a:pt x="15360" y="2197"/>
                </a:lnTo>
                <a:lnTo>
                  <a:pt x="15352" y="2205"/>
                </a:lnTo>
                <a:lnTo>
                  <a:pt x="15343" y="2215"/>
                </a:lnTo>
                <a:lnTo>
                  <a:pt x="15335" y="2225"/>
                </a:lnTo>
                <a:lnTo>
                  <a:pt x="15327" y="2235"/>
                </a:lnTo>
                <a:lnTo>
                  <a:pt x="15320" y="2245"/>
                </a:lnTo>
                <a:lnTo>
                  <a:pt x="15314" y="2255"/>
                </a:lnTo>
                <a:lnTo>
                  <a:pt x="15307" y="2266"/>
                </a:lnTo>
                <a:lnTo>
                  <a:pt x="15302" y="2278"/>
                </a:lnTo>
                <a:lnTo>
                  <a:pt x="15297" y="2289"/>
                </a:lnTo>
                <a:lnTo>
                  <a:pt x="15293" y="2301"/>
                </a:lnTo>
                <a:lnTo>
                  <a:pt x="15288" y="2313"/>
                </a:lnTo>
                <a:lnTo>
                  <a:pt x="15285" y="2325"/>
                </a:lnTo>
                <a:lnTo>
                  <a:pt x="15283" y="2337"/>
                </a:lnTo>
                <a:lnTo>
                  <a:pt x="15279" y="2350"/>
                </a:lnTo>
                <a:lnTo>
                  <a:pt x="15278" y="2363"/>
                </a:lnTo>
                <a:lnTo>
                  <a:pt x="15276" y="2390"/>
                </a:lnTo>
                <a:lnTo>
                  <a:pt x="15276" y="2418"/>
                </a:lnTo>
                <a:lnTo>
                  <a:pt x="15277" y="2447"/>
                </a:lnTo>
                <a:lnTo>
                  <a:pt x="15282" y="2477"/>
                </a:lnTo>
                <a:close/>
                <a:moveTo>
                  <a:pt x="16310" y="2293"/>
                </a:moveTo>
                <a:lnTo>
                  <a:pt x="16314" y="2301"/>
                </a:lnTo>
                <a:lnTo>
                  <a:pt x="16320" y="2310"/>
                </a:lnTo>
                <a:lnTo>
                  <a:pt x="16329" y="2320"/>
                </a:lnTo>
                <a:lnTo>
                  <a:pt x="16340" y="2331"/>
                </a:lnTo>
                <a:lnTo>
                  <a:pt x="16353" y="2343"/>
                </a:lnTo>
                <a:lnTo>
                  <a:pt x="16369" y="2356"/>
                </a:lnTo>
                <a:lnTo>
                  <a:pt x="16387" y="2370"/>
                </a:lnTo>
                <a:lnTo>
                  <a:pt x="16408" y="2385"/>
                </a:lnTo>
                <a:lnTo>
                  <a:pt x="16456" y="2417"/>
                </a:lnTo>
                <a:lnTo>
                  <a:pt x="16514" y="2454"/>
                </a:lnTo>
                <a:lnTo>
                  <a:pt x="16582" y="2495"/>
                </a:lnTo>
                <a:lnTo>
                  <a:pt x="16659" y="2539"/>
                </a:lnTo>
                <a:lnTo>
                  <a:pt x="16722" y="2704"/>
                </a:lnTo>
                <a:lnTo>
                  <a:pt x="16708" y="2721"/>
                </a:lnTo>
                <a:lnTo>
                  <a:pt x="16696" y="2738"/>
                </a:lnTo>
                <a:lnTo>
                  <a:pt x="16683" y="2754"/>
                </a:lnTo>
                <a:lnTo>
                  <a:pt x="16669" y="2768"/>
                </a:lnTo>
                <a:lnTo>
                  <a:pt x="16655" y="2781"/>
                </a:lnTo>
                <a:lnTo>
                  <a:pt x="16642" y="2795"/>
                </a:lnTo>
                <a:lnTo>
                  <a:pt x="16627" y="2806"/>
                </a:lnTo>
                <a:lnTo>
                  <a:pt x="16614" y="2817"/>
                </a:lnTo>
                <a:lnTo>
                  <a:pt x="16600" y="2827"/>
                </a:lnTo>
                <a:lnTo>
                  <a:pt x="16585" y="2836"/>
                </a:lnTo>
                <a:lnTo>
                  <a:pt x="16571" y="2844"/>
                </a:lnTo>
                <a:lnTo>
                  <a:pt x="16556" y="2850"/>
                </a:lnTo>
                <a:lnTo>
                  <a:pt x="16541" y="2857"/>
                </a:lnTo>
                <a:lnTo>
                  <a:pt x="16526" y="2861"/>
                </a:lnTo>
                <a:lnTo>
                  <a:pt x="16511" y="2866"/>
                </a:lnTo>
                <a:lnTo>
                  <a:pt x="16495" y="2868"/>
                </a:lnTo>
                <a:lnTo>
                  <a:pt x="16470" y="2831"/>
                </a:lnTo>
                <a:lnTo>
                  <a:pt x="16444" y="2795"/>
                </a:lnTo>
                <a:lnTo>
                  <a:pt x="16419" y="2761"/>
                </a:lnTo>
                <a:lnTo>
                  <a:pt x="16393" y="2729"/>
                </a:lnTo>
                <a:lnTo>
                  <a:pt x="16369" y="2699"/>
                </a:lnTo>
                <a:lnTo>
                  <a:pt x="16344" y="2672"/>
                </a:lnTo>
                <a:lnTo>
                  <a:pt x="16319" y="2646"/>
                </a:lnTo>
                <a:lnTo>
                  <a:pt x="16295" y="2622"/>
                </a:lnTo>
                <a:lnTo>
                  <a:pt x="16270" y="2599"/>
                </a:lnTo>
                <a:lnTo>
                  <a:pt x="16246" y="2579"/>
                </a:lnTo>
                <a:lnTo>
                  <a:pt x="16222" y="2561"/>
                </a:lnTo>
                <a:lnTo>
                  <a:pt x="16198" y="2544"/>
                </a:lnTo>
                <a:lnTo>
                  <a:pt x="16175" y="2529"/>
                </a:lnTo>
                <a:lnTo>
                  <a:pt x="16151" y="2517"/>
                </a:lnTo>
                <a:lnTo>
                  <a:pt x="16128" y="2507"/>
                </a:lnTo>
                <a:lnTo>
                  <a:pt x="16105" y="2498"/>
                </a:lnTo>
                <a:lnTo>
                  <a:pt x="16108" y="2475"/>
                </a:lnTo>
                <a:lnTo>
                  <a:pt x="16113" y="2454"/>
                </a:lnTo>
                <a:lnTo>
                  <a:pt x="16118" y="2434"/>
                </a:lnTo>
                <a:lnTo>
                  <a:pt x="16125" y="2415"/>
                </a:lnTo>
                <a:lnTo>
                  <a:pt x="16134" y="2399"/>
                </a:lnTo>
                <a:lnTo>
                  <a:pt x="16143" y="2382"/>
                </a:lnTo>
                <a:lnTo>
                  <a:pt x="16154" y="2367"/>
                </a:lnTo>
                <a:lnTo>
                  <a:pt x="16166" y="2354"/>
                </a:lnTo>
                <a:lnTo>
                  <a:pt x="16179" y="2342"/>
                </a:lnTo>
                <a:lnTo>
                  <a:pt x="16195" y="2331"/>
                </a:lnTo>
                <a:lnTo>
                  <a:pt x="16210" y="2321"/>
                </a:lnTo>
                <a:lnTo>
                  <a:pt x="16228" y="2313"/>
                </a:lnTo>
                <a:lnTo>
                  <a:pt x="16247" y="2306"/>
                </a:lnTo>
                <a:lnTo>
                  <a:pt x="16267" y="2300"/>
                </a:lnTo>
                <a:lnTo>
                  <a:pt x="16288" y="2295"/>
                </a:lnTo>
                <a:lnTo>
                  <a:pt x="16310" y="2293"/>
                </a:lnTo>
                <a:close/>
                <a:moveTo>
                  <a:pt x="12427" y="1170"/>
                </a:moveTo>
                <a:lnTo>
                  <a:pt x="12461" y="1269"/>
                </a:lnTo>
                <a:lnTo>
                  <a:pt x="12284" y="1676"/>
                </a:lnTo>
                <a:lnTo>
                  <a:pt x="12230" y="1741"/>
                </a:lnTo>
                <a:lnTo>
                  <a:pt x="12241" y="1765"/>
                </a:lnTo>
                <a:lnTo>
                  <a:pt x="12021" y="2083"/>
                </a:lnTo>
                <a:lnTo>
                  <a:pt x="11964" y="2171"/>
                </a:lnTo>
                <a:lnTo>
                  <a:pt x="11929" y="2236"/>
                </a:lnTo>
                <a:lnTo>
                  <a:pt x="11921" y="2260"/>
                </a:lnTo>
                <a:lnTo>
                  <a:pt x="11900" y="2359"/>
                </a:lnTo>
                <a:lnTo>
                  <a:pt x="12284" y="2248"/>
                </a:lnTo>
                <a:lnTo>
                  <a:pt x="12360" y="2221"/>
                </a:lnTo>
                <a:lnTo>
                  <a:pt x="12363" y="2221"/>
                </a:lnTo>
                <a:lnTo>
                  <a:pt x="12388" y="2212"/>
                </a:lnTo>
                <a:lnTo>
                  <a:pt x="12392" y="2210"/>
                </a:lnTo>
                <a:lnTo>
                  <a:pt x="12483" y="2171"/>
                </a:lnTo>
                <a:lnTo>
                  <a:pt x="12508" y="2158"/>
                </a:lnTo>
                <a:lnTo>
                  <a:pt x="12535" y="2143"/>
                </a:lnTo>
                <a:lnTo>
                  <a:pt x="12561" y="2130"/>
                </a:lnTo>
                <a:lnTo>
                  <a:pt x="12587" y="2117"/>
                </a:lnTo>
                <a:lnTo>
                  <a:pt x="12614" y="2102"/>
                </a:lnTo>
                <a:lnTo>
                  <a:pt x="12639" y="2089"/>
                </a:lnTo>
                <a:lnTo>
                  <a:pt x="12666" y="2074"/>
                </a:lnTo>
                <a:lnTo>
                  <a:pt x="12691" y="2061"/>
                </a:lnTo>
                <a:lnTo>
                  <a:pt x="12659" y="2017"/>
                </a:lnTo>
                <a:lnTo>
                  <a:pt x="12405" y="1797"/>
                </a:lnTo>
                <a:lnTo>
                  <a:pt x="12417" y="1765"/>
                </a:lnTo>
                <a:lnTo>
                  <a:pt x="12779" y="1765"/>
                </a:lnTo>
                <a:lnTo>
                  <a:pt x="12900" y="1852"/>
                </a:lnTo>
                <a:lnTo>
                  <a:pt x="13000" y="1907"/>
                </a:lnTo>
                <a:lnTo>
                  <a:pt x="13065" y="2006"/>
                </a:lnTo>
                <a:lnTo>
                  <a:pt x="13090" y="2164"/>
                </a:lnTo>
                <a:lnTo>
                  <a:pt x="13106" y="2239"/>
                </a:lnTo>
                <a:lnTo>
                  <a:pt x="13109" y="2248"/>
                </a:lnTo>
                <a:lnTo>
                  <a:pt x="13054" y="2325"/>
                </a:lnTo>
                <a:lnTo>
                  <a:pt x="13021" y="2391"/>
                </a:lnTo>
                <a:lnTo>
                  <a:pt x="12966" y="2413"/>
                </a:lnTo>
                <a:lnTo>
                  <a:pt x="12935" y="2422"/>
                </a:lnTo>
                <a:lnTo>
                  <a:pt x="12911" y="2424"/>
                </a:lnTo>
                <a:lnTo>
                  <a:pt x="12879" y="2402"/>
                </a:lnTo>
                <a:lnTo>
                  <a:pt x="12834" y="2325"/>
                </a:lnTo>
                <a:lnTo>
                  <a:pt x="12790" y="2226"/>
                </a:lnTo>
                <a:lnTo>
                  <a:pt x="12263" y="2644"/>
                </a:lnTo>
                <a:lnTo>
                  <a:pt x="12241" y="2677"/>
                </a:lnTo>
                <a:lnTo>
                  <a:pt x="11845" y="2941"/>
                </a:lnTo>
                <a:lnTo>
                  <a:pt x="11757" y="3008"/>
                </a:lnTo>
                <a:lnTo>
                  <a:pt x="11668" y="3029"/>
                </a:lnTo>
                <a:lnTo>
                  <a:pt x="11515" y="3040"/>
                </a:lnTo>
                <a:lnTo>
                  <a:pt x="11510" y="3040"/>
                </a:lnTo>
                <a:lnTo>
                  <a:pt x="11504" y="3041"/>
                </a:lnTo>
                <a:lnTo>
                  <a:pt x="11472" y="3038"/>
                </a:lnTo>
                <a:lnTo>
                  <a:pt x="11448" y="3029"/>
                </a:lnTo>
                <a:lnTo>
                  <a:pt x="11421" y="3018"/>
                </a:lnTo>
                <a:lnTo>
                  <a:pt x="11392" y="3002"/>
                </a:lnTo>
                <a:lnTo>
                  <a:pt x="11312" y="2945"/>
                </a:lnTo>
                <a:lnTo>
                  <a:pt x="11248" y="2886"/>
                </a:lnTo>
                <a:lnTo>
                  <a:pt x="11225" y="2856"/>
                </a:lnTo>
                <a:lnTo>
                  <a:pt x="11209" y="2828"/>
                </a:lnTo>
                <a:lnTo>
                  <a:pt x="11199" y="2800"/>
                </a:lnTo>
                <a:lnTo>
                  <a:pt x="11197" y="2787"/>
                </a:lnTo>
                <a:lnTo>
                  <a:pt x="11197" y="2774"/>
                </a:lnTo>
                <a:lnTo>
                  <a:pt x="11200" y="2747"/>
                </a:lnTo>
                <a:lnTo>
                  <a:pt x="11210" y="2723"/>
                </a:lnTo>
                <a:lnTo>
                  <a:pt x="11296" y="2578"/>
                </a:lnTo>
                <a:lnTo>
                  <a:pt x="11460" y="2193"/>
                </a:lnTo>
                <a:lnTo>
                  <a:pt x="11581" y="1841"/>
                </a:lnTo>
                <a:lnTo>
                  <a:pt x="11614" y="1775"/>
                </a:lnTo>
                <a:lnTo>
                  <a:pt x="11778" y="1555"/>
                </a:lnTo>
                <a:lnTo>
                  <a:pt x="11824" y="1463"/>
                </a:lnTo>
                <a:lnTo>
                  <a:pt x="11826" y="1457"/>
                </a:lnTo>
                <a:lnTo>
                  <a:pt x="11827" y="1456"/>
                </a:lnTo>
                <a:lnTo>
                  <a:pt x="11830" y="1451"/>
                </a:lnTo>
                <a:lnTo>
                  <a:pt x="11835" y="1437"/>
                </a:lnTo>
                <a:lnTo>
                  <a:pt x="11836" y="1436"/>
                </a:lnTo>
                <a:lnTo>
                  <a:pt x="11855" y="1394"/>
                </a:lnTo>
                <a:lnTo>
                  <a:pt x="12010" y="961"/>
                </a:lnTo>
                <a:lnTo>
                  <a:pt x="12032" y="883"/>
                </a:lnTo>
                <a:lnTo>
                  <a:pt x="11977" y="840"/>
                </a:lnTo>
                <a:lnTo>
                  <a:pt x="11971" y="829"/>
                </a:lnTo>
                <a:lnTo>
                  <a:pt x="11966" y="812"/>
                </a:lnTo>
                <a:lnTo>
                  <a:pt x="11966" y="807"/>
                </a:lnTo>
                <a:lnTo>
                  <a:pt x="11966" y="800"/>
                </a:lnTo>
                <a:lnTo>
                  <a:pt x="11971" y="784"/>
                </a:lnTo>
                <a:lnTo>
                  <a:pt x="11977" y="774"/>
                </a:lnTo>
                <a:lnTo>
                  <a:pt x="12042" y="753"/>
                </a:lnTo>
                <a:lnTo>
                  <a:pt x="12083" y="755"/>
                </a:lnTo>
                <a:lnTo>
                  <a:pt x="12110" y="759"/>
                </a:lnTo>
                <a:lnTo>
                  <a:pt x="12135" y="768"/>
                </a:lnTo>
                <a:lnTo>
                  <a:pt x="12149" y="776"/>
                </a:lnTo>
                <a:lnTo>
                  <a:pt x="12174" y="796"/>
                </a:lnTo>
                <a:lnTo>
                  <a:pt x="12219" y="822"/>
                </a:lnTo>
                <a:lnTo>
                  <a:pt x="12263" y="862"/>
                </a:lnTo>
                <a:lnTo>
                  <a:pt x="12427" y="1170"/>
                </a:lnTo>
                <a:close/>
                <a:moveTo>
                  <a:pt x="10800" y="1369"/>
                </a:moveTo>
                <a:lnTo>
                  <a:pt x="10853" y="1381"/>
                </a:lnTo>
                <a:lnTo>
                  <a:pt x="10883" y="1394"/>
                </a:lnTo>
                <a:lnTo>
                  <a:pt x="10910" y="1412"/>
                </a:lnTo>
                <a:lnTo>
                  <a:pt x="10921" y="1423"/>
                </a:lnTo>
                <a:lnTo>
                  <a:pt x="10866" y="1511"/>
                </a:lnTo>
                <a:lnTo>
                  <a:pt x="10877" y="1555"/>
                </a:lnTo>
                <a:lnTo>
                  <a:pt x="10811" y="1654"/>
                </a:lnTo>
                <a:lnTo>
                  <a:pt x="10844" y="1730"/>
                </a:lnTo>
                <a:lnTo>
                  <a:pt x="10822" y="1797"/>
                </a:lnTo>
                <a:lnTo>
                  <a:pt x="10790" y="1875"/>
                </a:lnTo>
                <a:lnTo>
                  <a:pt x="10779" y="1879"/>
                </a:lnTo>
                <a:lnTo>
                  <a:pt x="10755" y="1885"/>
                </a:lnTo>
                <a:lnTo>
                  <a:pt x="10721" y="1871"/>
                </a:lnTo>
                <a:lnTo>
                  <a:pt x="10709" y="1861"/>
                </a:lnTo>
                <a:lnTo>
                  <a:pt x="10704" y="1857"/>
                </a:lnTo>
                <a:lnTo>
                  <a:pt x="10701" y="1852"/>
                </a:lnTo>
                <a:lnTo>
                  <a:pt x="10624" y="1765"/>
                </a:lnTo>
                <a:lnTo>
                  <a:pt x="10591" y="1754"/>
                </a:lnTo>
                <a:lnTo>
                  <a:pt x="10591" y="1720"/>
                </a:lnTo>
                <a:lnTo>
                  <a:pt x="10547" y="1676"/>
                </a:lnTo>
                <a:lnTo>
                  <a:pt x="10504" y="1687"/>
                </a:lnTo>
                <a:lnTo>
                  <a:pt x="10184" y="1412"/>
                </a:lnTo>
                <a:lnTo>
                  <a:pt x="10108" y="1357"/>
                </a:lnTo>
                <a:lnTo>
                  <a:pt x="10102" y="1346"/>
                </a:lnTo>
                <a:lnTo>
                  <a:pt x="10096" y="1323"/>
                </a:lnTo>
                <a:lnTo>
                  <a:pt x="10096" y="1313"/>
                </a:lnTo>
                <a:lnTo>
                  <a:pt x="10102" y="1291"/>
                </a:lnTo>
                <a:lnTo>
                  <a:pt x="10119" y="1253"/>
                </a:lnTo>
                <a:lnTo>
                  <a:pt x="10130" y="1235"/>
                </a:lnTo>
                <a:lnTo>
                  <a:pt x="10405" y="1313"/>
                </a:lnTo>
                <a:lnTo>
                  <a:pt x="10800" y="1369"/>
                </a:lnTo>
                <a:close/>
                <a:moveTo>
                  <a:pt x="10052" y="2371"/>
                </a:moveTo>
                <a:lnTo>
                  <a:pt x="10065" y="2361"/>
                </a:lnTo>
                <a:lnTo>
                  <a:pt x="10074" y="2359"/>
                </a:lnTo>
                <a:lnTo>
                  <a:pt x="10174" y="2381"/>
                </a:lnTo>
                <a:lnTo>
                  <a:pt x="10338" y="2402"/>
                </a:lnTo>
                <a:lnTo>
                  <a:pt x="10492" y="2502"/>
                </a:lnTo>
                <a:lnTo>
                  <a:pt x="10580" y="2512"/>
                </a:lnTo>
                <a:lnTo>
                  <a:pt x="10592" y="2521"/>
                </a:lnTo>
                <a:lnTo>
                  <a:pt x="10603" y="2529"/>
                </a:lnTo>
                <a:lnTo>
                  <a:pt x="10613" y="2541"/>
                </a:lnTo>
                <a:lnTo>
                  <a:pt x="10621" y="2553"/>
                </a:lnTo>
                <a:lnTo>
                  <a:pt x="10632" y="2579"/>
                </a:lnTo>
                <a:lnTo>
                  <a:pt x="10636" y="2612"/>
                </a:lnTo>
                <a:lnTo>
                  <a:pt x="10624" y="2622"/>
                </a:lnTo>
                <a:lnTo>
                  <a:pt x="10591" y="2777"/>
                </a:lnTo>
                <a:lnTo>
                  <a:pt x="10597" y="2933"/>
                </a:lnTo>
                <a:lnTo>
                  <a:pt x="10613" y="3118"/>
                </a:lnTo>
                <a:lnTo>
                  <a:pt x="10624" y="3447"/>
                </a:lnTo>
                <a:lnTo>
                  <a:pt x="10712" y="3414"/>
                </a:lnTo>
                <a:lnTo>
                  <a:pt x="10750" y="3370"/>
                </a:lnTo>
                <a:lnTo>
                  <a:pt x="10753" y="3367"/>
                </a:lnTo>
                <a:lnTo>
                  <a:pt x="10780" y="3329"/>
                </a:lnTo>
                <a:lnTo>
                  <a:pt x="10782" y="3325"/>
                </a:lnTo>
                <a:lnTo>
                  <a:pt x="10790" y="3315"/>
                </a:lnTo>
                <a:lnTo>
                  <a:pt x="11119" y="2986"/>
                </a:lnTo>
                <a:lnTo>
                  <a:pt x="11125" y="2975"/>
                </a:lnTo>
                <a:lnTo>
                  <a:pt x="11138" y="2956"/>
                </a:lnTo>
                <a:lnTo>
                  <a:pt x="11155" y="2942"/>
                </a:lnTo>
                <a:lnTo>
                  <a:pt x="11174" y="2933"/>
                </a:lnTo>
                <a:lnTo>
                  <a:pt x="11185" y="2930"/>
                </a:lnTo>
                <a:lnTo>
                  <a:pt x="11186" y="2931"/>
                </a:lnTo>
                <a:lnTo>
                  <a:pt x="11198" y="2940"/>
                </a:lnTo>
                <a:lnTo>
                  <a:pt x="11207" y="2949"/>
                </a:lnTo>
                <a:lnTo>
                  <a:pt x="11209" y="2952"/>
                </a:lnTo>
                <a:lnTo>
                  <a:pt x="11209" y="2957"/>
                </a:lnTo>
                <a:lnTo>
                  <a:pt x="11209" y="2958"/>
                </a:lnTo>
                <a:lnTo>
                  <a:pt x="11209" y="2960"/>
                </a:lnTo>
                <a:lnTo>
                  <a:pt x="11207" y="2963"/>
                </a:lnTo>
                <a:lnTo>
                  <a:pt x="11163" y="3118"/>
                </a:lnTo>
                <a:lnTo>
                  <a:pt x="11141" y="3150"/>
                </a:lnTo>
                <a:lnTo>
                  <a:pt x="11019" y="3377"/>
                </a:lnTo>
                <a:lnTo>
                  <a:pt x="10998" y="3425"/>
                </a:lnTo>
                <a:lnTo>
                  <a:pt x="10679" y="4030"/>
                </a:lnTo>
                <a:lnTo>
                  <a:pt x="10602" y="4097"/>
                </a:lnTo>
                <a:lnTo>
                  <a:pt x="10470" y="4272"/>
                </a:lnTo>
                <a:lnTo>
                  <a:pt x="10316" y="4284"/>
                </a:lnTo>
                <a:lnTo>
                  <a:pt x="10262" y="4305"/>
                </a:lnTo>
                <a:lnTo>
                  <a:pt x="10140" y="4218"/>
                </a:lnTo>
                <a:lnTo>
                  <a:pt x="10019" y="4162"/>
                </a:lnTo>
                <a:lnTo>
                  <a:pt x="10053" y="3810"/>
                </a:lnTo>
                <a:lnTo>
                  <a:pt x="10108" y="3712"/>
                </a:lnTo>
                <a:lnTo>
                  <a:pt x="10152" y="3645"/>
                </a:lnTo>
                <a:lnTo>
                  <a:pt x="10163" y="3546"/>
                </a:lnTo>
                <a:lnTo>
                  <a:pt x="10170" y="3522"/>
                </a:lnTo>
                <a:lnTo>
                  <a:pt x="10189" y="3478"/>
                </a:lnTo>
                <a:lnTo>
                  <a:pt x="10217" y="3425"/>
                </a:lnTo>
                <a:lnTo>
                  <a:pt x="10235" y="3353"/>
                </a:lnTo>
                <a:lnTo>
                  <a:pt x="10245" y="3279"/>
                </a:lnTo>
                <a:lnTo>
                  <a:pt x="10245" y="3275"/>
                </a:lnTo>
                <a:lnTo>
                  <a:pt x="10247" y="3269"/>
                </a:lnTo>
                <a:lnTo>
                  <a:pt x="10252" y="3118"/>
                </a:lnTo>
                <a:lnTo>
                  <a:pt x="10251" y="3062"/>
                </a:lnTo>
                <a:lnTo>
                  <a:pt x="10228" y="2809"/>
                </a:lnTo>
                <a:lnTo>
                  <a:pt x="10217" y="2733"/>
                </a:lnTo>
                <a:lnTo>
                  <a:pt x="10206" y="2578"/>
                </a:lnTo>
                <a:lnTo>
                  <a:pt x="10041" y="2468"/>
                </a:lnTo>
                <a:lnTo>
                  <a:pt x="10032" y="2452"/>
                </a:lnTo>
                <a:lnTo>
                  <a:pt x="10029" y="2444"/>
                </a:lnTo>
                <a:lnTo>
                  <a:pt x="10028" y="2437"/>
                </a:lnTo>
                <a:lnTo>
                  <a:pt x="10027" y="2424"/>
                </a:lnTo>
                <a:lnTo>
                  <a:pt x="10028" y="2418"/>
                </a:lnTo>
                <a:lnTo>
                  <a:pt x="10030" y="2413"/>
                </a:lnTo>
                <a:lnTo>
                  <a:pt x="10033" y="2402"/>
                </a:lnTo>
                <a:lnTo>
                  <a:pt x="10041" y="2384"/>
                </a:lnTo>
                <a:lnTo>
                  <a:pt x="10052" y="2371"/>
                </a:lnTo>
                <a:close/>
                <a:moveTo>
                  <a:pt x="13065" y="2941"/>
                </a:moveTo>
                <a:lnTo>
                  <a:pt x="13136" y="2988"/>
                </a:lnTo>
                <a:lnTo>
                  <a:pt x="13197" y="3040"/>
                </a:lnTo>
                <a:lnTo>
                  <a:pt x="13219" y="3128"/>
                </a:lnTo>
                <a:lnTo>
                  <a:pt x="13242" y="3161"/>
                </a:lnTo>
                <a:lnTo>
                  <a:pt x="13250" y="3226"/>
                </a:lnTo>
                <a:lnTo>
                  <a:pt x="13253" y="3249"/>
                </a:lnTo>
                <a:lnTo>
                  <a:pt x="13244" y="3282"/>
                </a:lnTo>
                <a:lnTo>
                  <a:pt x="13242" y="3315"/>
                </a:lnTo>
                <a:lnTo>
                  <a:pt x="13098" y="3613"/>
                </a:lnTo>
                <a:lnTo>
                  <a:pt x="13054" y="3656"/>
                </a:lnTo>
                <a:lnTo>
                  <a:pt x="12702" y="3931"/>
                </a:lnTo>
                <a:lnTo>
                  <a:pt x="12725" y="4140"/>
                </a:lnTo>
                <a:lnTo>
                  <a:pt x="12680" y="4140"/>
                </a:lnTo>
                <a:lnTo>
                  <a:pt x="12659" y="4173"/>
                </a:lnTo>
                <a:lnTo>
                  <a:pt x="12631" y="4181"/>
                </a:lnTo>
                <a:lnTo>
                  <a:pt x="12621" y="4181"/>
                </a:lnTo>
                <a:lnTo>
                  <a:pt x="12621" y="4182"/>
                </a:lnTo>
                <a:lnTo>
                  <a:pt x="12593" y="4184"/>
                </a:lnTo>
                <a:lnTo>
                  <a:pt x="12494" y="4207"/>
                </a:lnTo>
                <a:lnTo>
                  <a:pt x="12185" y="4240"/>
                </a:lnTo>
                <a:lnTo>
                  <a:pt x="12053" y="4284"/>
                </a:lnTo>
                <a:lnTo>
                  <a:pt x="11955" y="4305"/>
                </a:lnTo>
                <a:lnTo>
                  <a:pt x="11888" y="4294"/>
                </a:lnTo>
                <a:lnTo>
                  <a:pt x="11802" y="4328"/>
                </a:lnTo>
                <a:lnTo>
                  <a:pt x="11767" y="4305"/>
                </a:lnTo>
                <a:lnTo>
                  <a:pt x="11680" y="4272"/>
                </a:lnTo>
                <a:lnTo>
                  <a:pt x="11614" y="4207"/>
                </a:lnTo>
                <a:lnTo>
                  <a:pt x="11592" y="4207"/>
                </a:lnTo>
                <a:lnTo>
                  <a:pt x="11586" y="4195"/>
                </a:lnTo>
                <a:lnTo>
                  <a:pt x="11582" y="4173"/>
                </a:lnTo>
                <a:lnTo>
                  <a:pt x="11581" y="4162"/>
                </a:lnTo>
                <a:lnTo>
                  <a:pt x="11526" y="4074"/>
                </a:lnTo>
                <a:lnTo>
                  <a:pt x="11405" y="3667"/>
                </a:lnTo>
                <a:lnTo>
                  <a:pt x="11417" y="3613"/>
                </a:lnTo>
                <a:lnTo>
                  <a:pt x="11432" y="3262"/>
                </a:lnTo>
                <a:lnTo>
                  <a:pt x="11444" y="3189"/>
                </a:lnTo>
                <a:lnTo>
                  <a:pt x="11452" y="3162"/>
                </a:lnTo>
                <a:lnTo>
                  <a:pt x="11462" y="3143"/>
                </a:lnTo>
                <a:lnTo>
                  <a:pt x="11473" y="3131"/>
                </a:lnTo>
                <a:lnTo>
                  <a:pt x="11480" y="3128"/>
                </a:lnTo>
                <a:lnTo>
                  <a:pt x="11485" y="3127"/>
                </a:lnTo>
                <a:lnTo>
                  <a:pt x="11493" y="3128"/>
                </a:lnTo>
                <a:lnTo>
                  <a:pt x="11529" y="3148"/>
                </a:lnTo>
                <a:lnTo>
                  <a:pt x="11544" y="3158"/>
                </a:lnTo>
                <a:lnTo>
                  <a:pt x="11547" y="3161"/>
                </a:lnTo>
                <a:lnTo>
                  <a:pt x="11559" y="3293"/>
                </a:lnTo>
                <a:lnTo>
                  <a:pt x="11614" y="3403"/>
                </a:lnTo>
                <a:lnTo>
                  <a:pt x="11932" y="3217"/>
                </a:lnTo>
                <a:lnTo>
                  <a:pt x="12615" y="2908"/>
                </a:lnTo>
                <a:lnTo>
                  <a:pt x="12758" y="2887"/>
                </a:lnTo>
                <a:lnTo>
                  <a:pt x="13065" y="2941"/>
                </a:lnTo>
                <a:close/>
                <a:moveTo>
                  <a:pt x="9550" y="3643"/>
                </a:moveTo>
                <a:lnTo>
                  <a:pt x="9562" y="3713"/>
                </a:lnTo>
                <a:lnTo>
                  <a:pt x="9563" y="3793"/>
                </a:lnTo>
                <a:lnTo>
                  <a:pt x="9556" y="3885"/>
                </a:lnTo>
                <a:lnTo>
                  <a:pt x="9556" y="3888"/>
                </a:lnTo>
                <a:lnTo>
                  <a:pt x="9557" y="3892"/>
                </a:lnTo>
                <a:lnTo>
                  <a:pt x="9557" y="3907"/>
                </a:lnTo>
                <a:lnTo>
                  <a:pt x="9555" y="3952"/>
                </a:lnTo>
                <a:lnTo>
                  <a:pt x="9530" y="4104"/>
                </a:lnTo>
                <a:lnTo>
                  <a:pt x="9412" y="4212"/>
                </a:lnTo>
                <a:lnTo>
                  <a:pt x="9373" y="4239"/>
                </a:lnTo>
                <a:lnTo>
                  <a:pt x="9352" y="4248"/>
                </a:lnTo>
                <a:lnTo>
                  <a:pt x="9332" y="4250"/>
                </a:lnTo>
                <a:lnTo>
                  <a:pt x="9317" y="4249"/>
                </a:lnTo>
                <a:lnTo>
                  <a:pt x="9301" y="4245"/>
                </a:lnTo>
                <a:lnTo>
                  <a:pt x="9285" y="4241"/>
                </a:lnTo>
                <a:lnTo>
                  <a:pt x="9258" y="4223"/>
                </a:lnTo>
                <a:lnTo>
                  <a:pt x="9243" y="4210"/>
                </a:lnTo>
                <a:lnTo>
                  <a:pt x="9231" y="4197"/>
                </a:lnTo>
                <a:lnTo>
                  <a:pt x="9127" y="4104"/>
                </a:lnTo>
                <a:lnTo>
                  <a:pt x="9110" y="4082"/>
                </a:lnTo>
                <a:lnTo>
                  <a:pt x="9106" y="4076"/>
                </a:lnTo>
                <a:lnTo>
                  <a:pt x="9087" y="4060"/>
                </a:lnTo>
                <a:lnTo>
                  <a:pt x="9074" y="4051"/>
                </a:lnTo>
                <a:lnTo>
                  <a:pt x="9054" y="4043"/>
                </a:lnTo>
                <a:lnTo>
                  <a:pt x="9039" y="4041"/>
                </a:lnTo>
                <a:lnTo>
                  <a:pt x="9024" y="4040"/>
                </a:lnTo>
                <a:lnTo>
                  <a:pt x="8918" y="3907"/>
                </a:lnTo>
                <a:lnTo>
                  <a:pt x="8908" y="3891"/>
                </a:lnTo>
                <a:lnTo>
                  <a:pt x="8902" y="3876"/>
                </a:lnTo>
                <a:lnTo>
                  <a:pt x="8901" y="3861"/>
                </a:lnTo>
                <a:lnTo>
                  <a:pt x="8902" y="3847"/>
                </a:lnTo>
                <a:lnTo>
                  <a:pt x="8908" y="3833"/>
                </a:lnTo>
                <a:lnTo>
                  <a:pt x="8918" y="3818"/>
                </a:lnTo>
                <a:lnTo>
                  <a:pt x="8933" y="3806"/>
                </a:lnTo>
                <a:lnTo>
                  <a:pt x="9004" y="3670"/>
                </a:lnTo>
                <a:lnTo>
                  <a:pt x="9011" y="3646"/>
                </a:lnTo>
                <a:lnTo>
                  <a:pt x="9015" y="3626"/>
                </a:lnTo>
                <a:lnTo>
                  <a:pt x="9014" y="3609"/>
                </a:lnTo>
                <a:lnTo>
                  <a:pt x="9013" y="3603"/>
                </a:lnTo>
                <a:lnTo>
                  <a:pt x="9010" y="3598"/>
                </a:lnTo>
                <a:lnTo>
                  <a:pt x="8959" y="3391"/>
                </a:lnTo>
                <a:lnTo>
                  <a:pt x="9061" y="3352"/>
                </a:lnTo>
                <a:lnTo>
                  <a:pt x="9179" y="3352"/>
                </a:lnTo>
                <a:lnTo>
                  <a:pt x="9202" y="3355"/>
                </a:lnTo>
                <a:lnTo>
                  <a:pt x="9249" y="3372"/>
                </a:lnTo>
                <a:lnTo>
                  <a:pt x="9322" y="3415"/>
                </a:lnTo>
                <a:lnTo>
                  <a:pt x="9530" y="3586"/>
                </a:lnTo>
                <a:lnTo>
                  <a:pt x="9550" y="3643"/>
                </a:lnTo>
                <a:close/>
                <a:moveTo>
                  <a:pt x="8887" y="1407"/>
                </a:moveTo>
                <a:lnTo>
                  <a:pt x="8888" y="1420"/>
                </a:lnTo>
                <a:lnTo>
                  <a:pt x="8888" y="1432"/>
                </a:lnTo>
                <a:lnTo>
                  <a:pt x="8886" y="1444"/>
                </a:lnTo>
                <a:lnTo>
                  <a:pt x="8881" y="1457"/>
                </a:lnTo>
                <a:lnTo>
                  <a:pt x="8751" y="1495"/>
                </a:lnTo>
                <a:lnTo>
                  <a:pt x="8634" y="1561"/>
                </a:lnTo>
                <a:lnTo>
                  <a:pt x="8639" y="1568"/>
                </a:lnTo>
                <a:lnTo>
                  <a:pt x="8645" y="1588"/>
                </a:lnTo>
                <a:lnTo>
                  <a:pt x="8646" y="1599"/>
                </a:lnTo>
                <a:lnTo>
                  <a:pt x="8643" y="1618"/>
                </a:lnTo>
                <a:lnTo>
                  <a:pt x="8634" y="1639"/>
                </a:lnTo>
                <a:lnTo>
                  <a:pt x="8631" y="1650"/>
                </a:lnTo>
                <a:lnTo>
                  <a:pt x="8628" y="1673"/>
                </a:lnTo>
                <a:lnTo>
                  <a:pt x="8628" y="1693"/>
                </a:lnTo>
                <a:lnTo>
                  <a:pt x="8631" y="1709"/>
                </a:lnTo>
                <a:lnTo>
                  <a:pt x="8634" y="1717"/>
                </a:lnTo>
                <a:lnTo>
                  <a:pt x="8634" y="1846"/>
                </a:lnTo>
                <a:lnTo>
                  <a:pt x="8481" y="2199"/>
                </a:lnTo>
                <a:lnTo>
                  <a:pt x="8398" y="2336"/>
                </a:lnTo>
                <a:lnTo>
                  <a:pt x="8388" y="2352"/>
                </a:lnTo>
                <a:lnTo>
                  <a:pt x="8375" y="2417"/>
                </a:lnTo>
                <a:lnTo>
                  <a:pt x="8375" y="2423"/>
                </a:lnTo>
                <a:lnTo>
                  <a:pt x="8377" y="2434"/>
                </a:lnTo>
                <a:lnTo>
                  <a:pt x="8385" y="2444"/>
                </a:lnTo>
                <a:lnTo>
                  <a:pt x="8389" y="2448"/>
                </a:lnTo>
                <a:lnTo>
                  <a:pt x="8401" y="2456"/>
                </a:lnTo>
                <a:lnTo>
                  <a:pt x="8608" y="2482"/>
                </a:lnTo>
                <a:lnTo>
                  <a:pt x="8830" y="2670"/>
                </a:lnTo>
                <a:lnTo>
                  <a:pt x="8857" y="2703"/>
                </a:lnTo>
                <a:lnTo>
                  <a:pt x="8874" y="2735"/>
                </a:lnTo>
                <a:lnTo>
                  <a:pt x="8878" y="2751"/>
                </a:lnTo>
                <a:lnTo>
                  <a:pt x="8881" y="2768"/>
                </a:lnTo>
                <a:lnTo>
                  <a:pt x="8764" y="2898"/>
                </a:lnTo>
                <a:lnTo>
                  <a:pt x="8712" y="2988"/>
                </a:lnTo>
                <a:lnTo>
                  <a:pt x="8673" y="3079"/>
                </a:lnTo>
                <a:lnTo>
                  <a:pt x="8556" y="3197"/>
                </a:lnTo>
                <a:lnTo>
                  <a:pt x="8446" y="3390"/>
                </a:lnTo>
                <a:lnTo>
                  <a:pt x="8440" y="3409"/>
                </a:lnTo>
                <a:lnTo>
                  <a:pt x="8439" y="3416"/>
                </a:lnTo>
                <a:lnTo>
                  <a:pt x="8258" y="3612"/>
                </a:lnTo>
                <a:lnTo>
                  <a:pt x="8128" y="3819"/>
                </a:lnTo>
                <a:lnTo>
                  <a:pt x="8122" y="3831"/>
                </a:lnTo>
                <a:lnTo>
                  <a:pt x="8121" y="3842"/>
                </a:lnTo>
                <a:lnTo>
                  <a:pt x="8121" y="3848"/>
                </a:lnTo>
                <a:lnTo>
                  <a:pt x="8122" y="3854"/>
                </a:lnTo>
                <a:lnTo>
                  <a:pt x="8127" y="3864"/>
                </a:lnTo>
                <a:lnTo>
                  <a:pt x="8136" y="3872"/>
                </a:lnTo>
                <a:lnTo>
                  <a:pt x="8147" y="3882"/>
                </a:lnTo>
                <a:lnTo>
                  <a:pt x="8162" y="3890"/>
                </a:lnTo>
                <a:lnTo>
                  <a:pt x="8181" y="3897"/>
                </a:lnTo>
                <a:lnTo>
                  <a:pt x="8543" y="3754"/>
                </a:lnTo>
                <a:lnTo>
                  <a:pt x="8599" y="3746"/>
                </a:lnTo>
                <a:lnTo>
                  <a:pt x="8663" y="3745"/>
                </a:lnTo>
                <a:lnTo>
                  <a:pt x="8706" y="3751"/>
                </a:lnTo>
                <a:lnTo>
                  <a:pt x="8720" y="3754"/>
                </a:lnTo>
                <a:lnTo>
                  <a:pt x="8756" y="3768"/>
                </a:lnTo>
                <a:lnTo>
                  <a:pt x="8777" y="3780"/>
                </a:lnTo>
                <a:lnTo>
                  <a:pt x="8842" y="3910"/>
                </a:lnTo>
                <a:lnTo>
                  <a:pt x="8621" y="4040"/>
                </a:lnTo>
                <a:lnTo>
                  <a:pt x="8309" y="4183"/>
                </a:lnTo>
                <a:lnTo>
                  <a:pt x="7921" y="4300"/>
                </a:lnTo>
                <a:lnTo>
                  <a:pt x="7852" y="4303"/>
                </a:lnTo>
                <a:lnTo>
                  <a:pt x="7821" y="4300"/>
                </a:lnTo>
                <a:lnTo>
                  <a:pt x="7793" y="4293"/>
                </a:lnTo>
                <a:lnTo>
                  <a:pt x="7767" y="4280"/>
                </a:lnTo>
                <a:lnTo>
                  <a:pt x="7742" y="4265"/>
                </a:lnTo>
                <a:lnTo>
                  <a:pt x="7719" y="4245"/>
                </a:lnTo>
                <a:lnTo>
                  <a:pt x="7697" y="4218"/>
                </a:lnTo>
                <a:lnTo>
                  <a:pt x="7692" y="4205"/>
                </a:lnTo>
                <a:lnTo>
                  <a:pt x="7687" y="4178"/>
                </a:lnTo>
                <a:lnTo>
                  <a:pt x="7686" y="4175"/>
                </a:lnTo>
                <a:lnTo>
                  <a:pt x="7686" y="4171"/>
                </a:lnTo>
                <a:lnTo>
                  <a:pt x="7648" y="3910"/>
                </a:lnTo>
                <a:lnTo>
                  <a:pt x="7689" y="3896"/>
                </a:lnTo>
                <a:lnTo>
                  <a:pt x="7692" y="3894"/>
                </a:lnTo>
                <a:lnTo>
                  <a:pt x="7702" y="3889"/>
                </a:lnTo>
                <a:lnTo>
                  <a:pt x="7711" y="3882"/>
                </a:lnTo>
                <a:lnTo>
                  <a:pt x="7715" y="3880"/>
                </a:lnTo>
                <a:lnTo>
                  <a:pt x="7751" y="3851"/>
                </a:lnTo>
                <a:lnTo>
                  <a:pt x="7762" y="3839"/>
                </a:lnTo>
                <a:lnTo>
                  <a:pt x="7763" y="3837"/>
                </a:lnTo>
                <a:lnTo>
                  <a:pt x="7773" y="3827"/>
                </a:lnTo>
                <a:lnTo>
                  <a:pt x="7793" y="3798"/>
                </a:lnTo>
                <a:lnTo>
                  <a:pt x="7809" y="3769"/>
                </a:lnTo>
                <a:lnTo>
                  <a:pt x="7812" y="3765"/>
                </a:lnTo>
                <a:lnTo>
                  <a:pt x="7875" y="3634"/>
                </a:lnTo>
                <a:lnTo>
                  <a:pt x="7912" y="3575"/>
                </a:lnTo>
                <a:lnTo>
                  <a:pt x="7946" y="3529"/>
                </a:lnTo>
                <a:lnTo>
                  <a:pt x="7963" y="3514"/>
                </a:lnTo>
                <a:lnTo>
                  <a:pt x="7972" y="3508"/>
                </a:lnTo>
                <a:lnTo>
                  <a:pt x="8284" y="2898"/>
                </a:lnTo>
                <a:lnTo>
                  <a:pt x="8284" y="2890"/>
                </a:lnTo>
                <a:lnTo>
                  <a:pt x="8287" y="2882"/>
                </a:lnTo>
                <a:lnTo>
                  <a:pt x="8290" y="2874"/>
                </a:lnTo>
                <a:lnTo>
                  <a:pt x="8303" y="2855"/>
                </a:lnTo>
                <a:lnTo>
                  <a:pt x="8336" y="2820"/>
                </a:lnTo>
                <a:lnTo>
                  <a:pt x="8365" y="2771"/>
                </a:lnTo>
                <a:lnTo>
                  <a:pt x="8371" y="2748"/>
                </a:lnTo>
                <a:lnTo>
                  <a:pt x="8374" y="2738"/>
                </a:lnTo>
                <a:lnTo>
                  <a:pt x="8375" y="2729"/>
                </a:lnTo>
                <a:lnTo>
                  <a:pt x="8404" y="2679"/>
                </a:lnTo>
                <a:lnTo>
                  <a:pt x="8411" y="2658"/>
                </a:lnTo>
                <a:lnTo>
                  <a:pt x="8414" y="2647"/>
                </a:lnTo>
                <a:lnTo>
                  <a:pt x="8414" y="2638"/>
                </a:lnTo>
                <a:lnTo>
                  <a:pt x="8389" y="2627"/>
                </a:lnTo>
                <a:lnTo>
                  <a:pt x="8368" y="2622"/>
                </a:lnTo>
                <a:lnTo>
                  <a:pt x="8358" y="2620"/>
                </a:lnTo>
                <a:lnTo>
                  <a:pt x="8341" y="2622"/>
                </a:lnTo>
                <a:lnTo>
                  <a:pt x="8336" y="2625"/>
                </a:lnTo>
                <a:lnTo>
                  <a:pt x="8154" y="2755"/>
                </a:lnTo>
                <a:lnTo>
                  <a:pt x="8067" y="2750"/>
                </a:lnTo>
                <a:lnTo>
                  <a:pt x="8001" y="2738"/>
                </a:lnTo>
                <a:lnTo>
                  <a:pt x="7975" y="2729"/>
                </a:lnTo>
                <a:lnTo>
                  <a:pt x="7956" y="2718"/>
                </a:lnTo>
                <a:lnTo>
                  <a:pt x="7942" y="2705"/>
                </a:lnTo>
                <a:lnTo>
                  <a:pt x="7936" y="2698"/>
                </a:lnTo>
                <a:lnTo>
                  <a:pt x="7933" y="2690"/>
                </a:lnTo>
                <a:lnTo>
                  <a:pt x="7855" y="2534"/>
                </a:lnTo>
                <a:lnTo>
                  <a:pt x="7844" y="2521"/>
                </a:lnTo>
                <a:lnTo>
                  <a:pt x="7837" y="2507"/>
                </a:lnTo>
                <a:lnTo>
                  <a:pt x="7831" y="2495"/>
                </a:lnTo>
                <a:lnTo>
                  <a:pt x="7829" y="2487"/>
                </a:lnTo>
                <a:lnTo>
                  <a:pt x="7829" y="2482"/>
                </a:lnTo>
                <a:lnTo>
                  <a:pt x="7833" y="2470"/>
                </a:lnTo>
                <a:lnTo>
                  <a:pt x="7837" y="2455"/>
                </a:lnTo>
                <a:lnTo>
                  <a:pt x="7836" y="2448"/>
                </a:lnTo>
                <a:lnTo>
                  <a:pt x="7833" y="2443"/>
                </a:lnTo>
                <a:lnTo>
                  <a:pt x="7832" y="2438"/>
                </a:lnTo>
                <a:lnTo>
                  <a:pt x="7832" y="2435"/>
                </a:lnTo>
                <a:lnTo>
                  <a:pt x="7829" y="2430"/>
                </a:lnTo>
                <a:lnTo>
                  <a:pt x="7848" y="2417"/>
                </a:lnTo>
                <a:lnTo>
                  <a:pt x="7873" y="2404"/>
                </a:lnTo>
                <a:lnTo>
                  <a:pt x="7904" y="2396"/>
                </a:lnTo>
                <a:lnTo>
                  <a:pt x="7912" y="2395"/>
                </a:lnTo>
                <a:lnTo>
                  <a:pt x="7924" y="2396"/>
                </a:lnTo>
                <a:lnTo>
                  <a:pt x="7935" y="2399"/>
                </a:lnTo>
                <a:lnTo>
                  <a:pt x="7941" y="2401"/>
                </a:lnTo>
                <a:lnTo>
                  <a:pt x="7946" y="2404"/>
                </a:lnTo>
                <a:lnTo>
                  <a:pt x="8037" y="2183"/>
                </a:lnTo>
                <a:lnTo>
                  <a:pt x="8035" y="2171"/>
                </a:lnTo>
                <a:lnTo>
                  <a:pt x="8036" y="2145"/>
                </a:lnTo>
                <a:lnTo>
                  <a:pt x="8045" y="2123"/>
                </a:lnTo>
                <a:lnTo>
                  <a:pt x="8053" y="2113"/>
                </a:lnTo>
                <a:lnTo>
                  <a:pt x="8064" y="2103"/>
                </a:lnTo>
                <a:lnTo>
                  <a:pt x="8076" y="2093"/>
                </a:lnTo>
                <a:lnTo>
                  <a:pt x="8154" y="1755"/>
                </a:lnTo>
                <a:lnTo>
                  <a:pt x="8163" y="1726"/>
                </a:lnTo>
                <a:lnTo>
                  <a:pt x="8167" y="1703"/>
                </a:lnTo>
                <a:lnTo>
                  <a:pt x="8166" y="1694"/>
                </a:lnTo>
                <a:lnTo>
                  <a:pt x="8163" y="1687"/>
                </a:lnTo>
                <a:lnTo>
                  <a:pt x="8162" y="1684"/>
                </a:lnTo>
                <a:lnTo>
                  <a:pt x="8158" y="1682"/>
                </a:lnTo>
                <a:lnTo>
                  <a:pt x="8154" y="1677"/>
                </a:lnTo>
                <a:lnTo>
                  <a:pt x="8148" y="1668"/>
                </a:lnTo>
                <a:lnTo>
                  <a:pt x="8144" y="1662"/>
                </a:lnTo>
                <a:lnTo>
                  <a:pt x="8136" y="1656"/>
                </a:lnTo>
                <a:lnTo>
                  <a:pt x="8127" y="1654"/>
                </a:lnTo>
                <a:lnTo>
                  <a:pt x="8111" y="1653"/>
                </a:lnTo>
                <a:lnTo>
                  <a:pt x="8084" y="1660"/>
                </a:lnTo>
                <a:lnTo>
                  <a:pt x="7855" y="1768"/>
                </a:lnTo>
                <a:lnTo>
                  <a:pt x="7846" y="1768"/>
                </a:lnTo>
                <a:lnTo>
                  <a:pt x="7829" y="1771"/>
                </a:lnTo>
                <a:lnTo>
                  <a:pt x="7817" y="1777"/>
                </a:lnTo>
                <a:lnTo>
                  <a:pt x="7807" y="1787"/>
                </a:lnTo>
                <a:lnTo>
                  <a:pt x="7800" y="1802"/>
                </a:lnTo>
                <a:lnTo>
                  <a:pt x="7798" y="1804"/>
                </a:lnTo>
                <a:lnTo>
                  <a:pt x="7797" y="1804"/>
                </a:lnTo>
                <a:lnTo>
                  <a:pt x="7797" y="1806"/>
                </a:lnTo>
                <a:lnTo>
                  <a:pt x="7796" y="1810"/>
                </a:lnTo>
                <a:lnTo>
                  <a:pt x="7787" y="1822"/>
                </a:lnTo>
                <a:lnTo>
                  <a:pt x="7777" y="1828"/>
                </a:lnTo>
                <a:lnTo>
                  <a:pt x="7776" y="1830"/>
                </a:lnTo>
                <a:lnTo>
                  <a:pt x="7770" y="1832"/>
                </a:lnTo>
                <a:lnTo>
                  <a:pt x="7766" y="1832"/>
                </a:lnTo>
                <a:lnTo>
                  <a:pt x="7763" y="1848"/>
                </a:lnTo>
                <a:lnTo>
                  <a:pt x="7759" y="1859"/>
                </a:lnTo>
                <a:lnTo>
                  <a:pt x="7751" y="1868"/>
                </a:lnTo>
                <a:lnTo>
                  <a:pt x="7747" y="1871"/>
                </a:lnTo>
                <a:lnTo>
                  <a:pt x="7742" y="1875"/>
                </a:lnTo>
                <a:lnTo>
                  <a:pt x="7729" y="1877"/>
                </a:lnTo>
                <a:lnTo>
                  <a:pt x="7722" y="1877"/>
                </a:lnTo>
                <a:lnTo>
                  <a:pt x="7721" y="1878"/>
                </a:lnTo>
                <a:lnTo>
                  <a:pt x="7713" y="1879"/>
                </a:lnTo>
                <a:lnTo>
                  <a:pt x="7705" y="1877"/>
                </a:lnTo>
                <a:lnTo>
                  <a:pt x="7701" y="1877"/>
                </a:lnTo>
                <a:lnTo>
                  <a:pt x="7695" y="1877"/>
                </a:lnTo>
                <a:lnTo>
                  <a:pt x="7675" y="1872"/>
                </a:lnTo>
                <a:lnTo>
                  <a:pt x="7672" y="1871"/>
                </a:lnTo>
                <a:lnTo>
                  <a:pt x="7670" y="1871"/>
                </a:lnTo>
                <a:lnTo>
                  <a:pt x="7666" y="1868"/>
                </a:lnTo>
                <a:lnTo>
                  <a:pt x="7402" y="1613"/>
                </a:lnTo>
                <a:lnTo>
                  <a:pt x="7396" y="1599"/>
                </a:lnTo>
                <a:lnTo>
                  <a:pt x="7394" y="1587"/>
                </a:lnTo>
                <a:lnTo>
                  <a:pt x="7396" y="1574"/>
                </a:lnTo>
                <a:lnTo>
                  <a:pt x="7401" y="1563"/>
                </a:lnTo>
                <a:lnTo>
                  <a:pt x="7408" y="1552"/>
                </a:lnTo>
                <a:lnTo>
                  <a:pt x="7435" y="1531"/>
                </a:lnTo>
                <a:lnTo>
                  <a:pt x="7453" y="1522"/>
                </a:lnTo>
                <a:lnTo>
                  <a:pt x="7465" y="1524"/>
                </a:lnTo>
                <a:lnTo>
                  <a:pt x="7477" y="1525"/>
                </a:lnTo>
                <a:lnTo>
                  <a:pt x="7477" y="1524"/>
                </a:lnTo>
                <a:lnTo>
                  <a:pt x="7487" y="1524"/>
                </a:lnTo>
                <a:lnTo>
                  <a:pt x="7493" y="1522"/>
                </a:lnTo>
                <a:lnTo>
                  <a:pt x="7498" y="1522"/>
                </a:lnTo>
                <a:lnTo>
                  <a:pt x="7516" y="1511"/>
                </a:lnTo>
                <a:lnTo>
                  <a:pt x="7518" y="1509"/>
                </a:lnTo>
                <a:lnTo>
                  <a:pt x="7519" y="1507"/>
                </a:lnTo>
                <a:lnTo>
                  <a:pt x="7524" y="1504"/>
                </a:lnTo>
                <a:lnTo>
                  <a:pt x="7532" y="1495"/>
                </a:lnTo>
                <a:lnTo>
                  <a:pt x="7803" y="1457"/>
                </a:lnTo>
                <a:lnTo>
                  <a:pt x="8053" y="1396"/>
                </a:lnTo>
                <a:lnTo>
                  <a:pt x="8102" y="1392"/>
                </a:lnTo>
                <a:lnTo>
                  <a:pt x="8125" y="1388"/>
                </a:lnTo>
                <a:lnTo>
                  <a:pt x="8127" y="1386"/>
                </a:lnTo>
                <a:lnTo>
                  <a:pt x="8131" y="1385"/>
                </a:lnTo>
                <a:lnTo>
                  <a:pt x="8136" y="1384"/>
                </a:lnTo>
                <a:lnTo>
                  <a:pt x="8142" y="1381"/>
                </a:lnTo>
                <a:lnTo>
                  <a:pt x="8147" y="1379"/>
                </a:lnTo>
                <a:lnTo>
                  <a:pt x="8165" y="1362"/>
                </a:lnTo>
                <a:lnTo>
                  <a:pt x="8168" y="1355"/>
                </a:lnTo>
                <a:lnTo>
                  <a:pt x="8173" y="1351"/>
                </a:lnTo>
                <a:lnTo>
                  <a:pt x="8181" y="1340"/>
                </a:lnTo>
                <a:lnTo>
                  <a:pt x="8193" y="1235"/>
                </a:lnTo>
                <a:lnTo>
                  <a:pt x="8167" y="989"/>
                </a:lnTo>
                <a:lnTo>
                  <a:pt x="8165" y="978"/>
                </a:lnTo>
                <a:lnTo>
                  <a:pt x="8165" y="957"/>
                </a:lnTo>
                <a:lnTo>
                  <a:pt x="8171" y="931"/>
                </a:lnTo>
                <a:lnTo>
                  <a:pt x="8179" y="917"/>
                </a:lnTo>
                <a:lnTo>
                  <a:pt x="8191" y="905"/>
                </a:lnTo>
                <a:lnTo>
                  <a:pt x="8197" y="900"/>
                </a:lnTo>
                <a:lnTo>
                  <a:pt x="8214" y="892"/>
                </a:lnTo>
                <a:lnTo>
                  <a:pt x="8223" y="889"/>
                </a:lnTo>
                <a:lnTo>
                  <a:pt x="8245" y="886"/>
                </a:lnTo>
                <a:lnTo>
                  <a:pt x="8361" y="886"/>
                </a:lnTo>
                <a:lnTo>
                  <a:pt x="8491" y="899"/>
                </a:lnTo>
                <a:lnTo>
                  <a:pt x="8542" y="957"/>
                </a:lnTo>
                <a:lnTo>
                  <a:pt x="8571" y="1002"/>
                </a:lnTo>
                <a:lnTo>
                  <a:pt x="8585" y="1033"/>
                </a:lnTo>
                <a:lnTo>
                  <a:pt x="8601" y="1080"/>
                </a:lnTo>
                <a:lnTo>
                  <a:pt x="8608" y="1128"/>
                </a:lnTo>
                <a:lnTo>
                  <a:pt x="8608" y="1144"/>
                </a:lnTo>
                <a:lnTo>
                  <a:pt x="8601" y="1153"/>
                </a:lnTo>
                <a:lnTo>
                  <a:pt x="8591" y="1172"/>
                </a:lnTo>
                <a:lnTo>
                  <a:pt x="8585" y="1188"/>
                </a:lnTo>
                <a:lnTo>
                  <a:pt x="8582" y="1202"/>
                </a:lnTo>
                <a:lnTo>
                  <a:pt x="8582" y="1210"/>
                </a:lnTo>
                <a:lnTo>
                  <a:pt x="8641" y="1212"/>
                </a:lnTo>
                <a:lnTo>
                  <a:pt x="8659" y="1216"/>
                </a:lnTo>
                <a:lnTo>
                  <a:pt x="8679" y="1224"/>
                </a:lnTo>
                <a:lnTo>
                  <a:pt x="8733" y="1259"/>
                </a:lnTo>
                <a:lnTo>
                  <a:pt x="8762" y="1272"/>
                </a:lnTo>
                <a:lnTo>
                  <a:pt x="8764" y="1272"/>
                </a:lnTo>
                <a:lnTo>
                  <a:pt x="8765" y="1273"/>
                </a:lnTo>
                <a:lnTo>
                  <a:pt x="8770" y="1274"/>
                </a:lnTo>
                <a:lnTo>
                  <a:pt x="8777" y="1275"/>
                </a:lnTo>
                <a:lnTo>
                  <a:pt x="8855" y="1366"/>
                </a:lnTo>
                <a:lnTo>
                  <a:pt x="8875" y="1385"/>
                </a:lnTo>
                <a:lnTo>
                  <a:pt x="8882" y="1396"/>
                </a:lnTo>
                <a:lnTo>
                  <a:pt x="8887" y="1407"/>
                </a:lnTo>
                <a:close/>
                <a:moveTo>
                  <a:pt x="6519" y="1171"/>
                </a:moveTo>
                <a:lnTo>
                  <a:pt x="6614" y="1209"/>
                </a:lnTo>
                <a:lnTo>
                  <a:pt x="6697" y="1258"/>
                </a:lnTo>
                <a:lnTo>
                  <a:pt x="6767" y="1313"/>
                </a:lnTo>
                <a:lnTo>
                  <a:pt x="6826" y="1380"/>
                </a:lnTo>
                <a:lnTo>
                  <a:pt x="6870" y="1454"/>
                </a:lnTo>
                <a:lnTo>
                  <a:pt x="6883" y="1483"/>
                </a:lnTo>
                <a:lnTo>
                  <a:pt x="6871" y="1494"/>
                </a:lnTo>
                <a:lnTo>
                  <a:pt x="6869" y="1494"/>
                </a:lnTo>
                <a:lnTo>
                  <a:pt x="6864" y="1498"/>
                </a:lnTo>
                <a:lnTo>
                  <a:pt x="6863" y="1498"/>
                </a:lnTo>
                <a:lnTo>
                  <a:pt x="6858" y="1504"/>
                </a:lnTo>
                <a:lnTo>
                  <a:pt x="6853" y="1505"/>
                </a:lnTo>
                <a:lnTo>
                  <a:pt x="6852" y="1505"/>
                </a:lnTo>
                <a:lnTo>
                  <a:pt x="6850" y="1507"/>
                </a:lnTo>
                <a:lnTo>
                  <a:pt x="6845" y="1509"/>
                </a:lnTo>
                <a:lnTo>
                  <a:pt x="6844" y="1509"/>
                </a:lnTo>
                <a:lnTo>
                  <a:pt x="6842" y="1511"/>
                </a:lnTo>
                <a:lnTo>
                  <a:pt x="6824" y="1517"/>
                </a:lnTo>
                <a:lnTo>
                  <a:pt x="6803" y="1522"/>
                </a:lnTo>
                <a:lnTo>
                  <a:pt x="6779" y="1524"/>
                </a:lnTo>
                <a:lnTo>
                  <a:pt x="6726" y="1522"/>
                </a:lnTo>
                <a:lnTo>
                  <a:pt x="6429" y="1574"/>
                </a:lnTo>
                <a:lnTo>
                  <a:pt x="6412" y="1578"/>
                </a:lnTo>
                <a:lnTo>
                  <a:pt x="6399" y="1579"/>
                </a:lnTo>
                <a:lnTo>
                  <a:pt x="6388" y="1576"/>
                </a:lnTo>
                <a:lnTo>
                  <a:pt x="6383" y="1574"/>
                </a:lnTo>
                <a:lnTo>
                  <a:pt x="6379" y="1571"/>
                </a:lnTo>
                <a:lnTo>
                  <a:pt x="6376" y="1566"/>
                </a:lnTo>
                <a:lnTo>
                  <a:pt x="6372" y="1561"/>
                </a:lnTo>
                <a:lnTo>
                  <a:pt x="6367" y="1547"/>
                </a:lnTo>
                <a:lnTo>
                  <a:pt x="6364" y="1538"/>
                </a:lnTo>
                <a:lnTo>
                  <a:pt x="6360" y="1473"/>
                </a:lnTo>
                <a:lnTo>
                  <a:pt x="6355" y="1440"/>
                </a:lnTo>
                <a:lnTo>
                  <a:pt x="6342" y="1406"/>
                </a:lnTo>
                <a:lnTo>
                  <a:pt x="6327" y="1375"/>
                </a:lnTo>
                <a:lnTo>
                  <a:pt x="6306" y="1344"/>
                </a:lnTo>
                <a:lnTo>
                  <a:pt x="6254" y="1287"/>
                </a:lnTo>
                <a:lnTo>
                  <a:pt x="6220" y="1262"/>
                </a:lnTo>
                <a:lnTo>
                  <a:pt x="6221" y="1221"/>
                </a:lnTo>
                <a:lnTo>
                  <a:pt x="6232" y="1176"/>
                </a:lnTo>
                <a:lnTo>
                  <a:pt x="6240" y="1159"/>
                </a:lnTo>
                <a:lnTo>
                  <a:pt x="6246" y="1150"/>
                </a:lnTo>
                <a:lnTo>
                  <a:pt x="6262" y="1131"/>
                </a:lnTo>
                <a:lnTo>
                  <a:pt x="6277" y="1122"/>
                </a:lnTo>
                <a:lnTo>
                  <a:pt x="6286" y="1119"/>
                </a:lnTo>
                <a:lnTo>
                  <a:pt x="6519" y="1171"/>
                </a:lnTo>
                <a:close/>
                <a:moveTo>
                  <a:pt x="3704" y="1874"/>
                </a:moveTo>
                <a:lnTo>
                  <a:pt x="3704" y="1881"/>
                </a:lnTo>
                <a:lnTo>
                  <a:pt x="3705" y="1884"/>
                </a:lnTo>
                <a:lnTo>
                  <a:pt x="3708" y="1895"/>
                </a:lnTo>
                <a:lnTo>
                  <a:pt x="3708" y="1902"/>
                </a:lnTo>
                <a:lnTo>
                  <a:pt x="3709" y="1906"/>
                </a:lnTo>
                <a:lnTo>
                  <a:pt x="3710" y="1917"/>
                </a:lnTo>
                <a:lnTo>
                  <a:pt x="3709" y="1926"/>
                </a:lnTo>
                <a:lnTo>
                  <a:pt x="3708" y="1931"/>
                </a:lnTo>
                <a:lnTo>
                  <a:pt x="3708" y="1937"/>
                </a:lnTo>
                <a:lnTo>
                  <a:pt x="3704" y="1956"/>
                </a:lnTo>
                <a:lnTo>
                  <a:pt x="3702" y="1958"/>
                </a:lnTo>
                <a:lnTo>
                  <a:pt x="3698" y="1972"/>
                </a:lnTo>
                <a:lnTo>
                  <a:pt x="3694" y="1981"/>
                </a:lnTo>
                <a:lnTo>
                  <a:pt x="3690" y="1990"/>
                </a:lnTo>
                <a:lnTo>
                  <a:pt x="3711" y="1990"/>
                </a:lnTo>
                <a:lnTo>
                  <a:pt x="3696" y="1994"/>
                </a:lnTo>
                <a:lnTo>
                  <a:pt x="3683" y="2002"/>
                </a:lnTo>
                <a:lnTo>
                  <a:pt x="3673" y="2011"/>
                </a:lnTo>
                <a:lnTo>
                  <a:pt x="3658" y="2037"/>
                </a:lnTo>
                <a:lnTo>
                  <a:pt x="3650" y="2071"/>
                </a:lnTo>
                <a:lnTo>
                  <a:pt x="3649" y="2113"/>
                </a:lnTo>
                <a:lnTo>
                  <a:pt x="3644" y="2128"/>
                </a:lnTo>
                <a:lnTo>
                  <a:pt x="3644" y="2133"/>
                </a:lnTo>
                <a:lnTo>
                  <a:pt x="3642" y="2137"/>
                </a:lnTo>
                <a:lnTo>
                  <a:pt x="3641" y="2142"/>
                </a:lnTo>
                <a:lnTo>
                  <a:pt x="3639" y="2144"/>
                </a:lnTo>
                <a:lnTo>
                  <a:pt x="3638" y="2150"/>
                </a:lnTo>
                <a:lnTo>
                  <a:pt x="3633" y="2155"/>
                </a:lnTo>
                <a:lnTo>
                  <a:pt x="3630" y="2162"/>
                </a:lnTo>
                <a:lnTo>
                  <a:pt x="3623" y="2165"/>
                </a:lnTo>
                <a:lnTo>
                  <a:pt x="3617" y="2170"/>
                </a:lnTo>
                <a:lnTo>
                  <a:pt x="3603" y="2175"/>
                </a:lnTo>
                <a:lnTo>
                  <a:pt x="3586" y="2175"/>
                </a:lnTo>
                <a:lnTo>
                  <a:pt x="3577" y="2174"/>
                </a:lnTo>
                <a:lnTo>
                  <a:pt x="3572" y="2173"/>
                </a:lnTo>
                <a:lnTo>
                  <a:pt x="3569" y="2173"/>
                </a:lnTo>
                <a:lnTo>
                  <a:pt x="3202" y="2519"/>
                </a:lnTo>
                <a:lnTo>
                  <a:pt x="3203" y="2525"/>
                </a:lnTo>
                <a:lnTo>
                  <a:pt x="3205" y="2529"/>
                </a:lnTo>
                <a:lnTo>
                  <a:pt x="3214" y="2542"/>
                </a:lnTo>
                <a:lnTo>
                  <a:pt x="3344" y="2683"/>
                </a:lnTo>
                <a:lnTo>
                  <a:pt x="3358" y="2689"/>
                </a:lnTo>
                <a:lnTo>
                  <a:pt x="3375" y="2695"/>
                </a:lnTo>
                <a:lnTo>
                  <a:pt x="3404" y="2696"/>
                </a:lnTo>
                <a:lnTo>
                  <a:pt x="3434" y="2685"/>
                </a:lnTo>
                <a:lnTo>
                  <a:pt x="3485" y="2646"/>
                </a:lnTo>
                <a:lnTo>
                  <a:pt x="3550" y="2599"/>
                </a:lnTo>
                <a:lnTo>
                  <a:pt x="3577" y="2585"/>
                </a:lnTo>
                <a:lnTo>
                  <a:pt x="3588" y="2579"/>
                </a:lnTo>
                <a:lnTo>
                  <a:pt x="3812" y="2397"/>
                </a:lnTo>
                <a:lnTo>
                  <a:pt x="4078" y="2254"/>
                </a:lnTo>
                <a:lnTo>
                  <a:pt x="4240" y="2132"/>
                </a:lnTo>
                <a:lnTo>
                  <a:pt x="4256" y="2107"/>
                </a:lnTo>
                <a:lnTo>
                  <a:pt x="4271" y="2087"/>
                </a:lnTo>
                <a:lnTo>
                  <a:pt x="4289" y="2071"/>
                </a:lnTo>
                <a:lnTo>
                  <a:pt x="4324" y="2050"/>
                </a:lnTo>
                <a:lnTo>
                  <a:pt x="4343" y="2047"/>
                </a:lnTo>
                <a:lnTo>
                  <a:pt x="4362" y="2047"/>
                </a:lnTo>
                <a:lnTo>
                  <a:pt x="4383" y="2050"/>
                </a:lnTo>
                <a:lnTo>
                  <a:pt x="4506" y="2193"/>
                </a:lnTo>
                <a:lnTo>
                  <a:pt x="4628" y="2376"/>
                </a:lnTo>
                <a:lnTo>
                  <a:pt x="4455" y="2525"/>
                </a:lnTo>
                <a:lnTo>
                  <a:pt x="4404" y="2553"/>
                </a:lnTo>
                <a:lnTo>
                  <a:pt x="4392" y="2556"/>
                </a:lnTo>
                <a:lnTo>
                  <a:pt x="4383" y="2561"/>
                </a:lnTo>
                <a:lnTo>
                  <a:pt x="4118" y="2724"/>
                </a:lnTo>
                <a:lnTo>
                  <a:pt x="3793" y="2886"/>
                </a:lnTo>
                <a:lnTo>
                  <a:pt x="3772" y="2886"/>
                </a:lnTo>
                <a:lnTo>
                  <a:pt x="3759" y="2910"/>
                </a:lnTo>
                <a:lnTo>
                  <a:pt x="3754" y="2913"/>
                </a:lnTo>
                <a:lnTo>
                  <a:pt x="3751" y="2918"/>
                </a:lnTo>
                <a:lnTo>
                  <a:pt x="3741" y="2927"/>
                </a:lnTo>
                <a:lnTo>
                  <a:pt x="3730" y="2930"/>
                </a:lnTo>
                <a:lnTo>
                  <a:pt x="3719" y="2931"/>
                </a:lnTo>
                <a:lnTo>
                  <a:pt x="3690" y="2928"/>
                </a:lnTo>
                <a:lnTo>
                  <a:pt x="3956" y="3192"/>
                </a:lnTo>
                <a:lnTo>
                  <a:pt x="4118" y="3294"/>
                </a:lnTo>
                <a:lnTo>
                  <a:pt x="4232" y="3337"/>
                </a:lnTo>
                <a:lnTo>
                  <a:pt x="4238" y="3340"/>
                </a:lnTo>
                <a:lnTo>
                  <a:pt x="4389" y="3399"/>
                </a:lnTo>
                <a:lnTo>
                  <a:pt x="4404" y="3403"/>
                </a:lnTo>
                <a:lnTo>
                  <a:pt x="4416" y="3410"/>
                </a:lnTo>
                <a:lnTo>
                  <a:pt x="4426" y="3411"/>
                </a:lnTo>
                <a:lnTo>
                  <a:pt x="4429" y="3411"/>
                </a:lnTo>
                <a:lnTo>
                  <a:pt x="4435" y="3415"/>
                </a:lnTo>
                <a:lnTo>
                  <a:pt x="4439" y="3415"/>
                </a:lnTo>
                <a:lnTo>
                  <a:pt x="4441" y="3416"/>
                </a:lnTo>
                <a:lnTo>
                  <a:pt x="4445" y="3417"/>
                </a:lnTo>
                <a:lnTo>
                  <a:pt x="4462" y="3426"/>
                </a:lnTo>
                <a:lnTo>
                  <a:pt x="4495" y="3447"/>
                </a:lnTo>
                <a:lnTo>
                  <a:pt x="4504" y="3451"/>
                </a:lnTo>
                <a:lnTo>
                  <a:pt x="4505" y="3451"/>
                </a:lnTo>
                <a:lnTo>
                  <a:pt x="4512" y="3454"/>
                </a:lnTo>
                <a:lnTo>
                  <a:pt x="4520" y="3456"/>
                </a:lnTo>
                <a:lnTo>
                  <a:pt x="4526" y="3457"/>
                </a:lnTo>
                <a:lnTo>
                  <a:pt x="4553" y="3467"/>
                </a:lnTo>
                <a:lnTo>
                  <a:pt x="4585" y="3490"/>
                </a:lnTo>
                <a:lnTo>
                  <a:pt x="4594" y="3500"/>
                </a:lnTo>
                <a:lnTo>
                  <a:pt x="4608" y="3518"/>
                </a:lnTo>
                <a:lnTo>
                  <a:pt x="4637" y="3523"/>
                </a:lnTo>
                <a:lnTo>
                  <a:pt x="4653" y="3525"/>
                </a:lnTo>
                <a:lnTo>
                  <a:pt x="4698" y="3552"/>
                </a:lnTo>
                <a:lnTo>
                  <a:pt x="4730" y="3581"/>
                </a:lnTo>
                <a:lnTo>
                  <a:pt x="4769" y="3604"/>
                </a:lnTo>
                <a:lnTo>
                  <a:pt x="4807" y="3621"/>
                </a:lnTo>
                <a:lnTo>
                  <a:pt x="4822" y="3625"/>
                </a:lnTo>
                <a:lnTo>
                  <a:pt x="4831" y="3625"/>
                </a:lnTo>
                <a:lnTo>
                  <a:pt x="4840" y="3626"/>
                </a:lnTo>
                <a:lnTo>
                  <a:pt x="4857" y="3625"/>
                </a:lnTo>
                <a:lnTo>
                  <a:pt x="4865" y="3622"/>
                </a:lnTo>
                <a:lnTo>
                  <a:pt x="4873" y="3621"/>
                </a:lnTo>
                <a:lnTo>
                  <a:pt x="4879" y="3634"/>
                </a:lnTo>
                <a:lnTo>
                  <a:pt x="4887" y="3645"/>
                </a:lnTo>
                <a:lnTo>
                  <a:pt x="4898" y="3652"/>
                </a:lnTo>
                <a:lnTo>
                  <a:pt x="4912" y="3655"/>
                </a:lnTo>
                <a:lnTo>
                  <a:pt x="4948" y="3654"/>
                </a:lnTo>
                <a:lnTo>
                  <a:pt x="4996" y="3642"/>
                </a:lnTo>
                <a:lnTo>
                  <a:pt x="5118" y="3764"/>
                </a:lnTo>
                <a:lnTo>
                  <a:pt x="5254" y="3764"/>
                </a:lnTo>
                <a:lnTo>
                  <a:pt x="5278" y="3768"/>
                </a:lnTo>
                <a:lnTo>
                  <a:pt x="5299" y="3777"/>
                </a:lnTo>
                <a:lnTo>
                  <a:pt x="5314" y="3794"/>
                </a:lnTo>
                <a:lnTo>
                  <a:pt x="5321" y="3805"/>
                </a:lnTo>
                <a:lnTo>
                  <a:pt x="5453" y="3811"/>
                </a:lnTo>
                <a:lnTo>
                  <a:pt x="5519" y="3827"/>
                </a:lnTo>
                <a:lnTo>
                  <a:pt x="5547" y="3838"/>
                </a:lnTo>
                <a:lnTo>
                  <a:pt x="5569" y="3851"/>
                </a:lnTo>
                <a:lnTo>
                  <a:pt x="5587" y="3866"/>
                </a:lnTo>
                <a:lnTo>
                  <a:pt x="5607" y="3849"/>
                </a:lnTo>
                <a:lnTo>
                  <a:pt x="5616" y="3844"/>
                </a:lnTo>
                <a:lnTo>
                  <a:pt x="5627" y="3839"/>
                </a:lnTo>
                <a:lnTo>
                  <a:pt x="5648" y="3838"/>
                </a:lnTo>
                <a:lnTo>
                  <a:pt x="5658" y="3839"/>
                </a:lnTo>
                <a:lnTo>
                  <a:pt x="5669" y="3846"/>
                </a:lnTo>
                <a:lnTo>
                  <a:pt x="5708" y="3880"/>
                </a:lnTo>
                <a:lnTo>
                  <a:pt x="5749" y="3907"/>
                </a:lnTo>
                <a:lnTo>
                  <a:pt x="5689" y="3947"/>
                </a:lnTo>
                <a:lnTo>
                  <a:pt x="5682" y="3960"/>
                </a:lnTo>
                <a:lnTo>
                  <a:pt x="5670" y="4028"/>
                </a:lnTo>
                <a:lnTo>
                  <a:pt x="5669" y="4049"/>
                </a:lnTo>
                <a:lnTo>
                  <a:pt x="5649" y="4049"/>
                </a:lnTo>
                <a:lnTo>
                  <a:pt x="5617" y="4054"/>
                </a:lnTo>
                <a:lnTo>
                  <a:pt x="5597" y="4063"/>
                </a:lnTo>
                <a:lnTo>
                  <a:pt x="5592" y="4071"/>
                </a:lnTo>
                <a:lnTo>
                  <a:pt x="5588" y="4080"/>
                </a:lnTo>
                <a:lnTo>
                  <a:pt x="5587" y="4089"/>
                </a:lnTo>
                <a:lnTo>
                  <a:pt x="5577" y="4093"/>
                </a:lnTo>
                <a:lnTo>
                  <a:pt x="5517" y="4124"/>
                </a:lnTo>
                <a:lnTo>
                  <a:pt x="5477" y="4138"/>
                </a:lnTo>
                <a:lnTo>
                  <a:pt x="5465" y="4140"/>
                </a:lnTo>
                <a:lnTo>
                  <a:pt x="5461" y="4140"/>
                </a:lnTo>
                <a:lnTo>
                  <a:pt x="5455" y="4144"/>
                </a:lnTo>
                <a:lnTo>
                  <a:pt x="5433" y="4151"/>
                </a:lnTo>
                <a:lnTo>
                  <a:pt x="5423" y="4151"/>
                </a:lnTo>
                <a:lnTo>
                  <a:pt x="5420" y="4152"/>
                </a:lnTo>
                <a:lnTo>
                  <a:pt x="5334" y="4165"/>
                </a:lnTo>
                <a:lnTo>
                  <a:pt x="5220" y="4171"/>
                </a:lnTo>
                <a:lnTo>
                  <a:pt x="4852" y="4233"/>
                </a:lnTo>
                <a:lnTo>
                  <a:pt x="4741" y="4182"/>
                </a:lnTo>
                <a:lnTo>
                  <a:pt x="4710" y="4171"/>
                </a:lnTo>
                <a:lnTo>
                  <a:pt x="4704" y="4170"/>
                </a:lnTo>
                <a:lnTo>
                  <a:pt x="4698" y="4170"/>
                </a:lnTo>
                <a:lnTo>
                  <a:pt x="4654" y="4161"/>
                </a:lnTo>
                <a:lnTo>
                  <a:pt x="4596" y="4140"/>
                </a:lnTo>
                <a:lnTo>
                  <a:pt x="4592" y="4139"/>
                </a:lnTo>
                <a:lnTo>
                  <a:pt x="4567" y="4131"/>
                </a:lnTo>
                <a:lnTo>
                  <a:pt x="4240" y="4049"/>
                </a:lnTo>
                <a:lnTo>
                  <a:pt x="3996" y="3927"/>
                </a:lnTo>
                <a:lnTo>
                  <a:pt x="3996" y="3912"/>
                </a:lnTo>
                <a:lnTo>
                  <a:pt x="3994" y="3901"/>
                </a:lnTo>
                <a:lnTo>
                  <a:pt x="3989" y="3891"/>
                </a:lnTo>
                <a:lnTo>
                  <a:pt x="3986" y="3886"/>
                </a:lnTo>
                <a:lnTo>
                  <a:pt x="3979" y="3881"/>
                </a:lnTo>
                <a:lnTo>
                  <a:pt x="3972" y="3880"/>
                </a:lnTo>
                <a:lnTo>
                  <a:pt x="3964" y="3881"/>
                </a:lnTo>
                <a:lnTo>
                  <a:pt x="3956" y="3886"/>
                </a:lnTo>
                <a:lnTo>
                  <a:pt x="3650" y="3559"/>
                </a:lnTo>
                <a:lnTo>
                  <a:pt x="3630" y="3585"/>
                </a:lnTo>
                <a:lnTo>
                  <a:pt x="3609" y="3604"/>
                </a:lnTo>
                <a:lnTo>
                  <a:pt x="3588" y="3616"/>
                </a:lnTo>
                <a:lnTo>
                  <a:pt x="3578" y="3621"/>
                </a:lnTo>
                <a:lnTo>
                  <a:pt x="3569" y="3621"/>
                </a:lnTo>
                <a:lnTo>
                  <a:pt x="3553" y="3629"/>
                </a:lnTo>
                <a:lnTo>
                  <a:pt x="3533" y="3653"/>
                </a:lnTo>
                <a:lnTo>
                  <a:pt x="3522" y="3678"/>
                </a:lnTo>
                <a:lnTo>
                  <a:pt x="3521" y="3693"/>
                </a:lnTo>
                <a:lnTo>
                  <a:pt x="3522" y="3708"/>
                </a:lnTo>
                <a:lnTo>
                  <a:pt x="3528" y="3724"/>
                </a:lnTo>
                <a:lnTo>
                  <a:pt x="3509" y="3741"/>
                </a:lnTo>
                <a:lnTo>
                  <a:pt x="3496" y="3763"/>
                </a:lnTo>
                <a:lnTo>
                  <a:pt x="3489" y="3783"/>
                </a:lnTo>
                <a:lnTo>
                  <a:pt x="3487" y="3805"/>
                </a:lnTo>
                <a:lnTo>
                  <a:pt x="3466" y="3886"/>
                </a:lnTo>
                <a:lnTo>
                  <a:pt x="3459" y="3898"/>
                </a:lnTo>
                <a:lnTo>
                  <a:pt x="3455" y="3911"/>
                </a:lnTo>
                <a:lnTo>
                  <a:pt x="3446" y="3927"/>
                </a:lnTo>
                <a:lnTo>
                  <a:pt x="3426" y="4089"/>
                </a:lnTo>
                <a:lnTo>
                  <a:pt x="3344" y="4213"/>
                </a:lnTo>
                <a:lnTo>
                  <a:pt x="3344" y="4214"/>
                </a:lnTo>
                <a:lnTo>
                  <a:pt x="3351" y="4230"/>
                </a:lnTo>
                <a:lnTo>
                  <a:pt x="3353" y="4238"/>
                </a:lnTo>
                <a:lnTo>
                  <a:pt x="3355" y="4248"/>
                </a:lnTo>
                <a:lnTo>
                  <a:pt x="3353" y="4254"/>
                </a:lnTo>
                <a:lnTo>
                  <a:pt x="3351" y="4261"/>
                </a:lnTo>
                <a:lnTo>
                  <a:pt x="3349" y="4263"/>
                </a:lnTo>
                <a:lnTo>
                  <a:pt x="3348" y="4263"/>
                </a:lnTo>
                <a:lnTo>
                  <a:pt x="3348" y="4266"/>
                </a:lnTo>
                <a:lnTo>
                  <a:pt x="3344" y="4274"/>
                </a:lnTo>
                <a:lnTo>
                  <a:pt x="3334" y="4282"/>
                </a:lnTo>
                <a:lnTo>
                  <a:pt x="3318" y="4299"/>
                </a:lnTo>
                <a:lnTo>
                  <a:pt x="3313" y="4308"/>
                </a:lnTo>
                <a:lnTo>
                  <a:pt x="3307" y="4315"/>
                </a:lnTo>
                <a:lnTo>
                  <a:pt x="3303" y="4329"/>
                </a:lnTo>
                <a:lnTo>
                  <a:pt x="3303" y="4335"/>
                </a:lnTo>
                <a:lnTo>
                  <a:pt x="3284" y="4342"/>
                </a:lnTo>
                <a:lnTo>
                  <a:pt x="3274" y="4346"/>
                </a:lnTo>
                <a:lnTo>
                  <a:pt x="3253" y="4370"/>
                </a:lnTo>
                <a:lnTo>
                  <a:pt x="3233" y="4414"/>
                </a:lnTo>
                <a:lnTo>
                  <a:pt x="3223" y="4478"/>
                </a:lnTo>
                <a:lnTo>
                  <a:pt x="3222" y="4517"/>
                </a:lnTo>
                <a:lnTo>
                  <a:pt x="3211" y="4524"/>
                </a:lnTo>
                <a:lnTo>
                  <a:pt x="3186" y="4541"/>
                </a:lnTo>
                <a:lnTo>
                  <a:pt x="3161" y="4566"/>
                </a:lnTo>
                <a:lnTo>
                  <a:pt x="3133" y="4599"/>
                </a:lnTo>
                <a:lnTo>
                  <a:pt x="3108" y="4638"/>
                </a:lnTo>
                <a:lnTo>
                  <a:pt x="3106" y="4638"/>
                </a:lnTo>
                <a:lnTo>
                  <a:pt x="3098" y="4655"/>
                </a:lnTo>
                <a:lnTo>
                  <a:pt x="3074" y="4682"/>
                </a:lnTo>
                <a:lnTo>
                  <a:pt x="3045" y="4696"/>
                </a:lnTo>
                <a:lnTo>
                  <a:pt x="3037" y="4696"/>
                </a:lnTo>
                <a:lnTo>
                  <a:pt x="3037" y="4697"/>
                </a:lnTo>
                <a:lnTo>
                  <a:pt x="3031" y="4700"/>
                </a:lnTo>
                <a:lnTo>
                  <a:pt x="3018" y="4703"/>
                </a:lnTo>
                <a:lnTo>
                  <a:pt x="2972" y="4687"/>
                </a:lnTo>
                <a:lnTo>
                  <a:pt x="2955" y="4685"/>
                </a:lnTo>
                <a:lnTo>
                  <a:pt x="2941" y="4686"/>
                </a:lnTo>
                <a:lnTo>
                  <a:pt x="2930" y="4689"/>
                </a:lnTo>
                <a:lnTo>
                  <a:pt x="2922" y="4697"/>
                </a:lnTo>
                <a:lnTo>
                  <a:pt x="2917" y="4708"/>
                </a:lnTo>
                <a:lnTo>
                  <a:pt x="2915" y="4723"/>
                </a:lnTo>
                <a:lnTo>
                  <a:pt x="2866" y="4707"/>
                </a:lnTo>
                <a:lnTo>
                  <a:pt x="2819" y="4682"/>
                </a:lnTo>
                <a:lnTo>
                  <a:pt x="2795" y="4664"/>
                </a:lnTo>
                <a:lnTo>
                  <a:pt x="2751" y="4623"/>
                </a:lnTo>
                <a:lnTo>
                  <a:pt x="2609" y="4457"/>
                </a:lnTo>
                <a:lnTo>
                  <a:pt x="2613" y="4445"/>
                </a:lnTo>
                <a:lnTo>
                  <a:pt x="2613" y="4435"/>
                </a:lnTo>
                <a:lnTo>
                  <a:pt x="2614" y="4433"/>
                </a:lnTo>
                <a:lnTo>
                  <a:pt x="2609" y="4420"/>
                </a:lnTo>
                <a:lnTo>
                  <a:pt x="2604" y="4405"/>
                </a:lnTo>
                <a:lnTo>
                  <a:pt x="2583" y="4371"/>
                </a:lnTo>
                <a:lnTo>
                  <a:pt x="2526" y="4306"/>
                </a:lnTo>
                <a:lnTo>
                  <a:pt x="2521" y="4293"/>
                </a:lnTo>
                <a:lnTo>
                  <a:pt x="2523" y="4283"/>
                </a:lnTo>
                <a:lnTo>
                  <a:pt x="2527" y="4273"/>
                </a:lnTo>
                <a:lnTo>
                  <a:pt x="2536" y="4265"/>
                </a:lnTo>
                <a:lnTo>
                  <a:pt x="2550" y="4259"/>
                </a:lnTo>
                <a:lnTo>
                  <a:pt x="2569" y="4253"/>
                </a:lnTo>
                <a:lnTo>
                  <a:pt x="2600" y="4183"/>
                </a:lnTo>
                <a:lnTo>
                  <a:pt x="2609" y="4114"/>
                </a:lnTo>
                <a:lnTo>
                  <a:pt x="2609" y="4098"/>
                </a:lnTo>
                <a:lnTo>
                  <a:pt x="2600" y="4049"/>
                </a:lnTo>
                <a:lnTo>
                  <a:pt x="2569" y="3988"/>
                </a:lnTo>
                <a:lnTo>
                  <a:pt x="2569" y="3500"/>
                </a:lnTo>
                <a:lnTo>
                  <a:pt x="2528" y="3417"/>
                </a:lnTo>
                <a:lnTo>
                  <a:pt x="2523" y="3448"/>
                </a:lnTo>
                <a:lnTo>
                  <a:pt x="2507" y="3483"/>
                </a:lnTo>
                <a:lnTo>
                  <a:pt x="2481" y="3520"/>
                </a:lnTo>
                <a:lnTo>
                  <a:pt x="2431" y="3578"/>
                </a:lnTo>
                <a:lnTo>
                  <a:pt x="2384" y="3645"/>
                </a:lnTo>
                <a:lnTo>
                  <a:pt x="2370" y="3670"/>
                </a:lnTo>
                <a:lnTo>
                  <a:pt x="2365" y="3683"/>
                </a:lnTo>
                <a:lnTo>
                  <a:pt x="2341" y="3693"/>
                </a:lnTo>
                <a:lnTo>
                  <a:pt x="2308" y="3716"/>
                </a:lnTo>
                <a:lnTo>
                  <a:pt x="2298" y="3728"/>
                </a:lnTo>
                <a:lnTo>
                  <a:pt x="2291" y="3741"/>
                </a:lnTo>
                <a:lnTo>
                  <a:pt x="2291" y="3755"/>
                </a:lnTo>
                <a:lnTo>
                  <a:pt x="2294" y="3768"/>
                </a:lnTo>
                <a:lnTo>
                  <a:pt x="2303" y="3785"/>
                </a:lnTo>
                <a:lnTo>
                  <a:pt x="2121" y="4029"/>
                </a:lnTo>
                <a:lnTo>
                  <a:pt x="1794" y="4416"/>
                </a:lnTo>
                <a:lnTo>
                  <a:pt x="1611" y="4477"/>
                </a:lnTo>
                <a:lnTo>
                  <a:pt x="1601" y="4486"/>
                </a:lnTo>
                <a:lnTo>
                  <a:pt x="1594" y="4497"/>
                </a:lnTo>
                <a:lnTo>
                  <a:pt x="1592" y="4506"/>
                </a:lnTo>
                <a:lnTo>
                  <a:pt x="1591" y="4517"/>
                </a:lnTo>
                <a:lnTo>
                  <a:pt x="1625" y="4559"/>
                </a:lnTo>
                <a:lnTo>
                  <a:pt x="1655" y="4606"/>
                </a:lnTo>
                <a:lnTo>
                  <a:pt x="1674" y="4656"/>
                </a:lnTo>
                <a:lnTo>
                  <a:pt x="1687" y="4710"/>
                </a:lnTo>
                <a:lnTo>
                  <a:pt x="1688" y="4799"/>
                </a:lnTo>
                <a:lnTo>
                  <a:pt x="1673" y="4896"/>
                </a:lnTo>
                <a:lnTo>
                  <a:pt x="1645" y="4995"/>
                </a:lnTo>
                <a:lnTo>
                  <a:pt x="1631" y="5017"/>
                </a:lnTo>
                <a:lnTo>
                  <a:pt x="1617" y="5027"/>
                </a:lnTo>
                <a:lnTo>
                  <a:pt x="1611" y="5030"/>
                </a:lnTo>
                <a:lnTo>
                  <a:pt x="1605" y="5035"/>
                </a:lnTo>
                <a:lnTo>
                  <a:pt x="1571" y="5049"/>
                </a:lnTo>
                <a:lnTo>
                  <a:pt x="1532" y="5059"/>
                </a:lnTo>
                <a:lnTo>
                  <a:pt x="1483" y="5081"/>
                </a:lnTo>
                <a:lnTo>
                  <a:pt x="1448" y="5110"/>
                </a:lnTo>
                <a:lnTo>
                  <a:pt x="1305" y="4988"/>
                </a:lnTo>
                <a:lnTo>
                  <a:pt x="1204" y="4866"/>
                </a:lnTo>
                <a:lnTo>
                  <a:pt x="1204" y="4845"/>
                </a:lnTo>
                <a:lnTo>
                  <a:pt x="1208" y="4811"/>
                </a:lnTo>
                <a:lnTo>
                  <a:pt x="1217" y="4786"/>
                </a:lnTo>
                <a:lnTo>
                  <a:pt x="1234" y="4768"/>
                </a:lnTo>
                <a:lnTo>
                  <a:pt x="1245" y="4764"/>
                </a:lnTo>
                <a:lnTo>
                  <a:pt x="1209" y="4734"/>
                </a:lnTo>
                <a:lnTo>
                  <a:pt x="1194" y="4716"/>
                </a:lnTo>
                <a:lnTo>
                  <a:pt x="1164" y="4677"/>
                </a:lnTo>
                <a:lnTo>
                  <a:pt x="1126" y="4608"/>
                </a:lnTo>
                <a:lnTo>
                  <a:pt x="1115" y="4582"/>
                </a:lnTo>
                <a:lnTo>
                  <a:pt x="1072" y="4427"/>
                </a:lnTo>
                <a:lnTo>
                  <a:pt x="1061" y="4355"/>
                </a:lnTo>
                <a:lnTo>
                  <a:pt x="1051" y="4355"/>
                </a:lnTo>
                <a:lnTo>
                  <a:pt x="1042" y="4351"/>
                </a:lnTo>
                <a:lnTo>
                  <a:pt x="1024" y="4339"/>
                </a:lnTo>
                <a:lnTo>
                  <a:pt x="1016" y="4331"/>
                </a:lnTo>
                <a:lnTo>
                  <a:pt x="1010" y="4320"/>
                </a:lnTo>
                <a:lnTo>
                  <a:pt x="998" y="4294"/>
                </a:lnTo>
                <a:lnTo>
                  <a:pt x="1004" y="4266"/>
                </a:lnTo>
                <a:lnTo>
                  <a:pt x="1004" y="4242"/>
                </a:lnTo>
                <a:lnTo>
                  <a:pt x="1000" y="4233"/>
                </a:lnTo>
                <a:lnTo>
                  <a:pt x="995" y="4224"/>
                </a:lnTo>
                <a:lnTo>
                  <a:pt x="987" y="4218"/>
                </a:lnTo>
                <a:lnTo>
                  <a:pt x="980" y="4213"/>
                </a:lnTo>
                <a:lnTo>
                  <a:pt x="856" y="3683"/>
                </a:lnTo>
                <a:lnTo>
                  <a:pt x="592" y="4089"/>
                </a:lnTo>
                <a:lnTo>
                  <a:pt x="490" y="4294"/>
                </a:lnTo>
                <a:lnTo>
                  <a:pt x="484" y="4298"/>
                </a:lnTo>
                <a:lnTo>
                  <a:pt x="471" y="4308"/>
                </a:lnTo>
                <a:lnTo>
                  <a:pt x="448" y="4356"/>
                </a:lnTo>
                <a:lnTo>
                  <a:pt x="408" y="4457"/>
                </a:lnTo>
                <a:lnTo>
                  <a:pt x="326" y="4599"/>
                </a:lnTo>
                <a:lnTo>
                  <a:pt x="286" y="4581"/>
                </a:lnTo>
                <a:lnTo>
                  <a:pt x="199" y="4559"/>
                </a:lnTo>
                <a:lnTo>
                  <a:pt x="114" y="4525"/>
                </a:lnTo>
                <a:lnTo>
                  <a:pt x="108" y="4522"/>
                </a:lnTo>
                <a:lnTo>
                  <a:pt x="92" y="4508"/>
                </a:lnTo>
                <a:lnTo>
                  <a:pt x="77" y="4483"/>
                </a:lnTo>
                <a:lnTo>
                  <a:pt x="67" y="4451"/>
                </a:lnTo>
                <a:lnTo>
                  <a:pt x="63" y="4423"/>
                </a:lnTo>
                <a:lnTo>
                  <a:pt x="61" y="4362"/>
                </a:lnTo>
                <a:lnTo>
                  <a:pt x="58" y="4331"/>
                </a:lnTo>
                <a:lnTo>
                  <a:pt x="45" y="4279"/>
                </a:lnTo>
                <a:lnTo>
                  <a:pt x="37" y="4256"/>
                </a:lnTo>
                <a:lnTo>
                  <a:pt x="27" y="4238"/>
                </a:lnTo>
                <a:lnTo>
                  <a:pt x="13" y="4223"/>
                </a:lnTo>
                <a:lnTo>
                  <a:pt x="0" y="4213"/>
                </a:lnTo>
                <a:lnTo>
                  <a:pt x="4" y="4161"/>
                </a:lnTo>
                <a:lnTo>
                  <a:pt x="11" y="4143"/>
                </a:lnTo>
                <a:lnTo>
                  <a:pt x="20" y="4131"/>
                </a:lnTo>
                <a:lnTo>
                  <a:pt x="55" y="4111"/>
                </a:lnTo>
                <a:lnTo>
                  <a:pt x="82" y="4089"/>
                </a:lnTo>
                <a:lnTo>
                  <a:pt x="97" y="4069"/>
                </a:lnTo>
                <a:lnTo>
                  <a:pt x="102" y="4049"/>
                </a:lnTo>
                <a:lnTo>
                  <a:pt x="205" y="3846"/>
                </a:lnTo>
                <a:lnTo>
                  <a:pt x="347" y="3642"/>
                </a:lnTo>
                <a:lnTo>
                  <a:pt x="490" y="3314"/>
                </a:lnTo>
                <a:lnTo>
                  <a:pt x="551" y="3213"/>
                </a:lnTo>
                <a:lnTo>
                  <a:pt x="555" y="3198"/>
                </a:lnTo>
                <a:lnTo>
                  <a:pt x="556" y="3169"/>
                </a:lnTo>
                <a:lnTo>
                  <a:pt x="555" y="3155"/>
                </a:lnTo>
                <a:lnTo>
                  <a:pt x="551" y="3143"/>
                </a:lnTo>
                <a:lnTo>
                  <a:pt x="538" y="3120"/>
                </a:lnTo>
                <a:lnTo>
                  <a:pt x="530" y="3111"/>
                </a:lnTo>
                <a:lnTo>
                  <a:pt x="568" y="3096"/>
                </a:lnTo>
                <a:lnTo>
                  <a:pt x="576" y="3088"/>
                </a:lnTo>
                <a:lnTo>
                  <a:pt x="585" y="3082"/>
                </a:lnTo>
                <a:lnTo>
                  <a:pt x="601" y="3070"/>
                </a:lnTo>
                <a:lnTo>
                  <a:pt x="628" y="3033"/>
                </a:lnTo>
                <a:lnTo>
                  <a:pt x="633" y="3022"/>
                </a:lnTo>
                <a:lnTo>
                  <a:pt x="641" y="3012"/>
                </a:lnTo>
                <a:lnTo>
                  <a:pt x="652" y="2989"/>
                </a:lnTo>
                <a:lnTo>
                  <a:pt x="652" y="2866"/>
                </a:lnTo>
                <a:lnTo>
                  <a:pt x="713" y="2744"/>
                </a:lnTo>
                <a:lnTo>
                  <a:pt x="734" y="2672"/>
                </a:lnTo>
                <a:lnTo>
                  <a:pt x="787" y="2547"/>
                </a:lnTo>
                <a:lnTo>
                  <a:pt x="794" y="2539"/>
                </a:lnTo>
                <a:lnTo>
                  <a:pt x="799" y="2532"/>
                </a:lnTo>
                <a:lnTo>
                  <a:pt x="804" y="2526"/>
                </a:lnTo>
                <a:lnTo>
                  <a:pt x="817" y="2519"/>
                </a:lnTo>
                <a:lnTo>
                  <a:pt x="830" y="2482"/>
                </a:lnTo>
                <a:lnTo>
                  <a:pt x="840" y="2465"/>
                </a:lnTo>
                <a:lnTo>
                  <a:pt x="844" y="2462"/>
                </a:lnTo>
                <a:lnTo>
                  <a:pt x="856" y="2458"/>
                </a:lnTo>
                <a:lnTo>
                  <a:pt x="861" y="2455"/>
                </a:lnTo>
                <a:lnTo>
                  <a:pt x="868" y="2453"/>
                </a:lnTo>
                <a:lnTo>
                  <a:pt x="901" y="2458"/>
                </a:lnTo>
                <a:lnTo>
                  <a:pt x="960" y="2486"/>
                </a:lnTo>
                <a:lnTo>
                  <a:pt x="1041" y="2539"/>
                </a:lnTo>
                <a:lnTo>
                  <a:pt x="1183" y="2315"/>
                </a:lnTo>
                <a:lnTo>
                  <a:pt x="1286" y="2071"/>
                </a:lnTo>
                <a:lnTo>
                  <a:pt x="1550" y="1643"/>
                </a:lnTo>
                <a:lnTo>
                  <a:pt x="1574" y="1620"/>
                </a:lnTo>
                <a:lnTo>
                  <a:pt x="1591" y="1600"/>
                </a:lnTo>
                <a:lnTo>
                  <a:pt x="1593" y="1588"/>
                </a:lnTo>
                <a:lnTo>
                  <a:pt x="1594" y="1579"/>
                </a:lnTo>
                <a:lnTo>
                  <a:pt x="1593" y="1569"/>
                </a:lnTo>
                <a:lnTo>
                  <a:pt x="1591" y="1562"/>
                </a:lnTo>
                <a:lnTo>
                  <a:pt x="1693" y="1376"/>
                </a:lnTo>
                <a:lnTo>
                  <a:pt x="2100" y="745"/>
                </a:lnTo>
                <a:lnTo>
                  <a:pt x="2121" y="582"/>
                </a:lnTo>
                <a:lnTo>
                  <a:pt x="2136" y="568"/>
                </a:lnTo>
                <a:lnTo>
                  <a:pt x="2153" y="558"/>
                </a:lnTo>
                <a:lnTo>
                  <a:pt x="2170" y="554"/>
                </a:lnTo>
                <a:lnTo>
                  <a:pt x="2191" y="555"/>
                </a:lnTo>
                <a:lnTo>
                  <a:pt x="2212" y="559"/>
                </a:lnTo>
                <a:lnTo>
                  <a:pt x="2235" y="568"/>
                </a:lnTo>
                <a:lnTo>
                  <a:pt x="2284" y="602"/>
                </a:lnTo>
                <a:lnTo>
                  <a:pt x="2406" y="786"/>
                </a:lnTo>
                <a:lnTo>
                  <a:pt x="2406" y="867"/>
                </a:lnTo>
                <a:lnTo>
                  <a:pt x="2400" y="876"/>
                </a:lnTo>
                <a:lnTo>
                  <a:pt x="2396" y="893"/>
                </a:lnTo>
                <a:lnTo>
                  <a:pt x="2396" y="908"/>
                </a:lnTo>
                <a:lnTo>
                  <a:pt x="2400" y="921"/>
                </a:lnTo>
                <a:lnTo>
                  <a:pt x="2406" y="928"/>
                </a:lnTo>
                <a:lnTo>
                  <a:pt x="2079" y="1376"/>
                </a:lnTo>
                <a:lnTo>
                  <a:pt x="1856" y="1724"/>
                </a:lnTo>
                <a:lnTo>
                  <a:pt x="1815" y="1765"/>
                </a:lnTo>
                <a:lnTo>
                  <a:pt x="1347" y="2805"/>
                </a:lnTo>
                <a:lnTo>
                  <a:pt x="1350" y="2835"/>
                </a:lnTo>
                <a:lnTo>
                  <a:pt x="1349" y="2849"/>
                </a:lnTo>
                <a:lnTo>
                  <a:pt x="1345" y="2866"/>
                </a:lnTo>
                <a:lnTo>
                  <a:pt x="1329" y="2896"/>
                </a:lnTo>
                <a:lnTo>
                  <a:pt x="1305" y="2928"/>
                </a:lnTo>
                <a:lnTo>
                  <a:pt x="1305" y="3172"/>
                </a:lnTo>
                <a:lnTo>
                  <a:pt x="1326" y="3724"/>
                </a:lnTo>
                <a:lnTo>
                  <a:pt x="1335" y="3731"/>
                </a:lnTo>
                <a:lnTo>
                  <a:pt x="1347" y="3749"/>
                </a:lnTo>
                <a:lnTo>
                  <a:pt x="1350" y="3758"/>
                </a:lnTo>
                <a:lnTo>
                  <a:pt x="1351" y="3766"/>
                </a:lnTo>
                <a:lnTo>
                  <a:pt x="1351" y="3773"/>
                </a:lnTo>
                <a:lnTo>
                  <a:pt x="1350" y="3774"/>
                </a:lnTo>
                <a:lnTo>
                  <a:pt x="1350" y="3777"/>
                </a:lnTo>
                <a:lnTo>
                  <a:pt x="1347" y="3785"/>
                </a:lnTo>
                <a:lnTo>
                  <a:pt x="1351" y="3845"/>
                </a:lnTo>
                <a:lnTo>
                  <a:pt x="1367" y="3907"/>
                </a:lnTo>
                <a:lnTo>
                  <a:pt x="1469" y="3660"/>
                </a:lnTo>
                <a:lnTo>
                  <a:pt x="1611" y="3417"/>
                </a:lnTo>
                <a:lnTo>
                  <a:pt x="1620" y="3472"/>
                </a:lnTo>
                <a:lnTo>
                  <a:pt x="1622" y="3487"/>
                </a:lnTo>
                <a:lnTo>
                  <a:pt x="1617" y="3515"/>
                </a:lnTo>
                <a:lnTo>
                  <a:pt x="1616" y="3521"/>
                </a:lnTo>
                <a:lnTo>
                  <a:pt x="1615" y="3527"/>
                </a:lnTo>
                <a:lnTo>
                  <a:pt x="1611" y="3539"/>
                </a:lnTo>
                <a:lnTo>
                  <a:pt x="1601" y="3553"/>
                </a:lnTo>
                <a:lnTo>
                  <a:pt x="1588" y="3581"/>
                </a:lnTo>
                <a:lnTo>
                  <a:pt x="1582" y="3606"/>
                </a:lnTo>
                <a:lnTo>
                  <a:pt x="1584" y="3629"/>
                </a:lnTo>
                <a:lnTo>
                  <a:pt x="1591" y="3642"/>
                </a:lnTo>
                <a:lnTo>
                  <a:pt x="1584" y="3655"/>
                </a:lnTo>
                <a:lnTo>
                  <a:pt x="1572" y="3722"/>
                </a:lnTo>
                <a:lnTo>
                  <a:pt x="1571" y="3743"/>
                </a:lnTo>
                <a:lnTo>
                  <a:pt x="1585" y="3780"/>
                </a:lnTo>
                <a:lnTo>
                  <a:pt x="1592" y="3798"/>
                </a:lnTo>
                <a:lnTo>
                  <a:pt x="1592" y="3800"/>
                </a:lnTo>
                <a:lnTo>
                  <a:pt x="1594" y="3814"/>
                </a:lnTo>
                <a:lnTo>
                  <a:pt x="1596" y="3842"/>
                </a:lnTo>
                <a:lnTo>
                  <a:pt x="1591" y="3866"/>
                </a:lnTo>
                <a:lnTo>
                  <a:pt x="1550" y="3907"/>
                </a:lnTo>
                <a:lnTo>
                  <a:pt x="1580" y="3998"/>
                </a:lnTo>
                <a:lnTo>
                  <a:pt x="1590" y="4053"/>
                </a:lnTo>
                <a:lnTo>
                  <a:pt x="1590" y="4061"/>
                </a:lnTo>
                <a:lnTo>
                  <a:pt x="1611" y="4233"/>
                </a:lnTo>
                <a:lnTo>
                  <a:pt x="1656" y="4177"/>
                </a:lnTo>
                <a:lnTo>
                  <a:pt x="1667" y="4152"/>
                </a:lnTo>
                <a:lnTo>
                  <a:pt x="1671" y="4140"/>
                </a:lnTo>
                <a:lnTo>
                  <a:pt x="1673" y="4131"/>
                </a:lnTo>
                <a:lnTo>
                  <a:pt x="1698" y="4073"/>
                </a:lnTo>
                <a:lnTo>
                  <a:pt x="1707" y="4058"/>
                </a:lnTo>
                <a:lnTo>
                  <a:pt x="1726" y="4018"/>
                </a:lnTo>
                <a:lnTo>
                  <a:pt x="1733" y="4009"/>
                </a:lnTo>
                <a:lnTo>
                  <a:pt x="1958" y="3652"/>
                </a:lnTo>
                <a:lnTo>
                  <a:pt x="2004" y="3584"/>
                </a:lnTo>
                <a:lnTo>
                  <a:pt x="2010" y="3571"/>
                </a:lnTo>
                <a:lnTo>
                  <a:pt x="2019" y="3558"/>
                </a:lnTo>
                <a:lnTo>
                  <a:pt x="2025" y="3547"/>
                </a:lnTo>
                <a:lnTo>
                  <a:pt x="2030" y="3539"/>
                </a:lnTo>
                <a:lnTo>
                  <a:pt x="2033" y="3532"/>
                </a:lnTo>
                <a:lnTo>
                  <a:pt x="2037" y="3525"/>
                </a:lnTo>
                <a:lnTo>
                  <a:pt x="2038" y="3521"/>
                </a:lnTo>
                <a:lnTo>
                  <a:pt x="2039" y="3518"/>
                </a:lnTo>
                <a:lnTo>
                  <a:pt x="2202" y="3294"/>
                </a:lnTo>
                <a:lnTo>
                  <a:pt x="2212" y="3265"/>
                </a:lnTo>
                <a:lnTo>
                  <a:pt x="2231" y="3224"/>
                </a:lnTo>
                <a:lnTo>
                  <a:pt x="2243" y="3213"/>
                </a:lnTo>
                <a:lnTo>
                  <a:pt x="2264" y="3169"/>
                </a:lnTo>
                <a:lnTo>
                  <a:pt x="2269" y="3155"/>
                </a:lnTo>
                <a:lnTo>
                  <a:pt x="2270" y="3132"/>
                </a:lnTo>
                <a:lnTo>
                  <a:pt x="2268" y="3120"/>
                </a:lnTo>
                <a:lnTo>
                  <a:pt x="2263" y="3111"/>
                </a:lnTo>
                <a:lnTo>
                  <a:pt x="2351" y="3054"/>
                </a:lnTo>
                <a:lnTo>
                  <a:pt x="2406" y="3008"/>
                </a:lnTo>
                <a:lnTo>
                  <a:pt x="2467" y="2846"/>
                </a:lnTo>
                <a:lnTo>
                  <a:pt x="2569" y="2683"/>
                </a:lnTo>
                <a:lnTo>
                  <a:pt x="2427" y="2643"/>
                </a:lnTo>
                <a:lnTo>
                  <a:pt x="2417" y="2642"/>
                </a:lnTo>
                <a:lnTo>
                  <a:pt x="2410" y="2642"/>
                </a:lnTo>
                <a:lnTo>
                  <a:pt x="2396" y="2637"/>
                </a:lnTo>
                <a:lnTo>
                  <a:pt x="2392" y="2637"/>
                </a:lnTo>
                <a:lnTo>
                  <a:pt x="2367" y="2629"/>
                </a:lnTo>
                <a:lnTo>
                  <a:pt x="2354" y="2626"/>
                </a:lnTo>
                <a:lnTo>
                  <a:pt x="2311" y="2606"/>
                </a:lnTo>
                <a:lnTo>
                  <a:pt x="2263" y="2579"/>
                </a:lnTo>
                <a:lnTo>
                  <a:pt x="2182" y="2553"/>
                </a:lnTo>
                <a:lnTo>
                  <a:pt x="2150" y="2534"/>
                </a:lnTo>
                <a:lnTo>
                  <a:pt x="2126" y="2514"/>
                </a:lnTo>
                <a:lnTo>
                  <a:pt x="2104" y="2488"/>
                </a:lnTo>
                <a:lnTo>
                  <a:pt x="2097" y="2474"/>
                </a:lnTo>
                <a:lnTo>
                  <a:pt x="2085" y="2445"/>
                </a:lnTo>
                <a:lnTo>
                  <a:pt x="2079" y="2413"/>
                </a:lnTo>
                <a:lnTo>
                  <a:pt x="2079" y="2397"/>
                </a:lnTo>
                <a:lnTo>
                  <a:pt x="2076" y="2371"/>
                </a:lnTo>
                <a:lnTo>
                  <a:pt x="2077" y="2347"/>
                </a:lnTo>
                <a:lnTo>
                  <a:pt x="2080" y="2324"/>
                </a:lnTo>
                <a:lnTo>
                  <a:pt x="2101" y="2283"/>
                </a:lnTo>
                <a:lnTo>
                  <a:pt x="2137" y="2248"/>
                </a:lnTo>
                <a:lnTo>
                  <a:pt x="2161" y="2233"/>
                </a:lnTo>
                <a:lnTo>
                  <a:pt x="2691" y="2009"/>
                </a:lnTo>
                <a:lnTo>
                  <a:pt x="2998" y="1826"/>
                </a:lnTo>
                <a:lnTo>
                  <a:pt x="3120" y="1724"/>
                </a:lnTo>
                <a:lnTo>
                  <a:pt x="3263" y="1623"/>
                </a:lnTo>
                <a:lnTo>
                  <a:pt x="3505" y="1512"/>
                </a:lnTo>
                <a:lnTo>
                  <a:pt x="3515" y="1511"/>
                </a:lnTo>
                <a:lnTo>
                  <a:pt x="3524" y="1512"/>
                </a:lnTo>
                <a:lnTo>
                  <a:pt x="3543" y="1516"/>
                </a:lnTo>
                <a:lnTo>
                  <a:pt x="3552" y="1522"/>
                </a:lnTo>
                <a:lnTo>
                  <a:pt x="3562" y="1529"/>
                </a:lnTo>
                <a:lnTo>
                  <a:pt x="3579" y="1546"/>
                </a:lnTo>
                <a:lnTo>
                  <a:pt x="3595" y="1572"/>
                </a:lnTo>
                <a:lnTo>
                  <a:pt x="3630" y="1643"/>
                </a:lnTo>
                <a:lnTo>
                  <a:pt x="3698" y="1850"/>
                </a:lnTo>
                <a:lnTo>
                  <a:pt x="3704" y="1874"/>
                </a:lnTo>
                <a:close/>
                <a:moveTo>
                  <a:pt x="6238" y="2634"/>
                </a:moveTo>
                <a:lnTo>
                  <a:pt x="6268" y="2695"/>
                </a:lnTo>
                <a:lnTo>
                  <a:pt x="6350" y="2800"/>
                </a:lnTo>
                <a:lnTo>
                  <a:pt x="6358" y="2811"/>
                </a:lnTo>
                <a:lnTo>
                  <a:pt x="6379" y="2852"/>
                </a:lnTo>
                <a:lnTo>
                  <a:pt x="6390" y="2889"/>
                </a:lnTo>
                <a:lnTo>
                  <a:pt x="6391" y="2907"/>
                </a:lnTo>
                <a:lnTo>
                  <a:pt x="6390" y="2923"/>
                </a:lnTo>
                <a:lnTo>
                  <a:pt x="6390" y="3053"/>
                </a:lnTo>
                <a:lnTo>
                  <a:pt x="6299" y="3326"/>
                </a:lnTo>
                <a:lnTo>
                  <a:pt x="6301" y="3335"/>
                </a:lnTo>
                <a:lnTo>
                  <a:pt x="6302" y="3345"/>
                </a:lnTo>
                <a:lnTo>
                  <a:pt x="6301" y="3364"/>
                </a:lnTo>
                <a:lnTo>
                  <a:pt x="6295" y="3383"/>
                </a:lnTo>
                <a:lnTo>
                  <a:pt x="6269" y="3438"/>
                </a:lnTo>
                <a:lnTo>
                  <a:pt x="6262" y="3457"/>
                </a:lnTo>
                <a:lnTo>
                  <a:pt x="6260" y="3474"/>
                </a:lnTo>
                <a:lnTo>
                  <a:pt x="6260" y="3703"/>
                </a:lnTo>
                <a:lnTo>
                  <a:pt x="6286" y="3897"/>
                </a:lnTo>
                <a:lnTo>
                  <a:pt x="6293" y="3899"/>
                </a:lnTo>
                <a:lnTo>
                  <a:pt x="6295" y="3899"/>
                </a:lnTo>
                <a:lnTo>
                  <a:pt x="6297" y="3900"/>
                </a:lnTo>
                <a:lnTo>
                  <a:pt x="6308" y="3904"/>
                </a:lnTo>
                <a:lnTo>
                  <a:pt x="6315" y="3904"/>
                </a:lnTo>
                <a:lnTo>
                  <a:pt x="6328" y="3901"/>
                </a:lnTo>
                <a:lnTo>
                  <a:pt x="6339" y="3897"/>
                </a:lnTo>
                <a:lnTo>
                  <a:pt x="6340" y="3897"/>
                </a:lnTo>
                <a:lnTo>
                  <a:pt x="6351" y="3888"/>
                </a:lnTo>
                <a:lnTo>
                  <a:pt x="6360" y="3877"/>
                </a:lnTo>
                <a:lnTo>
                  <a:pt x="6368" y="3862"/>
                </a:lnTo>
                <a:lnTo>
                  <a:pt x="6377" y="3845"/>
                </a:lnTo>
                <a:lnTo>
                  <a:pt x="6506" y="3722"/>
                </a:lnTo>
                <a:lnTo>
                  <a:pt x="6551" y="3665"/>
                </a:lnTo>
                <a:lnTo>
                  <a:pt x="6584" y="3612"/>
                </a:lnTo>
                <a:lnTo>
                  <a:pt x="6602" y="3604"/>
                </a:lnTo>
                <a:lnTo>
                  <a:pt x="6616" y="3595"/>
                </a:lnTo>
                <a:lnTo>
                  <a:pt x="6622" y="3589"/>
                </a:lnTo>
                <a:lnTo>
                  <a:pt x="6624" y="3586"/>
                </a:lnTo>
                <a:lnTo>
                  <a:pt x="6627" y="3584"/>
                </a:lnTo>
                <a:lnTo>
                  <a:pt x="6636" y="3573"/>
                </a:lnTo>
                <a:lnTo>
                  <a:pt x="6671" y="3514"/>
                </a:lnTo>
                <a:lnTo>
                  <a:pt x="6675" y="3508"/>
                </a:lnTo>
                <a:lnTo>
                  <a:pt x="6753" y="3365"/>
                </a:lnTo>
                <a:lnTo>
                  <a:pt x="6761" y="3362"/>
                </a:lnTo>
                <a:lnTo>
                  <a:pt x="6768" y="3359"/>
                </a:lnTo>
                <a:lnTo>
                  <a:pt x="6774" y="3357"/>
                </a:lnTo>
                <a:lnTo>
                  <a:pt x="6779" y="3353"/>
                </a:lnTo>
                <a:lnTo>
                  <a:pt x="6785" y="3349"/>
                </a:lnTo>
                <a:lnTo>
                  <a:pt x="6786" y="3342"/>
                </a:lnTo>
                <a:lnTo>
                  <a:pt x="6786" y="3337"/>
                </a:lnTo>
                <a:lnTo>
                  <a:pt x="6784" y="3331"/>
                </a:lnTo>
                <a:lnTo>
                  <a:pt x="6778" y="3326"/>
                </a:lnTo>
                <a:lnTo>
                  <a:pt x="6790" y="3314"/>
                </a:lnTo>
                <a:lnTo>
                  <a:pt x="6798" y="3310"/>
                </a:lnTo>
                <a:lnTo>
                  <a:pt x="6830" y="3274"/>
                </a:lnTo>
                <a:lnTo>
                  <a:pt x="6935" y="3144"/>
                </a:lnTo>
                <a:lnTo>
                  <a:pt x="6977" y="3082"/>
                </a:lnTo>
                <a:lnTo>
                  <a:pt x="7016" y="3038"/>
                </a:lnTo>
                <a:lnTo>
                  <a:pt x="7022" y="3034"/>
                </a:lnTo>
                <a:lnTo>
                  <a:pt x="7026" y="3031"/>
                </a:lnTo>
                <a:lnTo>
                  <a:pt x="7035" y="3028"/>
                </a:lnTo>
                <a:lnTo>
                  <a:pt x="7039" y="3028"/>
                </a:lnTo>
                <a:lnTo>
                  <a:pt x="7056" y="3033"/>
                </a:lnTo>
                <a:lnTo>
                  <a:pt x="7081" y="3046"/>
                </a:lnTo>
                <a:lnTo>
                  <a:pt x="7090" y="3053"/>
                </a:lnTo>
                <a:lnTo>
                  <a:pt x="7083" y="3066"/>
                </a:lnTo>
                <a:lnTo>
                  <a:pt x="7076" y="3088"/>
                </a:lnTo>
                <a:lnTo>
                  <a:pt x="7072" y="3107"/>
                </a:lnTo>
                <a:lnTo>
                  <a:pt x="7074" y="3123"/>
                </a:lnTo>
                <a:lnTo>
                  <a:pt x="7078" y="3131"/>
                </a:lnTo>
                <a:lnTo>
                  <a:pt x="7078" y="3274"/>
                </a:lnTo>
                <a:lnTo>
                  <a:pt x="7082" y="3283"/>
                </a:lnTo>
                <a:lnTo>
                  <a:pt x="7087" y="3292"/>
                </a:lnTo>
                <a:lnTo>
                  <a:pt x="7090" y="3306"/>
                </a:lnTo>
                <a:lnTo>
                  <a:pt x="7088" y="3312"/>
                </a:lnTo>
                <a:lnTo>
                  <a:pt x="7087" y="3314"/>
                </a:lnTo>
                <a:lnTo>
                  <a:pt x="7087" y="3318"/>
                </a:lnTo>
                <a:lnTo>
                  <a:pt x="7082" y="3322"/>
                </a:lnTo>
                <a:lnTo>
                  <a:pt x="7078" y="3326"/>
                </a:lnTo>
                <a:lnTo>
                  <a:pt x="7088" y="3402"/>
                </a:lnTo>
                <a:lnTo>
                  <a:pt x="7080" y="3475"/>
                </a:lnTo>
                <a:lnTo>
                  <a:pt x="7070" y="3510"/>
                </a:lnTo>
                <a:lnTo>
                  <a:pt x="7068" y="3512"/>
                </a:lnTo>
                <a:lnTo>
                  <a:pt x="7055" y="3545"/>
                </a:lnTo>
                <a:lnTo>
                  <a:pt x="7012" y="3612"/>
                </a:lnTo>
                <a:lnTo>
                  <a:pt x="6960" y="3741"/>
                </a:lnTo>
                <a:lnTo>
                  <a:pt x="6896" y="3858"/>
                </a:lnTo>
                <a:lnTo>
                  <a:pt x="6766" y="4040"/>
                </a:lnTo>
                <a:lnTo>
                  <a:pt x="6636" y="4197"/>
                </a:lnTo>
                <a:lnTo>
                  <a:pt x="6629" y="4200"/>
                </a:lnTo>
                <a:lnTo>
                  <a:pt x="6624" y="4202"/>
                </a:lnTo>
                <a:lnTo>
                  <a:pt x="6621" y="4207"/>
                </a:lnTo>
                <a:lnTo>
                  <a:pt x="6612" y="4217"/>
                </a:lnTo>
                <a:lnTo>
                  <a:pt x="6559" y="4300"/>
                </a:lnTo>
                <a:lnTo>
                  <a:pt x="6551" y="4308"/>
                </a:lnTo>
                <a:lnTo>
                  <a:pt x="6548" y="4311"/>
                </a:lnTo>
                <a:lnTo>
                  <a:pt x="6544" y="4314"/>
                </a:lnTo>
                <a:lnTo>
                  <a:pt x="6530" y="4326"/>
                </a:lnTo>
                <a:lnTo>
                  <a:pt x="6526" y="4328"/>
                </a:lnTo>
                <a:lnTo>
                  <a:pt x="6524" y="4328"/>
                </a:lnTo>
                <a:lnTo>
                  <a:pt x="6522" y="4330"/>
                </a:lnTo>
                <a:lnTo>
                  <a:pt x="6506" y="4336"/>
                </a:lnTo>
                <a:lnTo>
                  <a:pt x="6500" y="4339"/>
                </a:lnTo>
                <a:lnTo>
                  <a:pt x="6484" y="4339"/>
                </a:lnTo>
                <a:lnTo>
                  <a:pt x="6482" y="4340"/>
                </a:lnTo>
                <a:lnTo>
                  <a:pt x="6465" y="4339"/>
                </a:lnTo>
                <a:lnTo>
                  <a:pt x="6460" y="4336"/>
                </a:lnTo>
                <a:lnTo>
                  <a:pt x="6455" y="4336"/>
                </a:lnTo>
                <a:lnTo>
                  <a:pt x="6447" y="4333"/>
                </a:lnTo>
                <a:lnTo>
                  <a:pt x="6442" y="4331"/>
                </a:lnTo>
                <a:lnTo>
                  <a:pt x="6441" y="4331"/>
                </a:lnTo>
                <a:lnTo>
                  <a:pt x="6358" y="4288"/>
                </a:lnTo>
                <a:lnTo>
                  <a:pt x="6295" y="4248"/>
                </a:lnTo>
                <a:lnTo>
                  <a:pt x="6220" y="4184"/>
                </a:lnTo>
                <a:lnTo>
                  <a:pt x="6143" y="4094"/>
                </a:lnTo>
                <a:lnTo>
                  <a:pt x="6094" y="4013"/>
                </a:lnTo>
                <a:lnTo>
                  <a:pt x="6064" y="3946"/>
                </a:lnTo>
                <a:lnTo>
                  <a:pt x="6029" y="3824"/>
                </a:lnTo>
                <a:lnTo>
                  <a:pt x="6013" y="3689"/>
                </a:lnTo>
                <a:lnTo>
                  <a:pt x="5987" y="3598"/>
                </a:lnTo>
                <a:lnTo>
                  <a:pt x="6038" y="3118"/>
                </a:lnTo>
                <a:lnTo>
                  <a:pt x="6104" y="2716"/>
                </a:lnTo>
                <a:lnTo>
                  <a:pt x="6100" y="2706"/>
                </a:lnTo>
                <a:lnTo>
                  <a:pt x="6097" y="2689"/>
                </a:lnTo>
                <a:lnTo>
                  <a:pt x="6097" y="2676"/>
                </a:lnTo>
                <a:lnTo>
                  <a:pt x="6100" y="2667"/>
                </a:lnTo>
                <a:lnTo>
                  <a:pt x="6104" y="2664"/>
                </a:lnTo>
                <a:lnTo>
                  <a:pt x="6107" y="2645"/>
                </a:lnTo>
                <a:lnTo>
                  <a:pt x="6107" y="2628"/>
                </a:lnTo>
                <a:lnTo>
                  <a:pt x="6105" y="2620"/>
                </a:lnTo>
                <a:lnTo>
                  <a:pt x="6102" y="2613"/>
                </a:lnTo>
                <a:lnTo>
                  <a:pt x="6090" y="2599"/>
                </a:lnTo>
                <a:lnTo>
                  <a:pt x="6095" y="2593"/>
                </a:lnTo>
                <a:lnTo>
                  <a:pt x="6102" y="2588"/>
                </a:lnTo>
                <a:lnTo>
                  <a:pt x="6120" y="2576"/>
                </a:lnTo>
                <a:lnTo>
                  <a:pt x="6136" y="2573"/>
                </a:lnTo>
                <a:lnTo>
                  <a:pt x="6164" y="2574"/>
                </a:lnTo>
                <a:lnTo>
                  <a:pt x="6208" y="2588"/>
                </a:lnTo>
                <a:lnTo>
                  <a:pt x="6234" y="2599"/>
                </a:lnTo>
                <a:lnTo>
                  <a:pt x="6235" y="2616"/>
                </a:lnTo>
                <a:lnTo>
                  <a:pt x="6238" y="2634"/>
                </a:lnTo>
                <a:close/>
              </a:path>
            </a:pathLst>
          </a:custGeom>
          <a:solidFill>
            <a:srgbClr val="92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394246"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394247"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
        <p:nvSpPr>
          <p:cNvPr id="31752" name="日期占位符 4"/>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31753" name="页脚占位符 5"/>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31754" name="灯片编号占位符 6"/>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6A7A0FBA-2F98-4865-817D-2AF712BF95FB}"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406530"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34819" name="TextBox 10">
            <a:hlinkClick r:id="" action="ppaction://hlinkshowjump?jump=nextslide"/>
          </p:cNvPr>
          <p:cNvSpPr txBox="1"/>
          <p:nvPr/>
        </p:nvSpPr>
        <p:spPr>
          <a:xfrm>
            <a:off x="882650" y="650875"/>
            <a:ext cx="235426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认真学习贯彻党的十八届四中全会精神 </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34820"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sp>
        <p:nvSpPr>
          <p:cNvPr id="34821" name="Freeform 8"/>
          <p:cNvSpPr>
            <a:spLocks noEditPoints="1"/>
          </p:cNvSpPr>
          <p:nvPr/>
        </p:nvSpPr>
        <p:spPr>
          <a:xfrm>
            <a:off x="971550" y="247650"/>
            <a:ext cx="1223963" cy="422275"/>
          </a:xfrm>
          <a:custGeom>
            <a:avLst/>
            <a:gdLst/>
            <a:ahLst/>
            <a:cxnLst>
              <a:cxn ang="0">
                <a:pos x="11672" y="3582"/>
              </a:cxn>
              <a:cxn ang="0">
                <a:pos x="3581" y="360"/>
              </a:cxn>
              <a:cxn ang="0">
                <a:pos x="3344" y="888"/>
              </a:cxn>
              <a:cxn ang="0">
                <a:pos x="16809" y="38"/>
              </a:cxn>
              <a:cxn ang="0">
                <a:pos x="17716" y="875"/>
              </a:cxn>
              <a:cxn ang="0">
                <a:pos x="17216" y="1776"/>
              </a:cxn>
              <a:cxn ang="0">
                <a:pos x="17387" y="4568"/>
              </a:cxn>
              <a:cxn ang="0">
                <a:pos x="15887" y="4244"/>
              </a:cxn>
              <a:cxn ang="0">
                <a:pos x="16835" y="1946"/>
              </a:cxn>
              <a:cxn ang="0">
                <a:pos x="16303" y="482"/>
              </a:cxn>
              <a:cxn ang="0">
                <a:pos x="14209" y="1161"/>
              </a:cxn>
              <a:cxn ang="0">
                <a:pos x="15126" y="250"/>
              </a:cxn>
              <a:cxn ang="0">
                <a:pos x="15822" y="1690"/>
              </a:cxn>
              <a:cxn ang="0">
                <a:pos x="16258" y="2099"/>
              </a:cxn>
              <a:cxn ang="0">
                <a:pos x="15651" y="2869"/>
              </a:cxn>
              <a:cxn ang="0">
                <a:pos x="14460" y="3239"/>
              </a:cxn>
              <a:cxn ang="0">
                <a:pos x="14995" y="2139"/>
              </a:cxn>
              <a:cxn ang="0">
                <a:pos x="15354" y="1380"/>
              </a:cxn>
              <a:cxn ang="0">
                <a:pos x="15214" y="1113"/>
              </a:cxn>
              <a:cxn ang="0">
                <a:pos x="14034" y="1757"/>
              </a:cxn>
              <a:cxn ang="0">
                <a:pos x="14015" y="3747"/>
              </a:cxn>
              <a:cxn ang="0">
                <a:pos x="13319" y="4051"/>
              </a:cxn>
              <a:cxn ang="0">
                <a:pos x="13863" y="1942"/>
              </a:cxn>
              <a:cxn ang="0">
                <a:pos x="15959" y="2003"/>
              </a:cxn>
              <a:cxn ang="0">
                <a:pos x="15713" y="2293"/>
              </a:cxn>
              <a:cxn ang="0">
                <a:pos x="15283" y="2337"/>
              </a:cxn>
              <a:cxn ang="0">
                <a:pos x="16495" y="2868"/>
              </a:cxn>
              <a:cxn ang="0">
                <a:pos x="12230" y="1741"/>
              </a:cxn>
              <a:cxn ang="0">
                <a:pos x="12879" y="2402"/>
              </a:cxn>
              <a:cxn ang="0">
                <a:pos x="12010" y="961"/>
              </a:cxn>
              <a:cxn ang="0">
                <a:pos x="10591" y="1754"/>
              </a:cxn>
              <a:cxn ang="0">
                <a:pos x="10782" y="3325"/>
              </a:cxn>
              <a:cxn ang="0">
                <a:pos x="10245" y="3275"/>
              </a:cxn>
              <a:cxn ang="0">
                <a:pos x="12494" y="4207"/>
              </a:cxn>
              <a:cxn ang="0">
                <a:pos x="9556" y="3885"/>
              </a:cxn>
              <a:cxn ang="0">
                <a:pos x="9013" y="3603"/>
              </a:cxn>
              <a:cxn ang="0">
                <a:pos x="8401" y="2456"/>
              </a:cxn>
              <a:cxn ang="0">
                <a:pos x="7852" y="4303"/>
              </a:cxn>
              <a:cxn ang="0">
                <a:pos x="8371" y="2748"/>
              </a:cxn>
              <a:cxn ang="0">
                <a:pos x="7912" y="2395"/>
              </a:cxn>
              <a:cxn ang="0">
                <a:pos x="7787" y="1822"/>
              </a:cxn>
              <a:cxn ang="0">
                <a:pos x="7498" y="1522"/>
              </a:cxn>
              <a:cxn ang="0">
                <a:pos x="8608" y="1128"/>
              </a:cxn>
              <a:cxn ang="0">
                <a:pos x="6844" y="1509"/>
              </a:cxn>
              <a:cxn ang="0">
                <a:pos x="3709" y="1906"/>
              </a:cxn>
              <a:cxn ang="0">
                <a:pos x="3344" y="2683"/>
              </a:cxn>
              <a:cxn ang="0">
                <a:pos x="4118" y="3294"/>
              </a:cxn>
              <a:cxn ang="0">
                <a:pos x="4887" y="3645"/>
              </a:cxn>
              <a:cxn ang="0">
                <a:pos x="5477" y="4138"/>
              </a:cxn>
              <a:cxn ang="0">
                <a:pos x="3522" y="3678"/>
              </a:cxn>
              <a:cxn ang="0">
                <a:pos x="3211" y="4524"/>
              </a:cxn>
              <a:cxn ang="0">
                <a:pos x="2550" y="4259"/>
              </a:cxn>
              <a:cxn ang="0">
                <a:pos x="1645" y="4995"/>
              </a:cxn>
              <a:cxn ang="0">
                <a:pos x="592" y="4089"/>
              </a:cxn>
              <a:cxn ang="0">
                <a:pos x="551" y="3143"/>
              </a:cxn>
              <a:cxn ang="0">
                <a:pos x="1591" y="1562"/>
              </a:cxn>
              <a:cxn ang="0">
                <a:pos x="1347" y="3785"/>
              </a:cxn>
              <a:cxn ang="0">
                <a:pos x="1726" y="4018"/>
              </a:cxn>
              <a:cxn ang="0">
                <a:pos x="2126" y="2514"/>
              </a:cxn>
              <a:cxn ang="0">
                <a:pos x="6299" y="3326"/>
              </a:cxn>
              <a:cxn ang="0">
                <a:pos x="6774" y="3357"/>
              </a:cxn>
              <a:cxn ang="0">
                <a:pos x="7070" y="3510"/>
              </a:cxn>
              <a:cxn ang="0">
                <a:pos x="6029" y="3824"/>
              </a:cxn>
            </a:cxnLst>
            <a:rect l="0" t="0" r="0" b="0"/>
            <a:pathLst>
              <a:path w="17750" h="5110">
                <a:moveTo>
                  <a:pt x="3004" y="3107"/>
                </a:moveTo>
                <a:lnTo>
                  <a:pt x="2992" y="3110"/>
                </a:lnTo>
                <a:lnTo>
                  <a:pt x="2980" y="3116"/>
                </a:lnTo>
                <a:lnTo>
                  <a:pt x="2971" y="3124"/>
                </a:lnTo>
                <a:lnTo>
                  <a:pt x="2962" y="3135"/>
                </a:lnTo>
                <a:lnTo>
                  <a:pt x="2955" y="3152"/>
                </a:lnTo>
                <a:lnTo>
                  <a:pt x="2937" y="3294"/>
                </a:lnTo>
                <a:lnTo>
                  <a:pt x="2998" y="3907"/>
                </a:lnTo>
                <a:lnTo>
                  <a:pt x="3160" y="3825"/>
                </a:lnTo>
                <a:lnTo>
                  <a:pt x="3384" y="3660"/>
                </a:lnTo>
                <a:lnTo>
                  <a:pt x="3609" y="3539"/>
                </a:lnTo>
                <a:lnTo>
                  <a:pt x="3242" y="3233"/>
                </a:lnTo>
                <a:lnTo>
                  <a:pt x="3231" y="3232"/>
                </a:lnTo>
                <a:lnTo>
                  <a:pt x="3222" y="3229"/>
                </a:lnTo>
                <a:lnTo>
                  <a:pt x="3201" y="3217"/>
                </a:lnTo>
                <a:lnTo>
                  <a:pt x="3189" y="3208"/>
                </a:lnTo>
                <a:lnTo>
                  <a:pt x="3138" y="3144"/>
                </a:lnTo>
                <a:lnTo>
                  <a:pt x="3114" y="3127"/>
                </a:lnTo>
                <a:lnTo>
                  <a:pt x="3101" y="3118"/>
                </a:lnTo>
                <a:lnTo>
                  <a:pt x="3073" y="3111"/>
                </a:lnTo>
                <a:lnTo>
                  <a:pt x="3059" y="3111"/>
                </a:lnTo>
                <a:lnTo>
                  <a:pt x="3037" y="3107"/>
                </a:lnTo>
                <a:lnTo>
                  <a:pt x="3020" y="3104"/>
                </a:lnTo>
                <a:lnTo>
                  <a:pt x="3004" y="3107"/>
                </a:lnTo>
                <a:close/>
                <a:moveTo>
                  <a:pt x="12604" y="3337"/>
                </a:moveTo>
                <a:lnTo>
                  <a:pt x="12593" y="3322"/>
                </a:lnTo>
                <a:lnTo>
                  <a:pt x="12580" y="3310"/>
                </a:lnTo>
                <a:lnTo>
                  <a:pt x="12570" y="3304"/>
                </a:lnTo>
                <a:lnTo>
                  <a:pt x="12219" y="3447"/>
                </a:lnTo>
                <a:lnTo>
                  <a:pt x="12185" y="3481"/>
                </a:lnTo>
                <a:lnTo>
                  <a:pt x="11900" y="3602"/>
                </a:lnTo>
                <a:lnTo>
                  <a:pt x="11802" y="3591"/>
                </a:lnTo>
                <a:lnTo>
                  <a:pt x="11724" y="3602"/>
                </a:lnTo>
                <a:lnTo>
                  <a:pt x="11691" y="3579"/>
                </a:lnTo>
                <a:lnTo>
                  <a:pt x="11680" y="3581"/>
                </a:lnTo>
                <a:lnTo>
                  <a:pt x="11672" y="3582"/>
                </a:lnTo>
                <a:lnTo>
                  <a:pt x="11663" y="3585"/>
                </a:lnTo>
                <a:lnTo>
                  <a:pt x="11657" y="3591"/>
                </a:lnTo>
                <a:lnTo>
                  <a:pt x="11672" y="3644"/>
                </a:lnTo>
                <a:lnTo>
                  <a:pt x="11774" y="3857"/>
                </a:lnTo>
                <a:lnTo>
                  <a:pt x="11802" y="3899"/>
                </a:lnTo>
                <a:lnTo>
                  <a:pt x="11834" y="3888"/>
                </a:lnTo>
                <a:lnTo>
                  <a:pt x="12131" y="3810"/>
                </a:lnTo>
                <a:lnTo>
                  <a:pt x="12165" y="3787"/>
                </a:lnTo>
                <a:lnTo>
                  <a:pt x="12200" y="3764"/>
                </a:lnTo>
                <a:lnTo>
                  <a:pt x="12234" y="3740"/>
                </a:lnTo>
                <a:lnTo>
                  <a:pt x="12269" y="3717"/>
                </a:lnTo>
                <a:lnTo>
                  <a:pt x="12303" y="3694"/>
                </a:lnTo>
                <a:lnTo>
                  <a:pt x="12337" y="3670"/>
                </a:lnTo>
                <a:lnTo>
                  <a:pt x="12372" y="3647"/>
                </a:lnTo>
                <a:lnTo>
                  <a:pt x="12405" y="3624"/>
                </a:lnTo>
                <a:lnTo>
                  <a:pt x="12446" y="3591"/>
                </a:lnTo>
                <a:lnTo>
                  <a:pt x="12455" y="3582"/>
                </a:lnTo>
                <a:lnTo>
                  <a:pt x="12457" y="3578"/>
                </a:lnTo>
                <a:lnTo>
                  <a:pt x="12465" y="3573"/>
                </a:lnTo>
                <a:lnTo>
                  <a:pt x="12483" y="3557"/>
                </a:lnTo>
                <a:lnTo>
                  <a:pt x="12604" y="3337"/>
                </a:lnTo>
                <a:close/>
                <a:moveTo>
                  <a:pt x="3242" y="521"/>
                </a:moveTo>
                <a:lnTo>
                  <a:pt x="3243" y="501"/>
                </a:lnTo>
                <a:lnTo>
                  <a:pt x="3246" y="485"/>
                </a:lnTo>
                <a:lnTo>
                  <a:pt x="3253" y="469"/>
                </a:lnTo>
                <a:lnTo>
                  <a:pt x="3263" y="460"/>
                </a:lnTo>
                <a:lnTo>
                  <a:pt x="3508" y="398"/>
                </a:lnTo>
                <a:lnTo>
                  <a:pt x="3528" y="357"/>
                </a:lnTo>
                <a:lnTo>
                  <a:pt x="3553" y="366"/>
                </a:lnTo>
                <a:lnTo>
                  <a:pt x="3562" y="367"/>
                </a:lnTo>
                <a:lnTo>
                  <a:pt x="3566" y="366"/>
                </a:lnTo>
                <a:lnTo>
                  <a:pt x="3569" y="366"/>
                </a:lnTo>
                <a:lnTo>
                  <a:pt x="3576" y="364"/>
                </a:lnTo>
                <a:lnTo>
                  <a:pt x="3578" y="361"/>
                </a:lnTo>
                <a:lnTo>
                  <a:pt x="3578" y="360"/>
                </a:lnTo>
                <a:lnTo>
                  <a:pt x="3581" y="360"/>
                </a:lnTo>
                <a:lnTo>
                  <a:pt x="3588" y="357"/>
                </a:lnTo>
                <a:lnTo>
                  <a:pt x="3612" y="349"/>
                </a:lnTo>
                <a:lnTo>
                  <a:pt x="3659" y="342"/>
                </a:lnTo>
                <a:lnTo>
                  <a:pt x="3704" y="344"/>
                </a:lnTo>
                <a:lnTo>
                  <a:pt x="3746" y="356"/>
                </a:lnTo>
                <a:lnTo>
                  <a:pt x="3784" y="376"/>
                </a:lnTo>
                <a:lnTo>
                  <a:pt x="3818" y="405"/>
                </a:lnTo>
                <a:lnTo>
                  <a:pt x="3851" y="444"/>
                </a:lnTo>
                <a:lnTo>
                  <a:pt x="3881" y="492"/>
                </a:lnTo>
                <a:lnTo>
                  <a:pt x="3998" y="709"/>
                </a:lnTo>
                <a:lnTo>
                  <a:pt x="4028" y="756"/>
                </a:lnTo>
                <a:lnTo>
                  <a:pt x="4033" y="761"/>
                </a:lnTo>
                <a:lnTo>
                  <a:pt x="4036" y="766"/>
                </a:lnTo>
                <a:lnTo>
                  <a:pt x="4038" y="772"/>
                </a:lnTo>
                <a:lnTo>
                  <a:pt x="4040" y="802"/>
                </a:lnTo>
                <a:lnTo>
                  <a:pt x="4031" y="857"/>
                </a:lnTo>
                <a:lnTo>
                  <a:pt x="3976" y="1010"/>
                </a:lnTo>
                <a:lnTo>
                  <a:pt x="3959" y="1004"/>
                </a:lnTo>
                <a:lnTo>
                  <a:pt x="3944" y="1004"/>
                </a:lnTo>
                <a:lnTo>
                  <a:pt x="3927" y="1007"/>
                </a:lnTo>
                <a:lnTo>
                  <a:pt x="3898" y="1023"/>
                </a:lnTo>
                <a:lnTo>
                  <a:pt x="3867" y="1051"/>
                </a:lnTo>
                <a:lnTo>
                  <a:pt x="3854" y="1070"/>
                </a:lnTo>
                <a:lnTo>
                  <a:pt x="3772" y="1070"/>
                </a:lnTo>
                <a:lnTo>
                  <a:pt x="3742" y="1077"/>
                </a:lnTo>
                <a:lnTo>
                  <a:pt x="3715" y="1075"/>
                </a:lnTo>
                <a:lnTo>
                  <a:pt x="3703" y="1072"/>
                </a:lnTo>
                <a:lnTo>
                  <a:pt x="3691" y="1067"/>
                </a:lnTo>
                <a:lnTo>
                  <a:pt x="3670" y="1051"/>
                </a:lnTo>
                <a:lnTo>
                  <a:pt x="3569" y="1030"/>
                </a:lnTo>
                <a:lnTo>
                  <a:pt x="3528" y="1011"/>
                </a:lnTo>
                <a:lnTo>
                  <a:pt x="3517" y="1004"/>
                </a:lnTo>
                <a:lnTo>
                  <a:pt x="3498" y="987"/>
                </a:lnTo>
                <a:lnTo>
                  <a:pt x="3491" y="978"/>
                </a:lnTo>
                <a:lnTo>
                  <a:pt x="3487" y="969"/>
                </a:lnTo>
                <a:lnTo>
                  <a:pt x="3344" y="888"/>
                </a:lnTo>
                <a:lnTo>
                  <a:pt x="3222" y="786"/>
                </a:lnTo>
                <a:lnTo>
                  <a:pt x="3206" y="782"/>
                </a:lnTo>
                <a:lnTo>
                  <a:pt x="3189" y="779"/>
                </a:lnTo>
                <a:lnTo>
                  <a:pt x="3174" y="770"/>
                </a:lnTo>
                <a:lnTo>
                  <a:pt x="3144" y="745"/>
                </a:lnTo>
                <a:lnTo>
                  <a:pt x="3128" y="728"/>
                </a:lnTo>
                <a:lnTo>
                  <a:pt x="3100" y="684"/>
                </a:lnTo>
                <a:lnTo>
                  <a:pt x="3108" y="685"/>
                </a:lnTo>
                <a:lnTo>
                  <a:pt x="3117" y="685"/>
                </a:lnTo>
                <a:lnTo>
                  <a:pt x="3137" y="680"/>
                </a:lnTo>
                <a:lnTo>
                  <a:pt x="3156" y="669"/>
                </a:lnTo>
                <a:lnTo>
                  <a:pt x="3175" y="652"/>
                </a:lnTo>
                <a:lnTo>
                  <a:pt x="3191" y="627"/>
                </a:lnTo>
                <a:lnTo>
                  <a:pt x="3192" y="623"/>
                </a:lnTo>
                <a:lnTo>
                  <a:pt x="3208" y="597"/>
                </a:lnTo>
                <a:lnTo>
                  <a:pt x="3242" y="521"/>
                </a:lnTo>
                <a:close/>
                <a:moveTo>
                  <a:pt x="16023" y="29"/>
                </a:moveTo>
                <a:lnTo>
                  <a:pt x="16066" y="22"/>
                </a:lnTo>
                <a:lnTo>
                  <a:pt x="16109" y="17"/>
                </a:lnTo>
                <a:lnTo>
                  <a:pt x="16153" y="12"/>
                </a:lnTo>
                <a:lnTo>
                  <a:pt x="16195" y="9"/>
                </a:lnTo>
                <a:lnTo>
                  <a:pt x="16238" y="6"/>
                </a:lnTo>
                <a:lnTo>
                  <a:pt x="16280" y="3"/>
                </a:lnTo>
                <a:lnTo>
                  <a:pt x="16322" y="1"/>
                </a:lnTo>
                <a:lnTo>
                  <a:pt x="16364" y="0"/>
                </a:lnTo>
                <a:lnTo>
                  <a:pt x="16405" y="0"/>
                </a:lnTo>
                <a:lnTo>
                  <a:pt x="16448" y="0"/>
                </a:lnTo>
                <a:lnTo>
                  <a:pt x="16489" y="1"/>
                </a:lnTo>
                <a:lnTo>
                  <a:pt x="16529" y="3"/>
                </a:lnTo>
                <a:lnTo>
                  <a:pt x="16570" y="7"/>
                </a:lnTo>
                <a:lnTo>
                  <a:pt x="16611" y="10"/>
                </a:lnTo>
                <a:lnTo>
                  <a:pt x="16651" y="13"/>
                </a:lnTo>
                <a:lnTo>
                  <a:pt x="16691" y="19"/>
                </a:lnTo>
                <a:lnTo>
                  <a:pt x="16730" y="24"/>
                </a:lnTo>
                <a:lnTo>
                  <a:pt x="16769" y="30"/>
                </a:lnTo>
                <a:lnTo>
                  <a:pt x="16809" y="38"/>
                </a:lnTo>
                <a:lnTo>
                  <a:pt x="16848" y="44"/>
                </a:lnTo>
                <a:lnTo>
                  <a:pt x="16887" y="53"/>
                </a:lnTo>
                <a:lnTo>
                  <a:pt x="16925" y="62"/>
                </a:lnTo>
                <a:lnTo>
                  <a:pt x="16963" y="72"/>
                </a:lnTo>
                <a:lnTo>
                  <a:pt x="17001" y="83"/>
                </a:lnTo>
                <a:lnTo>
                  <a:pt x="17039" y="94"/>
                </a:lnTo>
                <a:lnTo>
                  <a:pt x="17077" y="107"/>
                </a:lnTo>
                <a:lnTo>
                  <a:pt x="17114" y="119"/>
                </a:lnTo>
                <a:lnTo>
                  <a:pt x="17151" y="132"/>
                </a:lnTo>
                <a:lnTo>
                  <a:pt x="17188" y="147"/>
                </a:lnTo>
                <a:lnTo>
                  <a:pt x="17224" y="162"/>
                </a:lnTo>
                <a:lnTo>
                  <a:pt x="17261" y="178"/>
                </a:lnTo>
                <a:lnTo>
                  <a:pt x="17297" y="193"/>
                </a:lnTo>
                <a:lnTo>
                  <a:pt x="17298" y="203"/>
                </a:lnTo>
                <a:lnTo>
                  <a:pt x="17302" y="212"/>
                </a:lnTo>
                <a:lnTo>
                  <a:pt x="17305" y="222"/>
                </a:lnTo>
                <a:lnTo>
                  <a:pt x="17308" y="232"/>
                </a:lnTo>
                <a:lnTo>
                  <a:pt x="17320" y="254"/>
                </a:lnTo>
                <a:lnTo>
                  <a:pt x="17333" y="277"/>
                </a:lnTo>
                <a:lnTo>
                  <a:pt x="17351" y="302"/>
                </a:lnTo>
                <a:lnTo>
                  <a:pt x="17371" y="327"/>
                </a:lnTo>
                <a:lnTo>
                  <a:pt x="17394" y="355"/>
                </a:lnTo>
                <a:lnTo>
                  <a:pt x="17421" y="384"/>
                </a:lnTo>
                <a:lnTo>
                  <a:pt x="17450" y="414"/>
                </a:lnTo>
                <a:lnTo>
                  <a:pt x="17484" y="446"/>
                </a:lnTo>
                <a:lnTo>
                  <a:pt x="17520" y="479"/>
                </a:lnTo>
                <a:lnTo>
                  <a:pt x="17559" y="514"/>
                </a:lnTo>
                <a:lnTo>
                  <a:pt x="17602" y="549"/>
                </a:lnTo>
                <a:lnTo>
                  <a:pt x="17648" y="587"/>
                </a:lnTo>
                <a:lnTo>
                  <a:pt x="17698" y="626"/>
                </a:lnTo>
                <a:lnTo>
                  <a:pt x="17750" y="667"/>
                </a:lnTo>
                <a:lnTo>
                  <a:pt x="17744" y="714"/>
                </a:lnTo>
                <a:lnTo>
                  <a:pt x="17738" y="759"/>
                </a:lnTo>
                <a:lnTo>
                  <a:pt x="17731" y="800"/>
                </a:lnTo>
                <a:lnTo>
                  <a:pt x="17724" y="839"/>
                </a:lnTo>
                <a:lnTo>
                  <a:pt x="17716" y="875"/>
                </a:lnTo>
                <a:lnTo>
                  <a:pt x="17707" y="908"/>
                </a:lnTo>
                <a:lnTo>
                  <a:pt x="17698" y="938"/>
                </a:lnTo>
                <a:lnTo>
                  <a:pt x="17688" y="966"/>
                </a:lnTo>
                <a:lnTo>
                  <a:pt x="17677" y="989"/>
                </a:lnTo>
                <a:lnTo>
                  <a:pt x="17666" y="1011"/>
                </a:lnTo>
                <a:lnTo>
                  <a:pt x="17655" y="1029"/>
                </a:lnTo>
                <a:lnTo>
                  <a:pt x="17641" y="1044"/>
                </a:lnTo>
                <a:lnTo>
                  <a:pt x="17635" y="1051"/>
                </a:lnTo>
                <a:lnTo>
                  <a:pt x="17628" y="1058"/>
                </a:lnTo>
                <a:lnTo>
                  <a:pt x="17621" y="1063"/>
                </a:lnTo>
                <a:lnTo>
                  <a:pt x="17615" y="1068"/>
                </a:lnTo>
                <a:lnTo>
                  <a:pt x="17608" y="1071"/>
                </a:lnTo>
                <a:lnTo>
                  <a:pt x="17600" y="1074"/>
                </a:lnTo>
                <a:lnTo>
                  <a:pt x="17592" y="1077"/>
                </a:lnTo>
                <a:lnTo>
                  <a:pt x="17585" y="1079"/>
                </a:lnTo>
                <a:lnTo>
                  <a:pt x="17503" y="1058"/>
                </a:lnTo>
                <a:lnTo>
                  <a:pt x="17480" y="1062"/>
                </a:lnTo>
                <a:lnTo>
                  <a:pt x="17458" y="1069"/>
                </a:lnTo>
                <a:lnTo>
                  <a:pt x="17437" y="1080"/>
                </a:lnTo>
                <a:lnTo>
                  <a:pt x="17417" y="1094"/>
                </a:lnTo>
                <a:lnTo>
                  <a:pt x="17398" y="1112"/>
                </a:lnTo>
                <a:lnTo>
                  <a:pt x="17379" y="1133"/>
                </a:lnTo>
                <a:lnTo>
                  <a:pt x="17363" y="1158"/>
                </a:lnTo>
                <a:lnTo>
                  <a:pt x="17346" y="1185"/>
                </a:lnTo>
                <a:lnTo>
                  <a:pt x="17331" y="1215"/>
                </a:lnTo>
                <a:lnTo>
                  <a:pt x="17315" y="1250"/>
                </a:lnTo>
                <a:lnTo>
                  <a:pt x="17302" y="1287"/>
                </a:lnTo>
                <a:lnTo>
                  <a:pt x="17289" y="1329"/>
                </a:lnTo>
                <a:lnTo>
                  <a:pt x="17276" y="1373"/>
                </a:lnTo>
                <a:lnTo>
                  <a:pt x="17265" y="1421"/>
                </a:lnTo>
                <a:lnTo>
                  <a:pt x="17255" y="1472"/>
                </a:lnTo>
                <a:lnTo>
                  <a:pt x="17246" y="1526"/>
                </a:lnTo>
                <a:lnTo>
                  <a:pt x="17237" y="1584"/>
                </a:lnTo>
                <a:lnTo>
                  <a:pt x="17230" y="1644"/>
                </a:lnTo>
                <a:lnTo>
                  <a:pt x="17223" y="1708"/>
                </a:lnTo>
                <a:lnTo>
                  <a:pt x="17216" y="1776"/>
                </a:lnTo>
                <a:lnTo>
                  <a:pt x="17212" y="1847"/>
                </a:lnTo>
                <a:lnTo>
                  <a:pt x="17208" y="1921"/>
                </a:lnTo>
                <a:lnTo>
                  <a:pt x="17204" y="1999"/>
                </a:lnTo>
                <a:lnTo>
                  <a:pt x="17202" y="2080"/>
                </a:lnTo>
                <a:lnTo>
                  <a:pt x="17201" y="2164"/>
                </a:lnTo>
                <a:lnTo>
                  <a:pt x="17200" y="2252"/>
                </a:lnTo>
                <a:lnTo>
                  <a:pt x="17200" y="2343"/>
                </a:lnTo>
                <a:lnTo>
                  <a:pt x="17201" y="2437"/>
                </a:lnTo>
                <a:lnTo>
                  <a:pt x="17203" y="2535"/>
                </a:lnTo>
                <a:lnTo>
                  <a:pt x="17206" y="2636"/>
                </a:lnTo>
                <a:lnTo>
                  <a:pt x="17210" y="2740"/>
                </a:lnTo>
                <a:lnTo>
                  <a:pt x="17215" y="2848"/>
                </a:lnTo>
                <a:lnTo>
                  <a:pt x="17211" y="2848"/>
                </a:lnTo>
                <a:lnTo>
                  <a:pt x="17208" y="2849"/>
                </a:lnTo>
                <a:lnTo>
                  <a:pt x="17204" y="2850"/>
                </a:lnTo>
                <a:lnTo>
                  <a:pt x="17201" y="2852"/>
                </a:lnTo>
                <a:lnTo>
                  <a:pt x="17195" y="2859"/>
                </a:lnTo>
                <a:lnTo>
                  <a:pt x="17190" y="2868"/>
                </a:lnTo>
                <a:lnTo>
                  <a:pt x="17186" y="2879"/>
                </a:lnTo>
                <a:lnTo>
                  <a:pt x="17183" y="2894"/>
                </a:lnTo>
                <a:lnTo>
                  <a:pt x="17181" y="2910"/>
                </a:lnTo>
                <a:lnTo>
                  <a:pt x="17179" y="2930"/>
                </a:lnTo>
                <a:lnTo>
                  <a:pt x="17178" y="2951"/>
                </a:lnTo>
                <a:lnTo>
                  <a:pt x="17178" y="2976"/>
                </a:lnTo>
                <a:lnTo>
                  <a:pt x="17179" y="3003"/>
                </a:lnTo>
                <a:lnTo>
                  <a:pt x="17180" y="3032"/>
                </a:lnTo>
                <a:lnTo>
                  <a:pt x="17182" y="3064"/>
                </a:lnTo>
                <a:lnTo>
                  <a:pt x="17185" y="3100"/>
                </a:lnTo>
                <a:lnTo>
                  <a:pt x="17190" y="3137"/>
                </a:lnTo>
                <a:lnTo>
                  <a:pt x="17194" y="3177"/>
                </a:lnTo>
                <a:lnTo>
                  <a:pt x="17215" y="3301"/>
                </a:lnTo>
                <a:lnTo>
                  <a:pt x="17462" y="4432"/>
                </a:lnTo>
                <a:lnTo>
                  <a:pt x="17443" y="4470"/>
                </a:lnTo>
                <a:lnTo>
                  <a:pt x="17425" y="4505"/>
                </a:lnTo>
                <a:lnTo>
                  <a:pt x="17406" y="4537"/>
                </a:lnTo>
                <a:lnTo>
                  <a:pt x="17387" y="4568"/>
                </a:lnTo>
                <a:lnTo>
                  <a:pt x="17367" y="4597"/>
                </a:lnTo>
                <a:lnTo>
                  <a:pt x="17347" y="4623"/>
                </a:lnTo>
                <a:lnTo>
                  <a:pt x="17327" y="4647"/>
                </a:lnTo>
                <a:lnTo>
                  <a:pt x="17307" y="4668"/>
                </a:lnTo>
                <a:lnTo>
                  <a:pt x="17286" y="4688"/>
                </a:lnTo>
                <a:lnTo>
                  <a:pt x="17265" y="4705"/>
                </a:lnTo>
                <a:lnTo>
                  <a:pt x="17244" y="4720"/>
                </a:lnTo>
                <a:lnTo>
                  <a:pt x="17222" y="4733"/>
                </a:lnTo>
                <a:lnTo>
                  <a:pt x="17201" y="4744"/>
                </a:lnTo>
                <a:lnTo>
                  <a:pt x="17178" y="4752"/>
                </a:lnTo>
                <a:lnTo>
                  <a:pt x="17166" y="4755"/>
                </a:lnTo>
                <a:lnTo>
                  <a:pt x="17155" y="4758"/>
                </a:lnTo>
                <a:lnTo>
                  <a:pt x="17144" y="4759"/>
                </a:lnTo>
                <a:lnTo>
                  <a:pt x="17132" y="4761"/>
                </a:lnTo>
                <a:lnTo>
                  <a:pt x="17050" y="4736"/>
                </a:lnTo>
                <a:lnTo>
                  <a:pt x="16970" y="4710"/>
                </a:lnTo>
                <a:lnTo>
                  <a:pt x="16892" y="4685"/>
                </a:lnTo>
                <a:lnTo>
                  <a:pt x="16818" y="4660"/>
                </a:lnTo>
                <a:lnTo>
                  <a:pt x="16745" y="4635"/>
                </a:lnTo>
                <a:lnTo>
                  <a:pt x="16675" y="4611"/>
                </a:lnTo>
                <a:lnTo>
                  <a:pt x="16607" y="4586"/>
                </a:lnTo>
                <a:lnTo>
                  <a:pt x="16543" y="4562"/>
                </a:lnTo>
                <a:lnTo>
                  <a:pt x="16480" y="4538"/>
                </a:lnTo>
                <a:lnTo>
                  <a:pt x="16420" y="4514"/>
                </a:lnTo>
                <a:lnTo>
                  <a:pt x="16362" y="4491"/>
                </a:lnTo>
                <a:lnTo>
                  <a:pt x="16307" y="4467"/>
                </a:lnTo>
                <a:lnTo>
                  <a:pt x="16253" y="4444"/>
                </a:lnTo>
                <a:lnTo>
                  <a:pt x="16204" y="4421"/>
                </a:lnTo>
                <a:lnTo>
                  <a:pt x="16155" y="4399"/>
                </a:lnTo>
                <a:lnTo>
                  <a:pt x="16109" y="4375"/>
                </a:lnTo>
                <a:lnTo>
                  <a:pt x="16066" y="4353"/>
                </a:lnTo>
                <a:lnTo>
                  <a:pt x="16026" y="4331"/>
                </a:lnTo>
                <a:lnTo>
                  <a:pt x="15987" y="4309"/>
                </a:lnTo>
                <a:lnTo>
                  <a:pt x="15952" y="4288"/>
                </a:lnTo>
                <a:lnTo>
                  <a:pt x="15918" y="4265"/>
                </a:lnTo>
                <a:lnTo>
                  <a:pt x="15887" y="4244"/>
                </a:lnTo>
                <a:lnTo>
                  <a:pt x="15860" y="4223"/>
                </a:lnTo>
                <a:lnTo>
                  <a:pt x="15833" y="4202"/>
                </a:lnTo>
                <a:lnTo>
                  <a:pt x="15810" y="4181"/>
                </a:lnTo>
                <a:lnTo>
                  <a:pt x="15789" y="4161"/>
                </a:lnTo>
                <a:lnTo>
                  <a:pt x="15770" y="4140"/>
                </a:lnTo>
                <a:lnTo>
                  <a:pt x="15754" y="4120"/>
                </a:lnTo>
                <a:lnTo>
                  <a:pt x="15740" y="4100"/>
                </a:lnTo>
                <a:lnTo>
                  <a:pt x="15729" y="4080"/>
                </a:lnTo>
                <a:lnTo>
                  <a:pt x="15720" y="4061"/>
                </a:lnTo>
                <a:lnTo>
                  <a:pt x="15713" y="4041"/>
                </a:lnTo>
                <a:lnTo>
                  <a:pt x="15734" y="4000"/>
                </a:lnTo>
                <a:lnTo>
                  <a:pt x="15811" y="4025"/>
                </a:lnTo>
                <a:lnTo>
                  <a:pt x="15886" y="4048"/>
                </a:lnTo>
                <a:lnTo>
                  <a:pt x="15961" y="4068"/>
                </a:lnTo>
                <a:lnTo>
                  <a:pt x="16034" y="4087"/>
                </a:lnTo>
                <a:lnTo>
                  <a:pt x="16106" y="4102"/>
                </a:lnTo>
                <a:lnTo>
                  <a:pt x="16177" y="4117"/>
                </a:lnTo>
                <a:lnTo>
                  <a:pt x="16247" y="4129"/>
                </a:lnTo>
                <a:lnTo>
                  <a:pt x="16314" y="4139"/>
                </a:lnTo>
                <a:lnTo>
                  <a:pt x="16382" y="4147"/>
                </a:lnTo>
                <a:lnTo>
                  <a:pt x="16449" y="4153"/>
                </a:lnTo>
                <a:lnTo>
                  <a:pt x="16514" y="4157"/>
                </a:lnTo>
                <a:lnTo>
                  <a:pt x="16579" y="4159"/>
                </a:lnTo>
                <a:lnTo>
                  <a:pt x="16642" y="4158"/>
                </a:lnTo>
                <a:lnTo>
                  <a:pt x="16704" y="4155"/>
                </a:lnTo>
                <a:lnTo>
                  <a:pt x="16765" y="4151"/>
                </a:lnTo>
                <a:lnTo>
                  <a:pt x="16825" y="4144"/>
                </a:lnTo>
                <a:lnTo>
                  <a:pt x="17071" y="4124"/>
                </a:lnTo>
                <a:lnTo>
                  <a:pt x="16988" y="3795"/>
                </a:lnTo>
                <a:lnTo>
                  <a:pt x="16927" y="3465"/>
                </a:lnTo>
                <a:lnTo>
                  <a:pt x="16905" y="3164"/>
                </a:lnTo>
                <a:lnTo>
                  <a:pt x="16886" y="2881"/>
                </a:lnTo>
                <a:lnTo>
                  <a:pt x="16869" y="2618"/>
                </a:lnTo>
                <a:lnTo>
                  <a:pt x="16855" y="2375"/>
                </a:lnTo>
                <a:lnTo>
                  <a:pt x="16844" y="2150"/>
                </a:lnTo>
                <a:lnTo>
                  <a:pt x="16835" y="1946"/>
                </a:lnTo>
                <a:lnTo>
                  <a:pt x="16828" y="1759"/>
                </a:lnTo>
                <a:lnTo>
                  <a:pt x="16824" y="1593"/>
                </a:lnTo>
                <a:lnTo>
                  <a:pt x="16823" y="1517"/>
                </a:lnTo>
                <a:lnTo>
                  <a:pt x="16823" y="1445"/>
                </a:lnTo>
                <a:lnTo>
                  <a:pt x="16824" y="1380"/>
                </a:lnTo>
                <a:lnTo>
                  <a:pt x="16824" y="1317"/>
                </a:lnTo>
                <a:lnTo>
                  <a:pt x="16826" y="1261"/>
                </a:lnTo>
                <a:lnTo>
                  <a:pt x="16828" y="1209"/>
                </a:lnTo>
                <a:lnTo>
                  <a:pt x="16830" y="1162"/>
                </a:lnTo>
                <a:lnTo>
                  <a:pt x="16835" y="1120"/>
                </a:lnTo>
                <a:lnTo>
                  <a:pt x="16838" y="1082"/>
                </a:lnTo>
                <a:lnTo>
                  <a:pt x="16844" y="1049"/>
                </a:lnTo>
                <a:lnTo>
                  <a:pt x="16849" y="1021"/>
                </a:lnTo>
                <a:lnTo>
                  <a:pt x="16855" y="999"/>
                </a:lnTo>
                <a:lnTo>
                  <a:pt x="16861" y="980"/>
                </a:lnTo>
                <a:lnTo>
                  <a:pt x="16869" y="967"/>
                </a:lnTo>
                <a:lnTo>
                  <a:pt x="16877" y="958"/>
                </a:lnTo>
                <a:lnTo>
                  <a:pt x="16886" y="955"/>
                </a:lnTo>
                <a:lnTo>
                  <a:pt x="17030" y="605"/>
                </a:lnTo>
                <a:lnTo>
                  <a:pt x="17018" y="597"/>
                </a:lnTo>
                <a:lnTo>
                  <a:pt x="17005" y="590"/>
                </a:lnTo>
                <a:lnTo>
                  <a:pt x="16991" y="583"/>
                </a:lnTo>
                <a:lnTo>
                  <a:pt x="16977" y="576"/>
                </a:lnTo>
                <a:lnTo>
                  <a:pt x="16946" y="563"/>
                </a:lnTo>
                <a:lnTo>
                  <a:pt x="16910" y="552"/>
                </a:lnTo>
                <a:lnTo>
                  <a:pt x="16872" y="539"/>
                </a:lnTo>
                <a:lnTo>
                  <a:pt x="16830" y="529"/>
                </a:lnTo>
                <a:lnTo>
                  <a:pt x="16785" y="521"/>
                </a:lnTo>
                <a:lnTo>
                  <a:pt x="16737" y="513"/>
                </a:lnTo>
                <a:lnTo>
                  <a:pt x="16685" y="505"/>
                </a:lnTo>
                <a:lnTo>
                  <a:pt x="16630" y="498"/>
                </a:lnTo>
                <a:lnTo>
                  <a:pt x="16571" y="494"/>
                </a:lnTo>
                <a:lnTo>
                  <a:pt x="16510" y="489"/>
                </a:lnTo>
                <a:lnTo>
                  <a:pt x="16444" y="486"/>
                </a:lnTo>
                <a:lnTo>
                  <a:pt x="16375" y="484"/>
                </a:lnTo>
                <a:lnTo>
                  <a:pt x="16303" y="482"/>
                </a:lnTo>
                <a:lnTo>
                  <a:pt x="16228" y="482"/>
                </a:lnTo>
                <a:lnTo>
                  <a:pt x="16171" y="488"/>
                </a:lnTo>
                <a:lnTo>
                  <a:pt x="16115" y="496"/>
                </a:lnTo>
                <a:lnTo>
                  <a:pt x="16059" y="505"/>
                </a:lnTo>
                <a:lnTo>
                  <a:pt x="16004" y="514"/>
                </a:lnTo>
                <a:lnTo>
                  <a:pt x="15948" y="525"/>
                </a:lnTo>
                <a:lnTo>
                  <a:pt x="15893" y="536"/>
                </a:lnTo>
                <a:lnTo>
                  <a:pt x="15837" y="548"/>
                </a:lnTo>
                <a:lnTo>
                  <a:pt x="15783" y="562"/>
                </a:lnTo>
                <a:lnTo>
                  <a:pt x="15729" y="575"/>
                </a:lnTo>
                <a:lnTo>
                  <a:pt x="15674" y="589"/>
                </a:lnTo>
                <a:lnTo>
                  <a:pt x="15620" y="606"/>
                </a:lnTo>
                <a:lnTo>
                  <a:pt x="15567" y="623"/>
                </a:lnTo>
                <a:lnTo>
                  <a:pt x="15514" y="639"/>
                </a:lnTo>
                <a:lnTo>
                  <a:pt x="15459" y="658"/>
                </a:lnTo>
                <a:lnTo>
                  <a:pt x="15407" y="677"/>
                </a:lnTo>
                <a:lnTo>
                  <a:pt x="15354" y="697"/>
                </a:lnTo>
                <a:lnTo>
                  <a:pt x="15302" y="718"/>
                </a:lnTo>
                <a:lnTo>
                  <a:pt x="15248" y="740"/>
                </a:lnTo>
                <a:lnTo>
                  <a:pt x="15196" y="764"/>
                </a:lnTo>
                <a:lnTo>
                  <a:pt x="15145" y="787"/>
                </a:lnTo>
                <a:lnTo>
                  <a:pt x="15093" y="811"/>
                </a:lnTo>
                <a:lnTo>
                  <a:pt x="15042" y="837"/>
                </a:lnTo>
                <a:lnTo>
                  <a:pt x="14991" y="864"/>
                </a:lnTo>
                <a:lnTo>
                  <a:pt x="14940" y="890"/>
                </a:lnTo>
                <a:lnTo>
                  <a:pt x="14889" y="918"/>
                </a:lnTo>
                <a:lnTo>
                  <a:pt x="14839" y="948"/>
                </a:lnTo>
                <a:lnTo>
                  <a:pt x="14788" y="978"/>
                </a:lnTo>
                <a:lnTo>
                  <a:pt x="14738" y="1008"/>
                </a:lnTo>
                <a:lnTo>
                  <a:pt x="14689" y="1040"/>
                </a:lnTo>
                <a:lnTo>
                  <a:pt x="14639" y="1072"/>
                </a:lnTo>
                <a:lnTo>
                  <a:pt x="14591" y="1105"/>
                </a:lnTo>
                <a:lnTo>
                  <a:pt x="14542" y="1140"/>
                </a:lnTo>
                <a:lnTo>
                  <a:pt x="14212" y="1201"/>
                </a:lnTo>
                <a:lnTo>
                  <a:pt x="14212" y="1181"/>
                </a:lnTo>
                <a:lnTo>
                  <a:pt x="14209" y="1161"/>
                </a:lnTo>
                <a:lnTo>
                  <a:pt x="14207" y="1140"/>
                </a:lnTo>
                <a:lnTo>
                  <a:pt x="14206" y="1119"/>
                </a:lnTo>
                <a:lnTo>
                  <a:pt x="14207" y="1098"/>
                </a:lnTo>
                <a:lnTo>
                  <a:pt x="14208" y="1077"/>
                </a:lnTo>
                <a:lnTo>
                  <a:pt x="14211" y="1054"/>
                </a:lnTo>
                <a:lnTo>
                  <a:pt x="14214" y="1033"/>
                </a:lnTo>
                <a:lnTo>
                  <a:pt x="14220" y="1011"/>
                </a:lnTo>
                <a:lnTo>
                  <a:pt x="14227" y="990"/>
                </a:lnTo>
                <a:lnTo>
                  <a:pt x="14234" y="968"/>
                </a:lnTo>
                <a:lnTo>
                  <a:pt x="14242" y="946"/>
                </a:lnTo>
                <a:lnTo>
                  <a:pt x="14252" y="922"/>
                </a:lnTo>
                <a:lnTo>
                  <a:pt x="14264" y="900"/>
                </a:lnTo>
                <a:lnTo>
                  <a:pt x="14277" y="878"/>
                </a:lnTo>
                <a:lnTo>
                  <a:pt x="14290" y="855"/>
                </a:lnTo>
                <a:lnTo>
                  <a:pt x="14304" y="831"/>
                </a:lnTo>
                <a:lnTo>
                  <a:pt x="14321" y="808"/>
                </a:lnTo>
                <a:lnTo>
                  <a:pt x="14338" y="785"/>
                </a:lnTo>
                <a:lnTo>
                  <a:pt x="14356" y="761"/>
                </a:lnTo>
                <a:lnTo>
                  <a:pt x="14376" y="737"/>
                </a:lnTo>
                <a:lnTo>
                  <a:pt x="14397" y="714"/>
                </a:lnTo>
                <a:lnTo>
                  <a:pt x="14420" y="689"/>
                </a:lnTo>
                <a:lnTo>
                  <a:pt x="14443" y="665"/>
                </a:lnTo>
                <a:lnTo>
                  <a:pt x="14467" y="642"/>
                </a:lnTo>
                <a:lnTo>
                  <a:pt x="14493" y="616"/>
                </a:lnTo>
                <a:lnTo>
                  <a:pt x="14520" y="592"/>
                </a:lnTo>
                <a:lnTo>
                  <a:pt x="14547" y="567"/>
                </a:lnTo>
                <a:lnTo>
                  <a:pt x="14577" y="542"/>
                </a:lnTo>
                <a:lnTo>
                  <a:pt x="14607" y="517"/>
                </a:lnTo>
                <a:lnTo>
                  <a:pt x="14639" y="492"/>
                </a:lnTo>
                <a:lnTo>
                  <a:pt x="14671" y="466"/>
                </a:lnTo>
                <a:lnTo>
                  <a:pt x="14706" y="441"/>
                </a:lnTo>
                <a:lnTo>
                  <a:pt x="14790" y="397"/>
                </a:lnTo>
                <a:lnTo>
                  <a:pt x="14875" y="357"/>
                </a:lnTo>
                <a:lnTo>
                  <a:pt x="14959" y="320"/>
                </a:lnTo>
                <a:lnTo>
                  <a:pt x="15043" y="283"/>
                </a:lnTo>
                <a:lnTo>
                  <a:pt x="15126" y="250"/>
                </a:lnTo>
                <a:lnTo>
                  <a:pt x="15208" y="219"/>
                </a:lnTo>
                <a:lnTo>
                  <a:pt x="15292" y="190"/>
                </a:lnTo>
                <a:lnTo>
                  <a:pt x="15374" y="162"/>
                </a:lnTo>
                <a:lnTo>
                  <a:pt x="15456" y="138"/>
                </a:lnTo>
                <a:lnTo>
                  <a:pt x="15538" y="115"/>
                </a:lnTo>
                <a:lnTo>
                  <a:pt x="15620" y="95"/>
                </a:lnTo>
                <a:lnTo>
                  <a:pt x="15701" y="78"/>
                </a:lnTo>
                <a:lnTo>
                  <a:pt x="15782" y="62"/>
                </a:lnTo>
                <a:lnTo>
                  <a:pt x="15862" y="49"/>
                </a:lnTo>
                <a:lnTo>
                  <a:pt x="15943" y="38"/>
                </a:lnTo>
                <a:lnTo>
                  <a:pt x="16023" y="29"/>
                </a:lnTo>
                <a:close/>
                <a:moveTo>
                  <a:pt x="15816" y="872"/>
                </a:moveTo>
                <a:lnTo>
                  <a:pt x="15844" y="882"/>
                </a:lnTo>
                <a:lnTo>
                  <a:pt x="15872" y="893"/>
                </a:lnTo>
                <a:lnTo>
                  <a:pt x="15900" y="906"/>
                </a:lnTo>
                <a:lnTo>
                  <a:pt x="15927" y="918"/>
                </a:lnTo>
                <a:lnTo>
                  <a:pt x="15954" y="930"/>
                </a:lnTo>
                <a:lnTo>
                  <a:pt x="15981" y="942"/>
                </a:lnTo>
                <a:lnTo>
                  <a:pt x="16006" y="957"/>
                </a:lnTo>
                <a:lnTo>
                  <a:pt x="16033" y="970"/>
                </a:lnTo>
                <a:lnTo>
                  <a:pt x="16058" y="984"/>
                </a:lnTo>
                <a:lnTo>
                  <a:pt x="16084" y="1000"/>
                </a:lnTo>
                <a:lnTo>
                  <a:pt x="16108" y="1014"/>
                </a:lnTo>
                <a:lnTo>
                  <a:pt x="16133" y="1031"/>
                </a:lnTo>
                <a:lnTo>
                  <a:pt x="16157" y="1047"/>
                </a:lnTo>
                <a:lnTo>
                  <a:pt x="16181" y="1063"/>
                </a:lnTo>
                <a:lnTo>
                  <a:pt x="16205" y="1081"/>
                </a:lnTo>
                <a:lnTo>
                  <a:pt x="16228" y="1099"/>
                </a:lnTo>
                <a:lnTo>
                  <a:pt x="16145" y="1222"/>
                </a:lnTo>
                <a:lnTo>
                  <a:pt x="15959" y="1222"/>
                </a:lnTo>
                <a:lnTo>
                  <a:pt x="15652" y="1305"/>
                </a:lnTo>
                <a:lnTo>
                  <a:pt x="15713" y="1491"/>
                </a:lnTo>
                <a:lnTo>
                  <a:pt x="15754" y="1696"/>
                </a:lnTo>
                <a:lnTo>
                  <a:pt x="15778" y="1694"/>
                </a:lnTo>
                <a:lnTo>
                  <a:pt x="15800" y="1691"/>
                </a:lnTo>
                <a:lnTo>
                  <a:pt x="15822" y="1690"/>
                </a:lnTo>
                <a:lnTo>
                  <a:pt x="15843" y="1690"/>
                </a:lnTo>
                <a:lnTo>
                  <a:pt x="15864" y="1690"/>
                </a:lnTo>
                <a:lnTo>
                  <a:pt x="15885" y="1691"/>
                </a:lnTo>
                <a:lnTo>
                  <a:pt x="15905" y="1693"/>
                </a:lnTo>
                <a:lnTo>
                  <a:pt x="15924" y="1695"/>
                </a:lnTo>
                <a:lnTo>
                  <a:pt x="15943" y="1697"/>
                </a:lnTo>
                <a:lnTo>
                  <a:pt x="15962" y="1700"/>
                </a:lnTo>
                <a:lnTo>
                  <a:pt x="15979" y="1704"/>
                </a:lnTo>
                <a:lnTo>
                  <a:pt x="15997" y="1708"/>
                </a:lnTo>
                <a:lnTo>
                  <a:pt x="16015" y="1714"/>
                </a:lnTo>
                <a:lnTo>
                  <a:pt x="16032" y="1719"/>
                </a:lnTo>
                <a:lnTo>
                  <a:pt x="16047" y="1725"/>
                </a:lnTo>
                <a:lnTo>
                  <a:pt x="16064" y="1731"/>
                </a:lnTo>
                <a:lnTo>
                  <a:pt x="16078" y="1739"/>
                </a:lnTo>
                <a:lnTo>
                  <a:pt x="16093" y="1747"/>
                </a:lnTo>
                <a:lnTo>
                  <a:pt x="16107" y="1756"/>
                </a:lnTo>
                <a:lnTo>
                  <a:pt x="16121" y="1765"/>
                </a:lnTo>
                <a:lnTo>
                  <a:pt x="16135" y="1775"/>
                </a:lnTo>
                <a:lnTo>
                  <a:pt x="16147" y="1785"/>
                </a:lnTo>
                <a:lnTo>
                  <a:pt x="16159" y="1796"/>
                </a:lnTo>
                <a:lnTo>
                  <a:pt x="16171" y="1808"/>
                </a:lnTo>
                <a:lnTo>
                  <a:pt x="16182" y="1820"/>
                </a:lnTo>
                <a:lnTo>
                  <a:pt x="16194" y="1832"/>
                </a:lnTo>
                <a:lnTo>
                  <a:pt x="16204" y="1846"/>
                </a:lnTo>
                <a:lnTo>
                  <a:pt x="16214" y="1860"/>
                </a:lnTo>
                <a:lnTo>
                  <a:pt x="16224" y="1875"/>
                </a:lnTo>
                <a:lnTo>
                  <a:pt x="16232" y="1890"/>
                </a:lnTo>
                <a:lnTo>
                  <a:pt x="16241" y="1906"/>
                </a:lnTo>
                <a:lnTo>
                  <a:pt x="16249" y="1922"/>
                </a:lnTo>
                <a:lnTo>
                  <a:pt x="16269" y="1942"/>
                </a:lnTo>
                <a:lnTo>
                  <a:pt x="16272" y="1968"/>
                </a:lnTo>
                <a:lnTo>
                  <a:pt x="16272" y="1994"/>
                </a:lnTo>
                <a:lnTo>
                  <a:pt x="16272" y="2020"/>
                </a:lnTo>
                <a:lnTo>
                  <a:pt x="16269" y="2047"/>
                </a:lnTo>
                <a:lnTo>
                  <a:pt x="16265" y="2072"/>
                </a:lnTo>
                <a:lnTo>
                  <a:pt x="16258" y="2099"/>
                </a:lnTo>
                <a:lnTo>
                  <a:pt x="16250" y="2125"/>
                </a:lnTo>
                <a:lnTo>
                  <a:pt x="16239" y="2152"/>
                </a:lnTo>
                <a:lnTo>
                  <a:pt x="16227" y="2179"/>
                </a:lnTo>
                <a:lnTo>
                  <a:pt x="16214" y="2205"/>
                </a:lnTo>
                <a:lnTo>
                  <a:pt x="16197" y="2233"/>
                </a:lnTo>
                <a:lnTo>
                  <a:pt x="16179" y="2260"/>
                </a:lnTo>
                <a:lnTo>
                  <a:pt x="16159" y="2288"/>
                </a:lnTo>
                <a:lnTo>
                  <a:pt x="16138" y="2314"/>
                </a:lnTo>
                <a:lnTo>
                  <a:pt x="16115" y="2342"/>
                </a:lnTo>
                <a:lnTo>
                  <a:pt x="16089" y="2370"/>
                </a:lnTo>
                <a:lnTo>
                  <a:pt x="16062" y="2397"/>
                </a:lnTo>
                <a:lnTo>
                  <a:pt x="16033" y="2425"/>
                </a:lnTo>
                <a:lnTo>
                  <a:pt x="16002" y="2453"/>
                </a:lnTo>
                <a:lnTo>
                  <a:pt x="15968" y="2482"/>
                </a:lnTo>
                <a:lnTo>
                  <a:pt x="15934" y="2509"/>
                </a:lnTo>
                <a:lnTo>
                  <a:pt x="15897" y="2537"/>
                </a:lnTo>
                <a:lnTo>
                  <a:pt x="15859" y="2566"/>
                </a:lnTo>
                <a:lnTo>
                  <a:pt x="15817" y="2595"/>
                </a:lnTo>
                <a:lnTo>
                  <a:pt x="15775" y="2624"/>
                </a:lnTo>
                <a:lnTo>
                  <a:pt x="15731" y="2653"/>
                </a:lnTo>
                <a:lnTo>
                  <a:pt x="15685" y="2682"/>
                </a:lnTo>
                <a:lnTo>
                  <a:pt x="15637" y="2710"/>
                </a:lnTo>
                <a:lnTo>
                  <a:pt x="15587" y="2739"/>
                </a:lnTo>
                <a:lnTo>
                  <a:pt x="15535" y="2768"/>
                </a:lnTo>
                <a:lnTo>
                  <a:pt x="15481" y="2798"/>
                </a:lnTo>
                <a:lnTo>
                  <a:pt x="15426" y="2827"/>
                </a:lnTo>
                <a:lnTo>
                  <a:pt x="15302" y="2991"/>
                </a:lnTo>
                <a:lnTo>
                  <a:pt x="15349" y="2979"/>
                </a:lnTo>
                <a:lnTo>
                  <a:pt x="15395" y="2966"/>
                </a:lnTo>
                <a:lnTo>
                  <a:pt x="15438" y="2952"/>
                </a:lnTo>
                <a:lnTo>
                  <a:pt x="15479" y="2939"/>
                </a:lnTo>
                <a:lnTo>
                  <a:pt x="15518" y="2926"/>
                </a:lnTo>
                <a:lnTo>
                  <a:pt x="15555" y="2911"/>
                </a:lnTo>
                <a:lnTo>
                  <a:pt x="15589" y="2898"/>
                </a:lnTo>
                <a:lnTo>
                  <a:pt x="15621" y="2884"/>
                </a:lnTo>
                <a:lnTo>
                  <a:pt x="15651" y="2869"/>
                </a:lnTo>
                <a:lnTo>
                  <a:pt x="15679" y="2855"/>
                </a:lnTo>
                <a:lnTo>
                  <a:pt x="15703" y="2840"/>
                </a:lnTo>
                <a:lnTo>
                  <a:pt x="15727" y="2826"/>
                </a:lnTo>
                <a:lnTo>
                  <a:pt x="15748" y="2811"/>
                </a:lnTo>
                <a:lnTo>
                  <a:pt x="15765" y="2796"/>
                </a:lnTo>
                <a:lnTo>
                  <a:pt x="15782" y="2781"/>
                </a:lnTo>
                <a:lnTo>
                  <a:pt x="15796" y="2766"/>
                </a:lnTo>
                <a:lnTo>
                  <a:pt x="15816" y="2766"/>
                </a:lnTo>
                <a:lnTo>
                  <a:pt x="16187" y="2930"/>
                </a:lnTo>
                <a:lnTo>
                  <a:pt x="16208" y="3074"/>
                </a:lnTo>
                <a:lnTo>
                  <a:pt x="16105" y="3198"/>
                </a:lnTo>
                <a:lnTo>
                  <a:pt x="16043" y="3198"/>
                </a:lnTo>
                <a:lnTo>
                  <a:pt x="15994" y="3207"/>
                </a:lnTo>
                <a:lnTo>
                  <a:pt x="15941" y="3218"/>
                </a:lnTo>
                <a:lnTo>
                  <a:pt x="15884" y="3230"/>
                </a:lnTo>
                <a:lnTo>
                  <a:pt x="15822" y="3244"/>
                </a:lnTo>
                <a:lnTo>
                  <a:pt x="15755" y="3261"/>
                </a:lnTo>
                <a:lnTo>
                  <a:pt x="15684" y="3279"/>
                </a:lnTo>
                <a:lnTo>
                  <a:pt x="15609" y="3299"/>
                </a:lnTo>
                <a:lnTo>
                  <a:pt x="15529" y="3321"/>
                </a:lnTo>
                <a:lnTo>
                  <a:pt x="15444" y="3345"/>
                </a:lnTo>
                <a:lnTo>
                  <a:pt x="15355" y="3371"/>
                </a:lnTo>
                <a:lnTo>
                  <a:pt x="15262" y="3400"/>
                </a:lnTo>
                <a:lnTo>
                  <a:pt x="15163" y="3430"/>
                </a:lnTo>
                <a:lnTo>
                  <a:pt x="15061" y="3461"/>
                </a:lnTo>
                <a:lnTo>
                  <a:pt x="14954" y="3495"/>
                </a:lnTo>
                <a:lnTo>
                  <a:pt x="14842" y="3531"/>
                </a:lnTo>
                <a:lnTo>
                  <a:pt x="14726" y="3568"/>
                </a:lnTo>
                <a:lnTo>
                  <a:pt x="14726" y="3506"/>
                </a:lnTo>
                <a:lnTo>
                  <a:pt x="14870" y="3465"/>
                </a:lnTo>
                <a:lnTo>
                  <a:pt x="14829" y="3444"/>
                </a:lnTo>
                <a:lnTo>
                  <a:pt x="14829" y="3403"/>
                </a:lnTo>
                <a:lnTo>
                  <a:pt x="14685" y="3465"/>
                </a:lnTo>
                <a:lnTo>
                  <a:pt x="14563" y="3465"/>
                </a:lnTo>
                <a:lnTo>
                  <a:pt x="14480" y="3424"/>
                </a:lnTo>
                <a:lnTo>
                  <a:pt x="14460" y="3239"/>
                </a:lnTo>
                <a:lnTo>
                  <a:pt x="14468" y="3217"/>
                </a:lnTo>
                <a:lnTo>
                  <a:pt x="14478" y="3193"/>
                </a:lnTo>
                <a:lnTo>
                  <a:pt x="14491" y="3171"/>
                </a:lnTo>
                <a:lnTo>
                  <a:pt x="14504" y="3149"/>
                </a:lnTo>
                <a:lnTo>
                  <a:pt x="14520" y="3127"/>
                </a:lnTo>
                <a:lnTo>
                  <a:pt x="14537" y="3106"/>
                </a:lnTo>
                <a:lnTo>
                  <a:pt x="14556" y="3084"/>
                </a:lnTo>
                <a:lnTo>
                  <a:pt x="14577" y="3063"/>
                </a:lnTo>
                <a:lnTo>
                  <a:pt x="14600" y="3043"/>
                </a:lnTo>
                <a:lnTo>
                  <a:pt x="14625" y="3023"/>
                </a:lnTo>
                <a:lnTo>
                  <a:pt x="14650" y="3003"/>
                </a:lnTo>
                <a:lnTo>
                  <a:pt x="14679" y="2985"/>
                </a:lnTo>
                <a:lnTo>
                  <a:pt x="14709" y="2965"/>
                </a:lnTo>
                <a:lnTo>
                  <a:pt x="14740" y="2947"/>
                </a:lnTo>
                <a:lnTo>
                  <a:pt x="14774" y="2928"/>
                </a:lnTo>
                <a:lnTo>
                  <a:pt x="14809" y="2910"/>
                </a:lnTo>
                <a:lnTo>
                  <a:pt x="14789" y="2704"/>
                </a:lnTo>
                <a:lnTo>
                  <a:pt x="14785" y="2673"/>
                </a:lnTo>
                <a:lnTo>
                  <a:pt x="14781" y="2642"/>
                </a:lnTo>
                <a:lnTo>
                  <a:pt x="14780" y="2612"/>
                </a:lnTo>
                <a:lnTo>
                  <a:pt x="14781" y="2581"/>
                </a:lnTo>
                <a:lnTo>
                  <a:pt x="14784" y="2551"/>
                </a:lnTo>
                <a:lnTo>
                  <a:pt x="14788" y="2521"/>
                </a:lnTo>
                <a:lnTo>
                  <a:pt x="14794" y="2491"/>
                </a:lnTo>
                <a:lnTo>
                  <a:pt x="14801" y="2461"/>
                </a:lnTo>
                <a:lnTo>
                  <a:pt x="14810" y="2431"/>
                </a:lnTo>
                <a:lnTo>
                  <a:pt x="14821" y="2401"/>
                </a:lnTo>
                <a:lnTo>
                  <a:pt x="14833" y="2372"/>
                </a:lnTo>
                <a:lnTo>
                  <a:pt x="14848" y="2342"/>
                </a:lnTo>
                <a:lnTo>
                  <a:pt x="14865" y="2313"/>
                </a:lnTo>
                <a:lnTo>
                  <a:pt x="14881" y="2283"/>
                </a:lnTo>
                <a:lnTo>
                  <a:pt x="14901" y="2254"/>
                </a:lnTo>
                <a:lnTo>
                  <a:pt x="14922" y="2225"/>
                </a:lnTo>
                <a:lnTo>
                  <a:pt x="14944" y="2197"/>
                </a:lnTo>
                <a:lnTo>
                  <a:pt x="14969" y="2168"/>
                </a:lnTo>
                <a:lnTo>
                  <a:pt x="14995" y="2139"/>
                </a:lnTo>
                <a:lnTo>
                  <a:pt x="15023" y="2111"/>
                </a:lnTo>
                <a:lnTo>
                  <a:pt x="15052" y="2082"/>
                </a:lnTo>
                <a:lnTo>
                  <a:pt x="15083" y="2054"/>
                </a:lnTo>
                <a:lnTo>
                  <a:pt x="15116" y="2026"/>
                </a:lnTo>
                <a:lnTo>
                  <a:pt x="15151" y="1998"/>
                </a:lnTo>
                <a:lnTo>
                  <a:pt x="15187" y="1970"/>
                </a:lnTo>
                <a:lnTo>
                  <a:pt x="15225" y="1942"/>
                </a:lnTo>
                <a:lnTo>
                  <a:pt x="15264" y="1915"/>
                </a:lnTo>
                <a:lnTo>
                  <a:pt x="15305" y="1887"/>
                </a:lnTo>
                <a:lnTo>
                  <a:pt x="15348" y="1860"/>
                </a:lnTo>
                <a:lnTo>
                  <a:pt x="15393" y="1832"/>
                </a:lnTo>
                <a:lnTo>
                  <a:pt x="15439" y="1805"/>
                </a:lnTo>
                <a:lnTo>
                  <a:pt x="15487" y="1778"/>
                </a:lnTo>
                <a:lnTo>
                  <a:pt x="15492" y="1778"/>
                </a:lnTo>
                <a:lnTo>
                  <a:pt x="15497" y="1777"/>
                </a:lnTo>
                <a:lnTo>
                  <a:pt x="15502" y="1775"/>
                </a:lnTo>
                <a:lnTo>
                  <a:pt x="15507" y="1771"/>
                </a:lnTo>
                <a:lnTo>
                  <a:pt x="15511" y="1768"/>
                </a:lnTo>
                <a:lnTo>
                  <a:pt x="15516" y="1763"/>
                </a:lnTo>
                <a:lnTo>
                  <a:pt x="15519" y="1757"/>
                </a:lnTo>
                <a:lnTo>
                  <a:pt x="15523" y="1751"/>
                </a:lnTo>
                <a:lnTo>
                  <a:pt x="15530" y="1736"/>
                </a:lnTo>
                <a:lnTo>
                  <a:pt x="15538" y="1717"/>
                </a:lnTo>
                <a:lnTo>
                  <a:pt x="15543" y="1696"/>
                </a:lnTo>
                <a:lnTo>
                  <a:pt x="15549" y="1670"/>
                </a:lnTo>
                <a:lnTo>
                  <a:pt x="15553" y="1642"/>
                </a:lnTo>
                <a:lnTo>
                  <a:pt x="15558" y="1609"/>
                </a:lnTo>
                <a:lnTo>
                  <a:pt x="15561" y="1574"/>
                </a:lnTo>
                <a:lnTo>
                  <a:pt x="15565" y="1535"/>
                </a:lnTo>
                <a:lnTo>
                  <a:pt x="15567" y="1493"/>
                </a:lnTo>
                <a:lnTo>
                  <a:pt x="15568" y="1447"/>
                </a:lnTo>
                <a:lnTo>
                  <a:pt x="15569" y="1397"/>
                </a:lnTo>
                <a:lnTo>
                  <a:pt x="15570" y="1345"/>
                </a:lnTo>
                <a:lnTo>
                  <a:pt x="15492" y="1356"/>
                </a:lnTo>
                <a:lnTo>
                  <a:pt x="15420" y="1367"/>
                </a:lnTo>
                <a:lnTo>
                  <a:pt x="15354" y="1380"/>
                </a:lnTo>
                <a:lnTo>
                  <a:pt x="15292" y="1392"/>
                </a:lnTo>
                <a:lnTo>
                  <a:pt x="15235" y="1405"/>
                </a:lnTo>
                <a:lnTo>
                  <a:pt x="15184" y="1420"/>
                </a:lnTo>
                <a:lnTo>
                  <a:pt x="15161" y="1426"/>
                </a:lnTo>
                <a:lnTo>
                  <a:pt x="15137" y="1434"/>
                </a:lnTo>
                <a:lnTo>
                  <a:pt x="15116" y="1441"/>
                </a:lnTo>
                <a:lnTo>
                  <a:pt x="15096" y="1448"/>
                </a:lnTo>
                <a:lnTo>
                  <a:pt x="15078" y="1456"/>
                </a:lnTo>
                <a:lnTo>
                  <a:pt x="15061" y="1464"/>
                </a:lnTo>
                <a:lnTo>
                  <a:pt x="15044" y="1473"/>
                </a:lnTo>
                <a:lnTo>
                  <a:pt x="15030" y="1481"/>
                </a:lnTo>
                <a:lnTo>
                  <a:pt x="15017" y="1489"/>
                </a:lnTo>
                <a:lnTo>
                  <a:pt x="15004" y="1498"/>
                </a:lnTo>
                <a:lnTo>
                  <a:pt x="14993" y="1507"/>
                </a:lnTo>
                <a:lnTo>
                  <a:pt x="14983" y="1516"/>
                </a:lnTo>
                <a:lnTo>
                  <a:pt x="14975" y="1525"/>
                </a:lnTo>
                <a:lnTo>
                  <a:pt x="14968" y="1534"/>
                </a:lnTo>
                <a:lnTo>
                  <a:pt x="14962" y="1544"/>
                </a:lnTo>
                <a:lnTo>
                  <a:pt x="14958" y="1553"/>
                </a:lnTo>
                <a:lnTo>
                  <a:pt x="14954" y="1563"/>
                </a:lnTo>
                <a:lnTo>
                  <a:pt x="14952" y="1573"/>
                </a:lnTo>
                <a:lnTo>
                  <a:pt x="14952" y="1583"/>
                </a:lnTo>
                <a:lnTo>
                  <a:pt x="14952" y="1593"/>
                </a:lnTo>
                <a:lnTo>
                  <a:pt x="14932" y="1593"/>
                </a:lnTo>
                <a:lnTo>
                  <a:pt x="14829" y="1531"/>
                </a:lnTo>
                <a:lnTo>
                  <a:pt x="14809" y="1407"/>
                </a:lnTo>
                <a:lnTo>
                  <a:pt x="14863" y="1360"/>
                </a:lnTo>
                <a:lnTo>
                  <a:pt x="14919" y="1314"/>
                </a:lnTo>
                <a:lnTo>
                  <a:pt x="14975" y="1270"/>
                </a:lnTo>
                <a:lnTo>
                  <a:pt x="15033" y="1228"/>
                </a:lnTo>
                <a:lnTo>
                  <a:pt x="15063" y="1208"/>
                </a:lnTo>
                <a:lnTo>
                  <a:pt x="15093" y="1188"/>
                </a:lnTo>
                <a:lnTo>
                  <a:pt x="15123" y="1168"/>
                </a:lnTo>
                <a:lnTo>
                  <a:pt x="15153" y="1149"/>
                </a:lnTo>
                <a:lnTo>
                  <a:pt x="15183" y="1131"/>
                </a:lnTo>
                <a:lnTo>
                  <a:pt x="15214" y="1113"/>
                </a:lnTo>
                <a:lnTo>
                  <a:pt x="15245" y="1095"/>
                </a:lnTo>
                <a:lnTo>
                  <a:pt x="15276" y="1079"/>
                </a:lnTo>
                <a:lnTo>
                  <a:pt x="15340" y="1046"/>
                </a:lnTo>
                <a:lnTo>
                  <a:pt x="15405" y="1016"/>
                </a:lnTo>
                <a:lnTo>
                  <a:pt x="15470" y="987"/>
                </a:lnTo>
                <a:lnTo>
                  <a:pt x="15538" y="960"/>
                </a:lnTo>
                <a:lnTo>
                  <a:pt x="15606" y="935"/>
                </a:lnTo>
                <a:lnTo>
                  <a:pt x="15674" y="912"/>
                </a:lnTo>
                <a:lnTo>
                  <a:pt x="15744" y="891"/>
                </a:lnTo>
                <a:lnTo>
                  <a:pt x="15816" y="872"/>
                </a:lnTo>
                <a:close/>
                <a:moveTo>
                  <a:pt x="13513" y="1407"/>
                </a:moveTo>
                <a:lnTo>
                  <a:pt x="13534" y="1406"/>
                </a:lnTo>
                <a:lnTo>
                  <a:pt x="13557" y="1405"/>
                </a:lnTo>
                <a:lnTo>
                  <a:pt x="13578" y="1406"/>
                </a:lnTo>
                <a:lnTo>
                  <a:pt x="13600" y="1408"/>
                </a:lnTo>
                <a:lnTo>
                  <a:pt x="13621" y="1412"/>
                </a:lnTo>
                <a:lnTo>
                  <a:pt x="13643" y="1416"/>
                </a:lnTo>
                <a:lnTo>
                  <a:pt x="13664" y="1422"/>
                </a:lnTo>
                <a:lnTo>
                  <a:pt x="13685" y="1430"/>
                </a:lnTo>
                <a:lnTo>
                  <a:pt x="13706" y="1438"/>
                </a:lnTo>
                <a:lnTo>
                  <a:pt x="13727" y="1448"/>
                </a:lnTo>
                <a:lnTo>
                  <a:pt x="13748" y="1460"/>
                </a:lnTo>
                <a:lnTo>
                  <a:pt x="13770" y="1472"/>
                </a:lnTo>
                <a:lnTo>
                  <a:pt x="13791" y="1486"/>
                </a:lnTo>
                <a:lnTo>
                  <a:pt x="13811" y="1502"/>
                </a:lnTo>
                <a:lnTo>
                  <a:pt x="13832" y="1518"/>
                </a:lnTo>
                <a:lnTo>
                  <a:pt x="13853" y="1536"/>
                </a:lnTo>
                <a:lnTo>
                  <a:pt x="13873" y="1555"/>
                </a:lnTo>
                <a:lnTo>
                  <a:pt x="13894" y="1576"/>
                </a:lnTo>
                <a:lnTo>
                  <a:pt x="13914" y="1598"/>
                </a:lnTo>
                <a:lnTo>
                  <a:pt x="13934" y="1622"/>
                </a:lnTo>
                <a:lnTo>
                  <a:pt x="13954" y="1646"/>
                </a:lnTo>
                <a:lnTo>
                  <a:pt x="13975" y="1672"/>
                </a:lnTo>
                <a:lnTo>
                  <a:pt x="13995" y="1699"/>
                </a:lnTo>
                <a:lnTo>
                  <a:pt x="14015" y="1727"/>
                </a:lnTo>
                <a:lnTo>
                  <a:pt x="14034" y="1757"/>
                </a:lnTo>
                <a:lnTo>
                  <a:pt x="14054" y="1789"/>
                </a:lnTo>
                <a:lnTo>
                  <a:pt x="14074" y="1821"/>
                </a:lnTo>
                <a:lnTo>
                  <a:pt x="14094" y="1855"/>
                </a:lnTo>
                <a:lnTo>
                  <a:pt x="14112" y="1890"/>
                </a:lnTo>
                <a:lnTo>
                  <a:pt x="14132" y="1927"/>
                </a:lnTo>
                <a:lnTo>
                  <a:pt x="14151" y="1965"/>
                </a:lnTo>
                <a:lnTo>
                  <a:pt x="14171" y="2003"/>
                </a:lnTo>
                <a:lnTo>
                  <a:pt x="14212" y="2210"/>
                </a:lnTo>
                <a:lnTo>
                  <a:pt x="14218" y="2258"/>
                </a:lnTo>
                <a:lnTo>
                  <a:pt x="14223" y="2306"/>
                </a:lnTo>
                <a:lnTo>
                  <a:pt x="14227" y="2355"/>
                </a:lnTo>
                <a:lnTo>
                  <a:pt x="14230" y="2404"/>
                </a:lnTo>
                <a:lnTo>
                  <a:pt x="14232" y="2454"/>
                </a:lnTo>
                <a:lnTo>
                  <a:pt x="14233" y="2505"/>
                </a:lnTo>
                <a:lnTo>
                  <a:pt x="14233" y="2556"/>
                </a:lnTo>
                <a:lnTo>
                  <a:pt x="14232" y="2607"/>
                </a:lnTo>
                <a:lnTo>
                  <a:pt x="14231" y="2659"/>
                </a:lnTo>
                <a:lnTo>
                  <a:pt x="14228" y="2711"/>
                </a:lnTo>
                <a:lnTo>
                  <a:pt x="14224" y="2765"/>
                </a:lnTo>
                <a:lnTo>
                  <a:pt x="14220" y="2819"/>
                </a:lnTo>
                <a:lnTo>
                  <a:pt x="14214" y="2872"/>
                </a:lnTo>
                <a:lnTo>
                  <a:pt x="14208" y="2928"/>
                </a:lnTo>
                <a:lnTo>
                  <a:pt x="14200" y="2982"/>
                </a:lnTo>
                <a:lnTo>
                  <a:pt x="14191" y="3038"/>
                </a:lnTo>
                <a:lnTo>
                  <a:pt x="14182" y="3094"/>
                </a:lnTo>
                <a:lnTo>
                  <a:pt x="14171" y="3151"/>
                </a:lnTo>
                <a:lnTo>
                  <a:pt x="14160" y="3209"/>
                </a:lnTo>
                <a:lnTo>
                  <a:pt x="14148" y="3266"/>
                </a:lnTo>
                <a:lnTo>
                  <a:pt x="14135" y="3324"/>
                </a:lnTo>
                <a:lnTo>
                  <a:pt x="14120" y="3383"/>
                </a:lnTo>
                <a:lnTo>
                  <a:pt x="14105" y="3443"/>
                </a:lnTo>
                <a:lnTo>
                  <a:pt x="14089" y="3503"/>
                </a:lnTo>
                <a:lnTo>
                  <a:pt x="14071" y="3563"/>
                </a:lnTo>
                <a:lnTo>
                  <a:pt x="14054" y="3624"/>
                </a:lnTo>
                <a:lnTo>
                  <a:pt x="14035" y="3685"/>
                </a:lnTo>
                <a:lnTo>
                  <a:pt x="14015" y="3747"/>
                </a:lnTo>
                <a:lnTo>
                  <a:pt x="13994" y="3809"/>
                </a:lnTo>
                <a:lnTo>
                  <a:pt x="13971" y="3872"/>
                </a:lnTo>
                <a:lnTo>
                  <a:pt x="13948" y="3936"/>
                </a:lnTo>
                <a:lnTo>
                  <a:pt x="13924" y="4000"/>
                </a:lnTo>
                <a:lnTo>
                  <a:pt x="13924" y="4061"/>
                </a:lnTo>
                <a:lnTo>
                  <a:pt x="14542" y="3939"/>
                </a:lnTo>
                <a:lnTo>
                  <a:pt x="15055" y="3856"/>
                </a:lnTo>
                <a:lnTo>
                  <a:pt x="15055" y="3918"/>
                </a:lnTo>
                <a:lnTo>
                  <a:pt x="14899" y="3980"/>
                </a:lnTo>
                <a:lnTo>
                  <a:pt x="14750" y="4039"/>
                </a:lnTo>
                <a:lnTo>
                  <a:pt x="14607" y="4094"/>
                </a:lnTo>
                <a:lnTo>
                  <a:pt x="14472" y="4147"/>
                </a:lnTo>
                <a:lnTo>
                  <a:pt x="14343" y="4195"/>
                </a:lnTo>
                <a:lnTo>
                  <a:pt x="14220" y="4240"/>
                </a:lnTo>
                <a:lnTo>
                  <a:pt x="14105" y="4281"/>
                </a:lnTo>
                <a:lnTo>
                  <a:pt x="13996" y="4320"/>
                </a:lnTo>
                <a:lnTo>
                  <a:pt x="13894" y="4353"/>
                </a:lnTo>
                <a:lnTo>
                  <a:pt x="13800" y="4384"/>
                </a:lnTo>
                <a:lnTo>
                  <a:pt x="13711" y="4411"/>
                </a:lnTo>
                <a:lnTo>
                  <a:pt x="13629" y="4435"/>
                </a:lnTo>
                <a:lnTo>
                  <a:pt x="13553" y="4455"/>
                </a:lnTo>
                <a:lnTo>
                  <a:pt x="13486" y="4472"/>
                </a:lnTo>
                <a:lnTo>
                  <a:pt x="13453" y="4478"/>
                </a:lnTo>
                <a:lnTo>
                  <a:pt x="13423" y="4484"/>
                </a:lnTo>
                <a:lnTo>
                  <a:pt x="13396" y="4490"/>
                </a:lnTo>
                <a:lnTo>
                  <a:pt x="13369" y="4494"/>
                </a:lnTo>
                <a:lnTo>
                  <a:pt x="13328" y="4453"/>
                </a:lnTo>
                <a:lnTo>
                  <a:pt x="13307" y="4330"/>
                </a:lnTo>
                <a:lnTo>
                  <a:pt x="13306" y="4298"/>
                </a:lnTo>
                <a:lnTo>
                  <a:pt x="13305" y="4265"/>
                </a:lnTo>
                <a:lnTo>
                  <a:pt x="13305" y="4232"/>
                </a:lnTo>
                <a:lnTo>
                  <a:pt x="13305" y="4198"/>
                </a:lnTo>
                <a:lnTo>
                  <a:pt x="13307" y="4163"/>
                </a:lnTo>
                <a:lnTo>
                  <a:pt x="13310" y="4127"/>
                </a:lnTo>
                <a:lnTo>
                  <a:pt x="13315" y="4090"/>
                </a:lnTo>
                <a:lnTo>
                  <a:pt x="13319" y="4051"/>
                </a:lnTo>
                <a:lnTo>
                  <a:pt x="13325" y="4012"/>
                </a:lnTo>
                <a:lnTo>
                  <a:pt x="13332" y="3972"/>
                </a:lnTo>
                <a:lnTo>
                  <a:pt x="13340" y="3931"/>
                </a:lnTo>
                <a:lnTo>
                  <a:pt x="13349" y="3889"/>
                </a:lnTo>
                <a:lnTo>
                  <a:pt x="13359" y="3847"/>
                </a:lnTo>
                <a:lnTo>
                  <a:pt x="13370" y="3803"/>
                </a:lnTo>
                <a:lnTo>
                  <a:pt x="13382" y="3758"/>
                </a:lnTo>
                <a:lnTo>
                  <a:pt x="13395" y="3712"/>
                </a:lnTo>
                <a:lnTo>
                  <a:pt x="13409" y="3665"/>
                </a:lnTo>
                <a:lnTo>
                  <a:pt x="13423" y="3617"/>
                </a:lnTo>
                <a:lnTo>
                  <a:pt x="13440" y="3568"/>
                </a:lnTo>
                <a:lnTo>
                  <a:pt x="13457" y="3518"/>
                </a:lnTo>
                <a:lnTo>
                  <a:pt x="13474" y="3468"/>
                </a:lnTo>
                <a:lnTo>
                  <a:pt x="13494" y="3416"/>
                </a:lnTo>
                <a:lnTo>
                  <a:pt x="13514" y="3364"/>
                </a:lnTo>
                <a:lnTo>
                  <a:pt x="13535" y="3311"/>
                </a:lnTo>
                <a:lnTo>
                  <a:pt x="13580" y="3201"/>
                </a:lnTo>
                <a:lnTo>
                  <a:pt x="13629" y="3087"/>
                </a:lnTo>
                <a:lnTo>
                  <a:pt x="13682" y="2969"/>
                </a:lnTo>
                <a:lnTo>
                  <a:pt x="13740" y="2848"/>
                </a:lnTo>
                <a:lnTo>
                  <a:pt x="13752" y="2798"/>
                </a:lnTo>
                <a:lnTo>
                  <a:pt x="13764" y="2748"/>
                </a:lnTo>
                <a:lnTo>
                  <a:pt x="13775" y="2697"/>
                </a:lnTo>
                <a:lnTo>
                  <a:pt x="13785" y="2645"/>
                </a:lnTo>
                <a:lnTo>
                  <a:pt x="13795" y="2592"/>
                </a:lnTo>
                <a:lnTo>
                  <a:pt x="13805" y="2537"/>
                </a:lnTo>
                <a:lnTo>
                  <a:pt x="13814" y="2482"/>
                </a:lnTo>
                <a:lnTo>
                  <a:pt x="13822" y="2426"/>
                </a:lnTo>
                <a:lnTo>
                  <a:pt x="13828" y="2370"/>
                </a:lnTo>
                <a:lnTo>
                  <a:pt x="13836" y="2311"/>
                </a:lnTo>
                <a:lnTo>
                  <a:pt x="13842" y="2252"/>
                </a:lnTo>
                <a:lnTo>
                  <a:pt x="13847" y="2192"/>
                </a:lnTo>
                <a:lnTo>
                  <a:pt x="13852" y="2131"/>
                </a:lnTo>
                <a:lnTo>
                  <a:pt x="13856" y="2069"/>
                </a:lnTo>
                <a:lnTo>
                  <a:pt x="13859" y="2007"/>
                </a:lnTo>
                <a:lnTo>
                  <a:pt x="13863" y="1942"/>
                </a:lnTo>
                <a:lnTo>
                  <a:pt x="13854" y="1901"/>
                </a:lnTo>
                <a:lnTo>
                  <a:pt x="13844" y="1862"/>
                </a:lnTo>
                <a:lnTo>
                  <a:pt x="13833" y="1824"/>
                </a:lnTo>
                <a:lnTo>
                  <a:pt x="13819" y="1787"/>
                </a:lnTo>
                <a:lnTo>
                  <a:pt x="13804" y="1750"/>
                </a:lnTo>
                <a:lnTo>
                  <a:pt x="13787" y="1716"/>
                </a:lnTo>
                <a:lnTo>
                  <a:pt x="13770" y="1682"/>
                </a:lnTo>
                <a:lnTo>
                  <a:pt x="13750" y="1649"/>
                </a:lnTo>
                <a:lnTo>
                  <a:pt x="13729" y="1617"/>
                </a:lnTo>
                <a:lnTo>
                  <a:pt x="13705" y="1587"/>
                </a:lnTo>
                <a:lnTo>
                  <a:pt x="13681" y="1558"/>
                </a:lnTo>
                <a:lnTo>
                  <a:pt x="13654" y="1529"/>
                </a:lnTo>
                <a:lnTo>
                  <a:pt x="13626" y="1503"/>
                </a:lnTo>
                <a:lnTo>
                  <a:pt x="13598" y="1476"/>
                </a:lnTo>
                <a:lnTo>
                  <a:pt x="13567" y="1452"/>
                </a:lnTo>
                <a:lnTo>
                  <a:pt x="13534" y="1427"/>
                </a:lnTo>
                <a:lnTo>
                  <a:pt x="13513" y="1407"/>
                </a:lnTo>
                <a:close/>
                <a:moveTo>
                  <a:pt x="15713" y="2293"/>
                </a:moveTo>
                <a:lnTo>
                  <a:pt x="15775" y="2272"/>
                </a:lnTo>
                <a:lnTo>
                  <a:pt x="15793" y="2263"/>
                </a:lnTo>
                <a:lnTo>
                  <a:pt x="15810" y="2255"/>
                </a:lnTo>
                <a:lnTo>
                  <a:pt x="15826" y="2245"/>
                </a:lnTo>
                <a:lnTo>
                  <a:pt x="15841" y="2235"/>
                </a:lnTo>
                <a:lnTo>
                  <a:pt x="15855" y="2225"/>
                </a:lnTo>
                <a:lnTo>
                  <a:pt x="15869" y="2213"/>
                </a:lnTo>
                <a:lnTo>
                  <a:pt x="15882" y="2202"/>
                </a:lnTo>
                <a:lnTo>
                  <a:pt x="15894" y="2189"/>
                </a:lnTo>
                <a:lnTo>
                  <a:pt x="15905" y="2177"/>
                </a:lnTo>
                <a:lnTo>
                  <a:pt x="15915" y="2162"/>
                </a:lnTo>
                <a:lnTo>
                  <a:pt x="15924" y="2148"/>
                </a:lnTo>
                <a:lnTo>
                  <a:pt x="15933" y="2133"/>
                </a:lnTo>
                <a:lnTo>
                  <a:pt x="15941" y="2117"/>
                </a:lnTo>
                <a:lnTo>
                  <a:pt x="15948" y="2101"/>
                </a:lnTo>
                <a:lnTo>
                  <a:pt x="15955" y="2083"/>
                </a:lnTo>
                <a:lnTo>
                  <a:pt x="15959" y="2067"/>
                </a:lnTo>
                <a:lnTo>
                  <a:pt x="15959" y="2003"/>
                </a:lnTo>
                <a:lnTo>
                  <a:pt x="15957" y="1997"/>
                </a:lnTo>
                <a:lnTo>
                  <a:pt x="15954" y="1990"/>
                </a:lnTo>
                <a:lnTo>
                  <a:pt x="15951" y="1983"/>
                </a:lnTo>
                <a:lnTo>
                  <a:pt x="15946" y="1979"/>
                </a:lnTo>
                <a:lnTo>
                  <a:pt x="15942" y="1973"/>
                </a:lnTo>
                <a:lnTo>
                  <a:pt x="15936" y="1970"/>
                </a:lnTo>
                <a:lnTo>
                  <a:pt x="15931" y="1966"/>
                </a:lnTo>
                <a:lnTo>
                  <a:pt x="15924" y="1963"/>
                </a:lnTo>
                <a:lnTo>
                  <a:pt x="15917" y="1961"/>
                </a:lnTo>
                <a:lnTo>
                  <a:pt x="15911" y="1959"/>
                </a:lnTo>
                <a:lnTo>
                  <a:pt x="15903" y="1958"/>
                </a:lnTo>
                <a:lnTo>
                  <a:pt x="15895" y="1958"/>
                </a:lnTo>
                <a:lnTo>
                  <a:pt x="15886" y="1959"/>
                </a:lnTo>
                <a:lnTo>
                  <a:pt x="15877" y="1959"/>
                </a:lnTo>
                <a:lnTo>
                  <a:pt x="15867" y="1961"/>
                </a:lnTo>
                <a:lnTo>
                  <a:pt x="15857" y="1963"/>
                </a:lnTo>
                <a:lnTo>
                  <a:pt x="15850" y="1965"/>
                </a:lnTo>
                <a:lnTo>
                  <a:pt x="15842" y="1967"/>
                </a:lnTo>
                <a:lnTo>
                  <a:pt x="15835" y="1970"/>
                </a:lnTo>
                <a:lnTo>
                  <a:pt x="15829" y="1972"/>
                </a:lnTo>
                <a:lnTo>
                  <a:pt x="15822" y="1977"/>
                </a:lnTo>
                <a:lnTo>
                  <a:pt x="15815" y="1981"/>
                </a:lnTo>
                <a:lnTo>
                  <a:pt x="15809" y="1986"/>
                </a:lnTo>
                <a:lnTo>
                  <a:pt x="15802" y="1991"/>
                </a:lnTo>
                <a:lnTo>
                  <a:pt x="15791" y="2004"/>
                </a:lnTo>
                <a:lnTo>
                  <a:pt x="15780" y="2019"/>
                </a:lnTo>
                <a:lnTo>
                  <a:pt x="15770" y="2037"/>
                </a:lnTo>
                <a:lnTo>
                  <a:pt x="15760" y="2056"/>
                </a:lnTo>
                <a:lnTo>
                  <a:pt x="15751" y="2078"/>
                </a:lnTo>
                <a:lnTo>
                  <a:pt x="15743" y="2101"/>
                </a:lnTo>
                <a:lnTo>
                  <a:pt x="15736" y="2128"/>
                </a:lnTo>
                <a:lnTo>
                  <a:pt x="15730" y="2155"/>
                </a:lnTo>
                <a:lnTo>
                  <a:pt x="15725" y="2187"/>
                </a:lnTo>
                <a:lnTo>
                  <a:pt x="15720" y="2220"/>
                </a:lnTo>
                <a:lnTo>
                  <a:pt x="15717" y="2255"/>
                </a:lnTo>
                <a:lnTo>
                  <a:pt x="15713" y="2293"/>
                </a:lnTo>
                <a:close/>
                <a:moveTo>
                  <a:pt x="15282" y="2477"/>
                </a:moveTo>
                <a:lnTo>
                  <a:pt x="15302" y="2477"/>
                </a:lnTo>
                <a:lnTo>
                  <a:pt x="15327" y="2455"/>
                </a:lnTo>
                <a:lnTo>
                  <a:pt x="15349" y="2432"/>
                </a:lnTo>
                <a:lnTo>
                  <a:pt x="15370" y="2408"/>
                </a:lnTo>
                <a:lnTo>
                  <a:pt x="15389" y="2386"/>
                </a:lnTo>
                <a:lnTo>
                  <a:pt x="15407" y="2364"/>
                </a:lnTo>
                <a:lnTo>
                  <a:pt x="15421" y="2342"/>
                </a:lnTo>
                <a:lnTo>
                  <a:pt x="15435" y="2320"/>
                </a:lnTo>
                <a:lnTo>
                  <a:pt x="15446" y="2298"/>
                </a:lnTo>
                <a:lnTo>
                  <a:pt x="15456" y="2275"/>
                </a:lnTo>
                <a:lnTo>
                  <a:pt x="15462" y="2254"/>
                </a:lnTo>
                <a:lnTo>
                  <a:pt x="15468" y="2232"/>
                </a:lnTo>
                <a:lnTo>
                  <a:pt x="15472" y="2211"/>
                </a:lnTo>
                <a:lnTo>
                  <a:pt x="15474" y="2190"/>
                </a:lnTo>
                <a:lnTo>
                  <a:pt x="15474" y="2169"/>
                </a:lnTo>
                <a:lnTo>
                  <a:pt x="15471" y="2148"/>
                </a:lnTo>
                <a:lnTo>
                  <a:pt x="15467" y="2128"/>
                </a:lnTo>
                <a:lnTo>
                  <a:pt x="15439" y="2141"/>
                </a:lnTo>
                <a:lnTo>
                  <a:pt x="15415" y="2155"/>
                </a:lnTo>
                <a:lnTo>
                  <a:pt x="15391" y="2171"/>
                </a:lnTo>
                <a:lnTo>
                  <a:pt x="15370" y="2188"/>
                </a:lnTo>
                <a:lnTo>
                  <a:pt x="15360" y="2197"/>
                </a:lnTo>
                <a:lnTo>
                  <a:pt x="15352" y="2205"/>
                </a:lnTo>
                <a:lnTo>
                  <a:pt x="15343" y="2215"/>
                </a:lnTo>
                <a:lnTo>
                  <a:pt x="15335" y="2225"/>
                </a:lnTo>
                <a:lnTo>
                  <a:pt x="15327" y="2235"/>
                </a:lnTo>
                <a:lnTo>
                  <a:pt x="15320" y="2245"/>
                </a:lnTo>
                <a:lnTo>
                  <a:pt x="15314" y="2255"/>
                </a:lnTo>
                <a:lnTo>
                  <a:pt x="15307" y="2266"/>
                </a:lnTo>
                <a:lnTo>
                  <a:pt x="15302" y="2278"/>
                </a:lnTo>
                <a:lnTo>
                  <a:pt x="15297" y="2289"/>
                </a:lnTo>
                <a:lnTo>
                  <a:pt x="15293" y="2301"/>
                </a:lnTo>
                <a:lnTo>
                  <a:pt x="15288" y="2313"/>
                </a:lnTo>
                <a:lnTo>
                  <a:pt x="15285" y="2325"/>
                </a:lnTo>
                <a:lnTo>
                  <a:pt x="15283" y="2337"/>
                </a:lnTo>
                <a:lnTo>
                  <a:pt x="15279" y="2350"/>
                </a:lnTo>
                <a:lnTo>
                  <a:pt x="15278" y="2363"/>
                </a:lnTo>
                <a:lnTo>
                  <a:pt x="15276" y="2390"/>
                </a:lnTo>
                <a:lnTo>
                  <a:pt x="15276" y="2418"/>
                </a:lnTo>
                <a:lnTo>
                  <a:pt x="15277" y="2447"/>
                </a:lnTo>
                <a:lnTo>
                  <a:pt x="15282" y="2477"/>
                </a:lnTo>
                <a:close/>
                <a:moveTo>
                  <a:pt x="16310" y="2293"/>
                </a:moveTo>
                <a:lnTo>
                  <a:pt x="16314" y="2301"/>
                </a:lnTo>
                <a:lnTo>
                  <a:pt x="16320" y="2310"/>
                </a:lnTo>
                <a:lnTo>
                  <a:pt x="16329" y="2320"/>
                </a:lnTo>
                <a:lnTo>
                  <a:pt x="16340" y="2331"/>
                </a:lnTo>
                <a:lnTo>
                  <a:pt x="16353" y="2343"/>
                </a:lnTo>
                <a:lnTo>
                  <a:pt x="16369" y="2356"/>
                </a:lnTo>
                <a:lnTo>
                  <a:pt x="16387" y="2370"/>
                </a:lnTo>
                <a:lnTo>
                  <a:pt x="16408" y="2385"/>
                </a:lnTo>
                <a:lnTo>
                  <a:pt x="16456" y="2417"/>
                </a:lnTo>
                <a:lnTo>
                  <a:pt x="16514" y="2454"/>
                </a:lnTo>
                <a:lnTo>
                  <a:pt x="16582" y="2495"/>
                </a:lnTo>
                <a:lnTo>
                  <a:pt x="16659" y="2539"/>
                </a:lnTo>
                <a:lnTo>
                  <a:pt x="16722" y="2704"/>
                </a:lnTo>
                <a:lnTo>
                  <a:pt x="16708" y="2721"/>
                </a:lnTo>
                <a:lnTo>
                  <a:pt x="16696" y="2738"/>
                </a:lnTo>
                <a:lnTo>
                  <a:pt x="16683" y="2754"/>
                </a:lnTo>
                <a:lnTo>
                  <a:pt x="16669" y="2768"/>
                </a:lnTo>
                <a:lnTo>
                  <a:pt x="16655" y="2781"/>
                </a:lnTo>
                <a:lnTo>
                  <a:pt x="16642" y="2795"/>
                </a:lnTo>
                <a:lnTo>
                  <a:pt x="16627" y="2806"/>
                </a:lnTo>
                <a:lnTo>
                  <a:pt x="16614" y="2817"/>
                </a:lnTo>
                <a:lnTo>
                  <a:pt x="16600" y="2827"/>
                </a:lnTo>
                <a:lnTo>
                  <a:pt x="16585" y="2836"/>
                </a:lnTo>
                <a:lnTo>
                  <a:pt x="16571" y="2844"/>
                </a:lnTo>
                <a:lnTo>
                  <a:pt x="16556" y="2850"/>
                </a:lnTo>
                <a:lnTo>
                  <a:pt x="16541" y="2857"/>
                </a:lnTo>
                <a:lnTo>
                  <a:pt x="16526" y="2861"/>
                </a:lnTo>
                <a:lnTo>
                  <a:pt x="16511" y="2866"/>
                </a:lnTo>
                <a:lnTo>
                  <a:pt x="16495" y="2868"/>
                </a:lnTo>
                <a:lnTo>
                  <a:pt x="16470" y="2831"/>
                </a:lnTo>
                <a:lnTo>
                  <a:pt x="16444" y="2795"/>
                </a:lnTo>
                <a:lnTo>
                  <a:pt x="16419" y="2761"/>
                </a:lnTo>
                <a:lnTo>
                  <a:pt x="16393" y="2729"/>
                </a:lnTo>
                <a:lnTo>
                  <a:pt x="16369" y="2699"/>
                </a:lnTo>
                <a:lnTo>
                  <a:pt x="16344" y="2672"/>
                </a:lnTo>
                <a:lnTo>
                  <a:pt x="16319" y="2646"/>
                </a:lnTo>
                <a:lnTo>
                  <a:pt x="16295" y="2622"/>
                </a:lnTo>
                <a:lnTo>
                  <a:pt x="16270" y="2599"/>
                </a:lnTo>
                <a:lnTo>
                  <a:pt x="16246" y="2579"/>
                </a:lnTo>
                <a:lnTo>
                  <a:pt x="16222" y="2561"/>
                </a:lnTo>
                <a:lnTo>
                  <a:pt x="16198" y="2544"/>
                </a:lnTo>
                <a:lnTo>
                  <a:pt x="16175" y="2529"/>
                </a:lnTo>
                <a:lnTo>
                  <a:pt x="16151" y="2517"/>
                </a:lnTo>
                <a:lnTo>
                  <a:pt x="16128" y="2507"/>
                </a:lnTo>
                <a:lnTo>
                  <a:pt x="16105" y="2498"/>
                </a:lnTo>
                <a:lnTo>
                  <a:pt x="16108" y="2475"/>
                </a:lnTo>
                <a:lnTo>
                  <a:pt x="16113" y="2454"/>
                </a:lnTo>
                <a:lnTo>
                  <a:pt x="16118" y="2434"/>
                </a:lnTo>
                <a:lnTo>
                  <a:pt x="16125" y="2415"/>
                </a:lnTo>
                <a:lnTo>
                  <a:pt x="16134" y="2399"/>
                </a:lnTo>
                <a:lnTo>
                  <a:pt x="16143" y="2382"/>
                </a:lnTo>
                <a:lnTo>
                  <a:pt x="16154" y="2367"/>
                </a:lnTo>
                <a:lnTo>
                  <a:pt x="16166" y="2354"/>
                </a:lnTo>
                <a:lnTo>
                  <a:pt x="16179" y="2342"/>
                </a:lnTo>
                <a:lnTo>
                  <a:pt x="16195" y="2331"/>
                </a:lnTo>
                <a:lnTo>
                  <a:pt x="16210" y="2321"/>
                </a:lnTo>
                <a:lnTo>
                  <a:pt x="16228" y="2313"/>
                </a:lnTo>
                <a:lnTo>
                  <a:pt x="16247" y="2306"/>
                </a:lnTo>
                <a:lnTo>
                  <a:pt x="16267" y="2300"/>
                </a:lnTo>
                <a:lnTo>
                  <a:pt x="16288" y="2295"/>
                </a:lnTo>
                <a:lnTo>
                  <a:pt x="16310" y="2293"/>
                </a:lnTo>
                <a:close/>
                <a:moveTo>
                  <a:pt x="12427" y="1170"/>
                </a:moveTo>
                <a:lnTo>
                  <a:pt x="12461" y="1269"/>
                </a:lnTo>
                <a:lnTo>
                  <a:pt x="12284" y="1676"/>
                </a:lnTo>
                <a:lnTo>
                  <a:pt x="12230" y="1741"/>
                </a:lnTo>
                <a:lnTo>
                  <a:pt x="12241" y="1765"/>
                </a:lnTo>
                <a:lnTo>
                  <a:pt x="12021" y="2083"/>
                </a:lnTo>
                <a:lnTo>
                  <a:pt x="11964" y="2171"/>
                </a:lnTo>
                <a:lnTo>
                  <a:pt x="11929" y="2236"/>
                </a:lnTo>
                <a:lnTo>
                  <a:pt x="11921" y="2260"/>
                </a:lnTo>
                <a:lnTo>
                  <a:pt x="11900" y="2359"/>
                </a:lnTo>
                <a:lnTo>
                  <a:pt x="12284" y="2248"/>
                </a:lnTo>
                <a:lnTo>
                  <a:pt x="12360" y="2221"/>
                </a:lnTo>
                <a:lnTo>
                  <a:pt x="12363" y="2221"/>
                </a:lnTo>
                <a:lnTo>
                  <a:pt x="12388" y="2212"/>
                </a:lnTo>
                <a:lnTo>
                  <a:pt x="12392" y="2210"/>
                </a:lnTo>
                <a:lnTo>
                  <a:pt x="12483" y="2171"/>
                </a:lnTo>
                <a:lnTo>
                  <a:pt x="12508" y="2158"/>
                </a:lnTo>
                <a:lnTo>
                  <a:pt x="12535" y="2143"/>
                </a:lnTo>
                <a:lnTo>
                  <a:pt x="12561" y="2130"/>
                </a:lnTo>
                <a:lnTo>
                  <a:pt x="12587" y="2117"/>
                </a:lnTo>
                <a:lnTo>
                  <a:pt x="12614" y="2102"/>
                </a:lnTo>
                <a:lnTo>
                  <a:pt x="12639" y="2089"/>
                </a:lnTo>
                <a:lnTo>
                  <a:pt x="12666" y="2074"/>
                </a:lnTo>
                <a:lnTo>
                  <a:pt x="12691" y="2061"/>
                </a:lnTo>
                <a:lnTo>
                  <a:pt x="12659" y="2017"/>
                </a:lnTo>
                <a:lnTo>
                  <a:pt x="12405" y="1797"/>
                </a:lnTo>
                <a:lnTo>
                  <a:pt x="12417" y="1765"/>
                </a:lnTo>
                <a:lnTo>
                  <a:pt x="12779" y="1765"/>
                </a:lnTo>
                <a:lnTo>
                  <a:pt x="12900" y="1852"/>
                </a:lnTo>
                <a:lnTo>
                  <a:pt x="13000" y="1907"/>
                </a:lnTo>
                <a:lnTo>
                  <a:pt x="13065" y="2006"/>
                </a:lnTo>
                <a:lnTo>
                  <a:pt x="13090" y="2164"/>
                </a:lnTo>
                <a:lnTo>
                  <a:pt x="13106" y="2239"/>
                </a:lnTo>
                <a:lnTo>
                  <a:pt x="13109" y="2248"/>
                </a:lnTo>
                <a:lnTo>
                  <a:pt x="13054" y="2325"/>
                </a:lnTo>
                <a:lnTo>
                  <a:pt x="13021" y="2391"/>
                </a:lnTo>
                <a:lnTo>
                  <a:pt x="12966" y="2413"/>
                </a:lnTo>
                <a:lnTo>
                  <a:pt x="12935" y="2422"/>
                </a:lnTo>
                <a:lnTo>
                  <a:pt x="12911" y="2424"/>
                </a:lnTo>
                <a:lnTo>
                  <a:pt x="12879" y="2402"/>
                </a:lnTo>
                <a:lnTo>
                  <a:pt x="12834" y="2325"/>
                </a:lnTo>
                <a:lnTo>
                  <a:pt x="12790" y="2226"/>
                </a:lnTo>
                <a:lnTo>
                  <a:pt x="12263" y="2644"/>
                </a:lnTo>
                <a:lnTo>
                  <a:pt x="12241" y="2677"/>
                </a:lnTo>
                <a:lnTo>
                  <a:pt x="11845" y="2941"/>
                </a:lnTo>
                <a:lnTo>
                  <a:pt x="11757" y="3008"/>
                </a:lnTo>
                <a:lnTo>
                  <a:pt x="11668" y="3029"/>
                </a:lnTo>
                <a:lnTo>
                  <a:pt x="11515" y="3040"/>
                </a:lnTo>
                <a:lnTo>
                  <a:pt x="11510" y="3040"/>
                </a:lnTo>
                <a:lnTo>
                  <a:pt x="11504" y="3041"/>
                </a:lnTo>
                <a:lnTo>
                  <a:pt x="11472" y="3038"/>
                </a:lnTo>
                <a:lnTo>
                  <a:pt x="11448" y="3029"/>
                </a:lnTo>
                <a:lnTo>
                  <a:pt x="11421" y="3018"/>
                </a:lnTo>
                <a:lnTo>
                  <a:pt x="11392" y="3002"/>
                </a:lnTo>
                <a:lnTo>
                  <a:pt x="11312" y="2945"/>
                </a:lnTo>
                <a:lnTo>
                  <a:pt x="11248" y="2886"/>
                </a:lnTo>
                <a:lnTo>
                  <a:pt x="11225" y="2856"/>
                </a:lnTo>
                <a:lnTo>
                  <a:pt x="11209" y="2828"/>
                </a:lnTo>
                <a:lnTo>
                  <a:pt x="11199" y="2800"/>
                </a:lnTo>
                <a:lnTo>
                  <a:pt x="11197" y="2787"/>
                </a:lnTo>
                <a:lnTo>
                  <a:pt x="11197" y="2774"/>
                </a:lnTo>
                <a:lnTo>
                  <a:pt x="11200" y="2747"/>
                </a:lnTo>
                <a:lnTo>
                  <a:pt x="11210" y="2723"/>
                </a:lnTo>
                <a:lnTo>
                  <a:pt x="11296" y="2578"/>
                </a:lnTo>
                <a:lnTo>
                  <a:pt x="11460" y="2193"/>
                </a:lnTo>
                <a:lnTo>
                  <a:pt x="11581" y="1841"/>
                </a:lnTo>
                <a:lnTo>
                  <a:pt x="11614" y="1775"/>
                </a:lnTo>
                <a:lnTo>
                  <a:pt x="11778" y="1555"/>
                </a:lnTo>
                <a:lnTo>
                  <a:pt x="11824" y="1463"/>
                </a:lnTo>
                <a:lnTo>
                  <a:pt x="11826" y="1457"/>
                </a:lnTo>
                <a:lnTo>
                  <a:pt x="11827" y="1456"/>
                </a:lnTo>
                <a:lnTo>
                  <a:pt x="11830" y="1451"/>
                </a:lnTo>
                <a:lnTo>
                  <a:pt x="11835" y="1437"/>
                </a:lnTo>
                <a:lnTo>
                  <a:pt x="11836" y="1436"/>
                </a:lnTo>
                <a:lnTo>
                  <a:pt x="11855" y="1394"/>
                </a:lnTo>
                <a:lnTo>
                  <a:pt x="12010" y="961"/>
                </a:lnTo>
                <a:lnTo>
                  <a:pt x="12032" y="883"/>
                </a:lnTo>
                <a:lnTo>
                  <a:pt x="11977" y="840"/>
                </a:lnTo>
                <a:lnTo>
                  <a:pt x="11971" y="829"/>
                </a:lnTo>
                <a:lnTo>
                  <a:pt x="11966" y="812"/>
                </a:lnTo>
                <a:lnTo>
                  <a:pt x="11966" y="807"/>
                </a:lnTo>
                <a:lnTo>
                  <a:pt x="11966" y="800"/>
                </a:lnTo>
                <a:lnTo>
                  <a:pt x="11971" y="784"/>
                </a:lnTo>
                <a:lnTo>
                  <a:pt x="11977" y="774"/>
                </a:lnTo>
                <a:lnTo>
                  <a:pt x="12042" y="753"/>
                </a:lnTo>
                <a:lnTo>
                  <a:pt x="12083" y="755"/>
                </a:lnTo>
                <a:lnTo>
                  <a:pt x="12110" y="759"/>
                </a:lnTo>
                <a:lnTo>
                  <a:pt x="12135" y="768"/>
                </a:lnTo>
                <a:lnTo>
                  <a:pt x="12149" y="776"/>
                </a:lnTo>
                <a:lnTo>
                  <a:pt x="12174" y="796"/>
                </a:lnTo>
                <a:lnTo>
                  <a:pt x="12219" y="822"/>
                </a:lnTo>
                <a:lnTo>
                  <a:pt x="12263" y="862"/>
                </a:lnTo>
                <a:lnTo>
                  <a:pt x="12427" y="1170"/>
                </a:lnTo>
                <a:close/>
                <a:moveTo>
                  <a:pt x="10800" y="1369"/>
                </a:moveTo>
                <a:lnTo>
                  <a:pt x="10853" y="1381"/>
                </a:lnTo>
                <a:lnTo>
                  <a:pt x="10883" y="1394"/>
                </a:lnTo>
                <a:lnTo>
                  <a:pt x="10910" y="1412"/>
                </a:lnTo>
                <a:lnTo>
                  <a:pt x="10921" y="1423"/>
                </a:lnTo>
                <a:lnTo>
                  <a:pt x="10866" y="1511"/>
                </a:lnTo>
                <a:lnTo>
                  <a:pt x="10877" y="1555"/>
                </a:lnTo>
                <a:lnTo>
                  <a:pt x="10811" y="1654"/>
                </a:lnTo>
                <a:lnTo>
                  <a:pt x="10844" y="1730"/>
                </a:lnTo>
                <a:lnTo>
                  <a:pt x="10822" y="1797"/>
                </a:lnTo>
                <a:lnTo>
                  <a:pt x="10790" y="1875"/>
                </a:lnTo>
                <a:lnTo>
                  <a:pt x="10779" y="1879"/>
                </a:lnTo>
                <a:lnTo>
                  <a:pt x="10755" y="1885"/>
                </a:lnTo>
                <a:lnTo>
                  <a:pt x="10721" y="1871"/>
                </a:lnTo>
                <a:lnTo>
                  <a:pt x="10709" y="1861"/>
                </a:lnTo>
                <a:lnTo>
                  <a:pt x="10704" y="1857"/>
                </a:lnTo>
                <a:lnTo>
                  <a:pt x="10701" y="1852"/>
                </a:lnTo>
                <a:lnTo>
                  <a:pt x="10624" y="1765"/>
                </a:lnTo>
                <a:lnTo>
                  <a:pt x="10591" y="1754"/>
                </a:lnTo>
                <a:lnTo>
                  <a:pt x="10591" y="1720"/>
                </a:lnTo>
                <a:lnTo>
                  <a:pt x="10547" y="1676"/>
                </a:lnTo>
                <a:lnTo>
                  <a:pt x="10504" y="1687"/>
                </a:lnTo>
                <a:lnTo>
                  <a:pt x="10184" y="1412"/>
                </a:lnTo>
                <a:lnTo>
                  <a:pt x="10108" y="1357"/>
                </a:lnTo>
                <a:lnTo>
                  <a:pt x="10102" y="1346"/>
                </a:lnTo>
                <a:lnTo>
                  <a:pt x="10096" y="1323"/>
                </a:lnTo>
                <a:lnTo>
                  <a:pt x="10096" y="1313"/>
                </a:lnTo>
                <a:lnTo>
                  <a:pt x="10102" y="1291"/>
                </a:lnTo>
                <a:lnTo>
                  <a:pt x="10119" y="1253"/>
                </a:lnTo>
                <a:lnTo>
                  <a:pt x="10130" y="1235"/>
                </a:lnTo>
                <a:lnTo>
                  <a:pt x="10405" y="1313"/>
                </a:lnTo>
                <a:lnTo>
                  <a:pt x="10800" y="1369"/>
                </a:lnTo>
                <a:close/>
                <a:moveTo>
                  <a:pt x="10052" y="2371"/>
                </a:moveTo>
                <a:lnTo>
                  <a:pt x="10065" y="2361"/>
                </a:lnTo>
                <a:lnTo>
                  <a:pt x="10074" y="2359"/>
                </a:lnTo>
                <a:lnTo>
                  <a:pt x="10174" y="2381"/>
                </a:lnTo>
                <a:lnTo>
                  <a:pt x="10338" y="2402"/>
                </a:lnTo>
                <a:lnTo>
                  <a:pt x="10492" y="2502"/>
                </a:lnTo>
                <a:lnTo>
                  <a:pt x="10580" y="2512"/>
                </a:lnTo>
                <a:lnTo>
                  <a:pt x="10592" y="2521"/>
                </a:lnTo>
                <a:lnTo>
                  <a:pt x="10603" y="2529"/>
                </a:lnTo>
                <a:lnTo>
                  <a:pt x="10613" y="2541"/>
                </a:lnTo>
                <a:lnTo>
                  <a:pt x="10621" y="2553"/>
                </a:lnTo>
                <a:lnTo>
                  <a:pt x="10632" y="2579"/>
                </a:lnTo>
                <a:lnTo>
                  <a:pt x="10636" y="2612"/>
                </a:lnTo>
                <a:lnTo>
                  <a:pt x="10624" y="2622"/>
                </a:lnTo>
                <a:lnTo>
                  <a:pt x="10591" y="2777"/>
                </a:lnTo>
                <a:lnTo>
                  <a:pt x="10597" y="2933"/>
                </a:lnTo>
                <a:lnTo>
                  <a:pt x="10613" y="3118"/>
                </a:lnTo>
                <a:lnTo>
                  <a:pt x="10624" y="3447"/>
                </a:lnTo>
                <a:lnTo>
                  <a:pt x="10712" y="3414"/>
                </a:lnTo>
                <a:lnTo>
                  <a:pt x="10750" y="3370"/>
                </a:lnTo>
                <a:lnTo>
                  <a:pt x="10753" y="3367"/>
                </a:lnTo>
                <a:lnTo>
                  <a:pt x="10780" y="3329"/>
                </a:lnTo>
                <a:lnTo>
                  <a:pt x="10782" y="3325"/>
                </a:lnTo>
                <a:lnTo>
                  <a:pt x="10790" y="3315"/>
                </a:lnTo>
                <a:lnTo>
                  <a:pt x="11119" y="2986"/>
                </a:lnTo>
                <a:lnTo>
                  <a:pt x="11125" y="2975"/>
                </a:lnTo>
                <a:lnTo>
                  <a:pt x="11138" y="2956"/>
                </a:lnTo>
                <a:lnTo>
                  <a:pt x="11155" y="2942"/>
                </a:lnTo>
                <a:lnTo>
                  <a:pt x="11174" y="2933"/>
                </a:lnTo>
                <a:lnTo>
                  <a:pt x="11185" y="2930"/>
                </a:lnTo>
                <a:lnTo>
                  <a:pt x="11186" y="2931"/>
                </a:lnTo>
                <a:lnTo>
                  <a:pt x="11198" y="2940"/>
                </a:lnTo>
                <a:lnTo>
                  <a:pt x="11207" y="2949"/>
                </a:lnTo>
                <a:lnTo>
                  <a:pt x="11209" y="2952"/>
                </a:lnTo>
                <a:lnTo>
                  <a:pt x="11209" y="2957"/>
                </a:lnTo>
                <a:lnTo>
                  <a:pt x="11209" y="2958"/>
                </a:lnTo>
                <a:lnTo>
                  <a:pt x="11209" y="2960"/>
                </a:lnTo>
                <a:lnTo>
                  <a:pt x="11207" y="2963"/>
                </a:lnTo>
                <a:lnTo>
                  <a:pt x="11163" y="3118"/>
                </a:lnTo>
                <a:lnTo>
                  <a:pt x="11141" y="3150"/>
                </a:lnTo>
                <a:lnTo>
                  <a:pt x="11019" y="3377"/>
                </a:lnTo>
                <a:lnTo>
                  <a:pt x="10998" y="3425"/>
                </a:lnTo>
                <a:lnTo>
                  <a:pt x="10679" y="4030"/>
                </a:lnTo>
                <a:lnTo>
                  <a:pt x="10602" y="4097"/>
                </a:lnTo>
                <a:lnTo>
                  <a:pt x="10470" y="4272"/>
                </a:lnTo>
                <a:lnTo>
                  <a:pt x="10316" y="4284"/>
                </a:lnTo>
                <a:lnTo>
                  <a:pt x="10262" y="4305"/>
                </a:lnTo>
                <a:lnTo>
                  <a:pt x="10140" y="4218"/>
                </a:lnTo>
                <a:lnTo>
                  <a:pt x="10019" y="4162"/>
                </a:lnTo>
                <a:lnTo>
                  <a:pt x="10053" y="3810"/>
                </a:lnTo>
                <a:lnTo>
                  <a:pt x="10108" y="3712"/>
                </a:lnTo>
                <a:lnTo>
                  <a:pt x="10152" y="3645"/>
                </a:lnTo>
                <a:lnTo>
                  <a:pt x="10163" y="3546"/>
                </a:lnTo>
                <a:lnTo>
                  <a:pt x="10170" y="3522"/>
                </a:lnTo>
                <a:lnTo>
                  <a:pt x="10189" y="3478"/>
                </a:lnTo>
                <a:lnTo>
                  <a:pt x="10217" y="3425"/>
                </a:lnTo>
                <a:lnTo>
                  <a:pt x="10235" y="3353"/>
                </a:lnTo>
                <a:lnTo>
                  <a:pt x="10245" y="3279"/>
                </a:lnTo>
                <a:lnTo>
                  <a:pt x="10245" y="3275"/>
                </a:lnTo>
                <a:lnTo>
                  <a:pt x="10247" y="3269"/>
                </a:lnTo>
                <a:lnTo>
                  <a:pt x="10252" y="3118"/>
                </a:lnTo>
                <a:lnTo>
                  <a:pt x="10251" y="3062"/>
                </a:lnTo>
                <a:lnTo>
                  <a:pt x="10228" y="2809"/>
                </a:lnTo>
                <a:lnTo>
                  <a:pt x="10217" y="2733"/>
                </a:lnTo>
                <a:lnTo>
                  <a:pt x="10206" y="2578"/>
                </a:lnTo>
                <a:lnTo>
                  <a:pt x="10041" y="2468"/>
                </a:lnTo>
                <a:lnTo>
                  <a:pt x="10032" y="2452"/>
                </a:lnTo>
                <a:lnTo>
                  <a:pt x="10029" y="2444"/>
                </a:lnTo>
                <a:lnTo>
                  <a:pt x="10028" y="2437"/>
                </a:lnTo>
                <a:lnTo>
                  <a:pt x="10027" y="2424"/>
                </a:lnTo>
                <a:lnTo>
                  <a:pt x="10028" y="2418"/>
                </a:lnTo>
                <a:lnTo>
                  <a:pt x="10030" y="2413"/>
                </a:lnTo>
                <a:lnTo>
                  <a:pt x="10033" y="2402"/>
                </a:lnTo>
                <a:lnTo>
                  <a:pt x="10041" y="2384"/>
                </a:lnTo>
                <a:lnTo>
                  <a:pt x="10052" y="2371"/>
                </a:lnTo>
                <a:close/>
                <a:moveTo>
                  <a:pt x="13065" y="2941"/>
                </a:moveTo>
                <a:lnTo>
                  <a:pt x="13136" y="2988"/>
                </a:lnTo>
                <a:lnTo>
                  <a:pt x="13197" y="3040"/>
                </a:lnTo>
                <a:lnTo>
                  <a:pt x="13219" y="3128"/>
                </a:lnTo>
                <a:lnTo>
                  <a:pt x="13242" y="3161"/>
                </a:lnTo>
                <a:lnTo>
                  <a:pt x="13250" y="3226"/>
                </a:lnTo>
                <a:lnTo>
                  <a:pt x="13253" y="3249"/>
                </a:lnTo>
                <a:lnTo>
                  <a:pt x="13244" y="3282"/>
                </a:lnTo>
                <a:lnTo>
                  <a:pt x="13242" y="3315"/>
                </a:lnTo>
                <a:lnTo>
                  <a:pt x="13098" y="3613"/>
                </a:lnTo>
                <a:lnTo>
                  <a:pt x="13054" y="3656"/>
                </a:lnTo>
                <a:lnTo>
                  <a:pt x="12702" y="3931"/>
                </a:lnTo>
                <a:lnTo>
                  <a:pt x="12725" y="4140"/>
                </a:lnTo>
                <a:lnTo>
                  <a:pt x="12680" y="4140"/>
                </a:lnTo>
                <a:lnTo>
                  <a:pt x="12659" y="4173"/>
                </a:lnTo>
                <a:lnTo>
                  <a:pt x="12631" y="4181"/>
                </a:lnTo>
                <a:lnTo>
                  <a:pt x="12621" y="4181"/>
                </a:lnTo>
                <a:lnTo>
                  <a:pt x="12621" y="4182"/>
                </a:lnTo>
                <a:lnTo>
                  <a:pt x="12593" y="4184"/>
                </a:lnTo>
                <a:lnTo>
                  <a:pt x="12494" y="4207"/>
                </a:lnTo>
                <a:lnTo>
                  <a:pt x="12185" y="4240"/>
                </a:lnTo>
                <a:lnTo>
                  <a:pt x="12053" y="4284"/>
                </a:lnTo>
                <a:lnTo>
                  <a:pt x="11955" y="4305"/>
                </a:lnTo>
                <a:lnTo>
                  <a:pt x="11888" y="4294"/>
                </a:lnTo>
                <a:lnTo>
                  <a:pt x="11802" y="4328"/>
                </a:lnTo>
                <a:lnTo>
                  <a:pt x="11767" y="4305"/>
                </a:lnTo>
                <a:lnTo>
                  <a:pt x="11680" y="4272"/>
                </a:lnTo>
                <a:lnTo>
                  <a:pt x="11614" y="4207"/>
                </a:lnTo>
                <a:lnTo>
                  <a:pt x="11592" y="4207"/>
                </a:lnTo>
                <a:lnTo>
                  <a:pt x="11586" y="4195"/>
                </a:lnTo>
                <a:lnTo>
                  <a:pt x="11582" y="4173"/>
                </a:lnTo>
                <a:lnTo>
                  <a:pt x="11581" y="4162"/>
                </a:lnTo>
                <a:lnTo>
                  <a:pt x="11526" y="4074"/>
                </a:lnTo>
                <a:lnTo>
                  <a:pt x="11405" y="3667"/>
                </a:lnTo>
                <a:lnTo>
                  <a:pt x="11417" y="3613"/>
                </a:lnTo>
                <a:lnTo>
                  <a:pt x="11432" y="3262"/>
                </a:lnTo>
                <a:lnTo>
                  <a:pt x="11444" y="3189"/>
                </a:lnTo>
                <a:lnTo>
                  <a:pt x="11452" y="3162"/>
                </a:lnTo>
                <a:lnTo>
                  <a:pt x="11462" y="3143"/>
                </a:lnTo>
                <a:lnTo>
                  <a:pt x="11473" y="3131"/>
                </a:lnTo>
                <a:lnTo>
                  <a:pt x="11480" y="3128"/>
                </a:lnTo>
                <a:lnTo>
                  <a:pt x="11485" y="3127"/>
                </a:lnTo>
                <a:lnTo>
                  <a:pt x="11493" y="3128"/>
                </a:lnTo>
                <a:lnTo>
                  <a:pt x="11529" y="3148"/>
                </a:lnTo>
                <a:lnTo>
                  <a:pt x="11544" y="3158"/>
                </a:lnTo>
                <a:lnTo>
                  <a:pt x="11547" y="3161"/>
                </a:lnTo>
                <a:lnTo>
                  <a:pt x="11559" y="3293"/>
                </a:lnTo>
                <a:lnTo>
                  <a:pt x="11614" y="3403"/>
                </a:lnTo>
                <a:lnTo>
                  <a:pt x="11932" y="3217"/>
                </a:lnTo>
                <a:lnTo>
                  <a:pt x="12615" y="2908"/>
                </a:lnTo>
                <a:lnTo>
                  <a:pt x="12758" y="2887"/>
                </a:lnTo>
                <a:lnTo>
                  <a:pt x="13065" y="2941"/>
                </a:lnTo>
                <a:close/>
                <a:moveTo>
                  <a:pt x="9550" y="3643"/>
                </a:moveTo>
                <a:lnTo>
                  <a:pt x="9562" y="3713"/>
                </a:lnTo>
                <a:lnTo>
                  <a:pt x="9563" y="3793"/>
                </a:lnTo>
                <a:lnTo>
                  <a:pt x="9556" y="3885"/>
                </a:lnTo>
                <a:lnTo>
                  <a:pt x="9556" y="3888"/>
                </a:lnTo>
                <a:lnTo>
                  <a:pt x="9557" y="3892"/>
                </a:lnTo>
                <a:lnTo>
                  <a:pt x="9557" y="3907"/>
                </a:lnTo>
                <a:lnTo>
                  <a:pt x="9555" y="3952"/>
                </a:lnTo>
                <a:lnTo>
                  <a:pt x="9530" y="4104"/>
                </a:lnTo>
                <a:lnTo>
                  <a:pt x="9412" y="4212"/>
                </a:lnTo>
                <a:lnTo>
                  <a:pt x="9373" y="4239"/>
                </a:lnTo>
                <a:lnTo>
                  <a:pt x="9352" y="4248"/>
                </a:lnTo>
                <a:lnTo>
                  <a:pt x="9332" y="4250"/>
                </a:lnTo>
                <a:lnTo>
                  <a:pt x="9317" y="4249"/>
                </a:lnTo>
                <a:lnTo>
                  <a:pt x="9301" y="4245"/>
                </a:lnTo>
                <a:lnTo>
                  <a:pt x="9285" y="4241"/>
                </a:lnTo>
                <a:lnTo>
                  <a:pt x="9258" y="4223"/>
                </a:lnTo>
                <a:lnTo>
                  <a:pt x="9243" y="4210"/>
                </a:lnTo>
                <a:lnTo>
                  <a:pt x="9231" y="4197"/>
                </a:lnTo>
                <a:lnTo>
                  <a:pt x="9127" y="4104"/>
                </a:lnTo>
                <a:lnTo>
                  <a:pt x="9110" y="4082"/>
                </a:lnTo>
                <a:lnTo>
                  <a:pt x="9106" y="4076"/>
                </a:lnTo>
                <a:lnTo>
                  <a:pt x="9087" y="4060"/>
                </a:lnTo>
                <a:lnTo>
                  <a:pt x="9074" y="4051"/>
                </a:lnTo>
                <a:lnTo>
                  <a:pt x="9054" y="4043"/>
                </a:lnTo>
                <a:lnTo>
                  <a:pt x="9039" y="4041"/>
                </a:lnTo>
                <a:lnTo>
                  <a:pt x="9024" y="4040"/>
                </a:lnTo>
                <a:lnTo>
                  <a:pt x="8918" y="3907"/>
                </a:lnTo>
                <a:lnTo>
                  <a:pt x="8908" y="3891"/>
                </a:lnTo>
                <a:lnTo>
                  <a:pt x="8902" y="3876"/>
                </a:lnTo>
                <a:lnTo>
                  <a:pt x="8901" y="3861"/>
                </a:lnTo>
                <a:lnTo>
                  <a:pt x="8902" y="3847"/>
                </a:lnTo>
                <a:lnTo>
                  <a:pt x="8908" y="3833"/>
                </a:lnTo>
                <a:lnTo>
                  <a:pt x="8918" y="3818"/>
                </a:lnTo>
                <a:lnTo>
                  <a:pt x="8933" y="3806"/>
                </a:lnTo>
                <a:lnTo>
                  <a:pt x="9004" y="3670"/>
                </a:lnTo>
                <a:lnTo>
                  <a:pt x="9011" y="3646"/>
                </a:lnTo>
                <a:lnTo>
                  <a:pt x="9015" y="3626"/>
                </a:lnTo>
                <a:lnTo>
                  <a:pt x="9014" y="3609"/>
                </a:lnTo>
                <a:lnTo>
                  <a:pt x="9013" y="3603"/>
                </a:lnTo>
                <a:lnTo>
                  <a:pt x="9010" y="3598"/>
                </a:lnTo>
                <a:lnTo>
                  <a:pt x="8959" y="3391"/>
                </a:lnTo>
                <a:lnTo>
                  <a:pt x="9061" y="3352"/>
                </a:lnTo>
                <a:lnTo>
                  <a:pt x="9179" y="3352"/>
                </a:lnTo>
                <a:lnTo>
                  <a:pt x="9202" y="3355"/>
                </a:lnTo>
                <a:lnTo>
                  <a:pt x="9249" y="3372"/>
                </a:lnTo>
                <a:lnTo>
                  <a:pt x="9322" y="3415"/>
                </a:lnTo>
                <a:lnTo>
                  <a:pt x="9530" y="3586"/>
                </a:lnTo>
                <a:lnTo>
                  <a:pt x="9550" y="3643"/>
                </a:lnTo>
                <a:close/>
                <a:moveTo>
                  <a:pt x="8887" y="1407"/>
                </a:moveTo>
                <a:lnTo>
                  <a:pt x="8888" y="1420"/>
                </a:lnTo>
                <a:lnTo>
                  <a:pt x="8888" y="1432"/>
                </a:lnTo>
                <a:lnTo>
                  <a:pt x="8886" y="1444"/>
                </a:lnTo>
                <a:lnTo>
                  <a:pt x="8881" y="1457"/>
                </a:lnTo>
                <a:lnTo>
                  <a:pt x="8751" y="1495"/>
                </a:lnTo>
                <a:lnTo>
                  <a:pt x="8634" y="1561"/>
                </a:lnTo>
                <a:lnTo>
                  <a:pt x="8639" y="1568"/>
                </a:lnTo>
                <a:lnTo>
                  <a:pt x="8645" y="1588"/>
                </a:lnTo>
                <a:lnTo>
                  <a:pt x="8646" y="1599"/>
                </a:lnTo>
                <a:lnTo>
                  <a:pt x="8643" y="1618"/>
                </a:lnTo>
                <a:lnTo>
                  <a:pt x="8634" y="1639"/>
                </a:lnTo>
                <a:lnTo>
                  <a:pt x="8631" y="1650"/>
                </a:lnTo>
                <a:lnTo>
                  <a:pt x="8628" y="1673"/>
                </a:lnTo>
                <a:lnTo>
                  <a:pt x="8628" y="1693"/>
                </a:lnTo>
                <a:lnTo>
                  <a:pt x="8631" y="1709"/>
                </a:lnTo>
                <a:lnTo>
                  <a:pt x="8634" y="1717"/>
                </a:lnTo>
                <a:lnTo>
                  <a:pt x="8634" y="1846"/>
                </a:lnTo>
                <a:lnTo>
                  <a:pt x="8481" y="2199"/>
                </a:lnTo>
                <a:lnTo>
                  <a:pt x="8398" y="2336"/>
                </a:lnTo>
                <a:lnTo>
                  <a:pt x="8388" y="2352"/>
                </a:lnTo>
                <a:lnTo>
                  <a:pt x="8375" y="2417"/>
                </a:lnTo>
                <a:lnTo>
                  <a:pt x="8375" y="2423"/>
                </a:lnTo>
                <a:lnTo>
                  <a:pt x="8377" y="2434"/>
                </a:lnTo>
                <a:lnTo>
                  <a:pt x="8385" y="2444"/>
                </a:lnTo>
                <a:lnTo>
                  <a:pt x="8389" y="2448"/>
                </a:lnTo>
                <a:lnTo>
                  <a:pt x="8401" y="2456"/>
                </a:lnTo>
                <a:lnTo>
                  <a:pt x="8608" y="2482"/>
                </a:lnTo>
                <a:lnTo>
                  <a:pt x="8830" y="2670"/>
                </a:lnTo>
                <a:lnTo>
                  <a:pt x="8857" y="2703"/>
                </a:lnTo>
                <a:lnTo>
                  <a:pt x="8874" y="2735"/>
                </a:lnTo>
                <a:lnTo>
                  <a:pt x="8878" y="2751"/>
                </a:lnTo>
                <a:lnTo>
                  <a:pt x="8881" y="2768"/>
                </a:lnTo>
                <a:lnTo>
                  <a:pt x="8764" y="2898"/>
                </a:lnTo>
                <a:lnTo>
                  <a:pt x="8712" y="2988"/>
                </a:lnTo>
                <a:lnTo>
                  <a:pt x="8673" y="3079"/>
                </a:lnTo>
                <a:lnTo>
                  <a:pt x="8556" y="3197"/>
                </a:lnTo>
                <a:lnTo>
                  <a:pt x="8446" y="3390"/>
                </a:lnTo>
                <a:lnTo>
                  <a:pt x="8440" y="3409"/>
                </a:lnTo>
                <a:lnTo>
                  <a:pt x="8439" y="3416"/>
                </a:lnTo>
                <a:lnTo>
                  <a:pt x="8258" y="3612"/>
                </a:lnTo>
                <a:lnTo>
                  <a:pt x="8128" y="3819"/>
                </a:lnTo>
                <a:lnTo>
                  <a:pt x="8122" y="3831"/>
                </a:lnTo>
                <a:lnTo>
                  <a:pt x="8121" y="3842"/>
                </a:lnTo>
                <a:lnTo>
                  <a:pt x="8121" y="3848"/>
                </a:lnTo>
                <a:lnTo>
                  <a:pt x="8122" y="3854"/>
                </a:lnTo>
                <a:lnTo>
                  <a:pt x="8127" y="3864"/>
                </a:lnTo>
                <a:lnTo>
                  <a:pt x="8136" y="3872"/>
                </a:lnTo>
                <a:lnTo>
                  <a:pt x="8147" y="3882"/>
                </a:lnTo>
                <a:lnTo>
                  <a:pt x="8162" y="3890"/>
                </a:lnTo>
                <a:lnTo>
                  <a:pt x="8181" y="3897"/>
                </a:lnTo>
                <a:lnTo>
                  <a:pt x="8543" y="3754"/>
                </a:lnTo>
                <a:lnTo>
                  <a:pt x="8599" y="3746"/>
                </a:lnTo>
                <a:lnTo>
                  <a:pt x="8663" y="3745"/>
                </a:lnTo>
                <a:lnTo>
                  <a:pt x="8706" y="3751"/>
                </a:lnTo>
                <a:lnTo>
                  <a:pt x="8720" y="3754"/>
                </a:lnTo>
                <a:lnTo>
                  <a:pt x="8756" y="3768"/>
                </a:lnTo>
                <a:lnTo>
                  <a:pt x="8777" y="3780"/>
                </a:lnTo>
                <a:lnTo>
                  <a:pt x="8842" y="3910"/>
                </a:lnTo>
                <a:lnTo>
                  <a:pt x="8621" y="4040"/>
                </a:lnTo>
                <a:lnTo>
                  <a:pt x="8309" y="4183"/>
                </a:lnTo>
                <a:lnTo>
                  <a:pt x="7921" y="4300"/>
                </a:lnTo>
                <a:lnTo>
                  <a:pt x="7852" y="4303"/>
                </a:lnTo>
                <a:lnTo>
                  <a:pt x="7821" y="4300"/>
                </a:lnTo>
                <a:lnTo>
                  <a:pt x="7793" y="4293"/>
                </a:lnTo>
                <a:lnTo>
                  <a:pt x="7767" y="4280"/>
                </a:lnTo>
                <a:lnTo>
                  <a:pt x="7742" y="4265"/>
                </a:lnTo>
                <a:lnTo>
                  <a:pt x="7719" y="4245"/>
                </a:lnTo>
                <a:lnTo>
                  <a:pt x="7697" y="4218"/>
                </a:lnTo>
                <a:lnTo>
                  <a:pt x="7692" y="4205"/>
                </a:lnTo>
                <a:lnTo>
                  <a:pt x="7687" y="4178"/>
                </a:lnTo>
                <a:lnTo>
                  <a:pt x="7686" y="4175"/>
                </a:lnTo>
                <a:lnTo>
                  <a:pt x="7686" y="4171"/>
                </a:lnTo>
                <a:lnTo>
                  <a:pt x="7648" y="3910"/>
                </a:lnTo>
                <a:lnTo>
                  <a:pt x="7689" y="3896"/>
                </a:lnTo>
                <a:lnTo>
                  <a:pt x="7692" y="3894"/>
                </a:lnTo>
                <a:lnTo>
                  <a:pt x="7702" y="3889"/>
                </a:lnTo>
                <a:lnTo>
                  <a:pt x="7711" y="3882"/>
                </a:lnTo>
                <a:lnTo>
                  <a:pt x="7715" y="3880"/>
                </a:lnTo>
                <a:lnTo>
                  <a:pt x="7751" y="3851"/>
                </a:lnTo>
                <a:lnTo>
                  <a:pt x="7762" y="3839"/>
                </a:lnTo>
                <a:lnTo>
                  <a:pt x="7763" y="3837"/>
                </a:lnTo>
                <a:lnTo>
                  <a:pt x="7773" y="3827"/>
                </a:lnTo>
                <a:lnTo>
                  <a:pt x="7793" y="3798"/>
                </a:lnTo>
                <a:lnTo>
                  <a:pt x="7809" y="3769"/>
                </a:lnTo>
                <a:lnTo>
                  <a:pt x="7812" y="3765"/>
                </a:lnTo>
                <a:lnTo>
                  <a:pt x="7875" y="3634"/>
                </a:lnTo>
                <a:lnTo>
                  <a:pt x="7912" y="3575"/>
                </a:lnTo>
                <a:lnTo>
                  <a:pt x="7946" y="3529"/>
                </a:lnTo>
                <a:lnTo>
                  <a:pt x="7963" y="3514"/>
                </a:lnTo>
                <a:lnTo>
                  <a:pt x="7972" y="3508"/>
                </a:lnTo>
                <a:lnTo>
                  <a:pt x="8284" y="2898"/>
                </a:lnTo>
                <a:lnTo>
                  <a:pt x="8284" y="2890"/>
                </a:lnTo>
                <a:lnTo>
                  <a:pt x="8287" y="2882"/>
                </a:lnTo>
                <a:lnTo>
                  <a:pt x="8290" y="2874"/>
                </a:lnTo>
                <a:lnTo>
                  <a:pt x="8303" y="2855"/>
                </a:lnTo>
                <a:lnTo>
                  <a:pt x="8336" y="2820"/>
                </a:lnTo>
                <a:lnTo>
                  <a:pt x="8365" y="2771"/>
                </a:lnTo>
                <a:lnTo>
                  <a:pt x="8371" y="2748"/>
                </a:lnTo>
                <a:lnTo>
                  <a:pt x="8374" y="2738"/>
                </a:lnTo>
                <a:lnTo>
                  <a:pt x="8375" y="2729"/>
                </a:lnTo>
                <a:lnTo>
                  <a:pt x="8404" y="2679"/>
                </a:lnTo>
                <a:lnTo>
                  <a:pt x="8411" y="2658"/>
                </a:lnTo>
                <a:lnTo>
                  <a:pt x="8414" y="2647"/>
                </a:lnTo>
                <a:lnTo>
                  <a:pt x="8414" y="2638"/>
                </a:lnTo>
                <a:lnTo>
                  <a:pt x="8389" y="2627"/>
                </a:lnTo>
                <a:lnTo>
                  <a:pt x="8368" y="2622"/>
                </a:lnTo>
                <a:lnTo>
                  <a:pt x="8358" y="2620"/>
                </a:lnTo>
                <a:lnTo>
                  <a:pt x="8341" y="2622"/>
                </a:lnTo>
                <a:lnTo>
                  <a:pt x="8336" y="2625"/>
                </a:lnTo>
                <a:lnTo>
                  <a:pt x="8154" y="2755"/>
                </a:lnTo>
                <a:lnTo>
                  <a:pt x="8067" y="2750"/>
                </a:lnTo>
                <a:lnTo>
                  <a:pt x="8001" y="2738"/>
                </a:lnTo>
                <a:lnTo>
                  <a:pt x="7975" y="2729"/>
                </a:lnTo>
                <a:lnTo>
                  <a:pt x="7956" y="2718"/>
                </a:lnTo>
                <a:lnTo>
                  <a:pt x="7942" y="2705"/>
                </a:lnTo>
                <a:lnTo>
                  <a:pt x="7936" y="2698"/>
                </a:lnTo>
                <a:lnTo>
                  <a:pt x="7933" y="2690"/>
                </a:lnTo>
                <a:lnTo>
                  <a:pt x="7855" y="2534"/>
                </a:lnTo>
                <a:lnTo>
                  <a:pt x="7844" y="2521"/>
                </a:lnTo>
                <a:lnTo>
                  <a:pt x="7837" y="2507"/>
                </a:lnTo>
                <a:lnTo>
                  <a:pt x="7831" y="2495"/>
                </a:lnTo>
                <a:lnTo>
                  <a:pt x="7829" y="2487"/>
                </a:lnTo>
                <a:lnTo>
                  <a:pt x="7829" y="2482"/>
                </a:lnTo>
                <a:lnTo>
                  <a:pt x="7833" y="2470"/>
                </a:lnTo>
                <a:lnTo>
                  <a:pt x="7837" y="2455"/>
                </a:lnTo>
                <a:lnTo>
                  <a:pt x="7836" y="2448"/>
                </a:lnTo>
                <a:lnTo>
                  <a:pt x="7833" y="2443"/>
                </a:lnTo>
                <a:lnTo>
                  <a:pt x="7832" y="2438"/>
                </a:lnTo>
                <a:lnTo>
                  <a:pt x="7832" y="2435"/>
                </a:lnTo>
                <a:lnTo>
                  <a:pt x="7829" y="2430"/>
                </a:lnTo>
                <a:lnTo>
                  <a:pt x="7848" y="2417"/>
                </a:lnTo>
                <a:lnTo>
                  <a:pt x="7873" y="2404"/>
                </a:lnTo>
                <a:lnTo>
                  <a:pt x="7904" y="2396"/>
                </a:lnTo>
                <a:lnTo>
                  <a:pt x="7912" y="2395"/>
                </a:lnTo>
                <a:lnTo>
                  <a:pt x="7924" y="2396"/>
                </a:lnTo>
                <a:lnTo>
                  <a:pt x="7935" y="2399"/>
                </a:lnTo>
                <a:lnTo>
                  <a:pt x="7941" y="2401"/>
                </a:lnTo>
                <a:lnTo>
                  <a:pt x="7946" y="2404"/>
                </a:lnTo>
                <a:lnTo>
                  <a:pt x="8037" y="2183"/>
                </a:lnTo>
                <a:lnTo>
                  <a:pt x="8035" y="2171"/>
                </a:lnTo>
                <a:lnTo>
                  <a:pt x="8036" y="2145"/>
                </a:lnTo>
                <a:lnTo>
                  <a:pt x="8045" y="2123"/>
                </a:lnTo>
                <a:lnTo>
                  <a:pt x="8053" y="2113"/>
                </a:lnTo>
                <a:lnTo>
                  <a:pt x="8064" y="2103"/>
                </a:lnTo>
                <a:lnTo>
                  <a:pt x="8076" y="2093"/>
                </a:lnTo>
                <a:lnTo>
                  <a:pt x="8154" y="1755"/>
                </a:lnTo>
                <a:lnTo>
                  <a:pt x="8163" y="1726"/>
                </a:lnTo>
                <a:lnTo>
                  <a:pt x="8167" y="1703"/>
                </a:lnTo>
                <a:lnTo>
                  <a:pt x="8166" y="1694"/>
                </a:lnTo>
                <a:lnTo>
                  <a:pt x="8163" y="1687"/>
                </a:lnTo>
                <a:lnTo>
                  <a:pt x="8162" y="1684"/>
                </a:lnTo>
                <a:lnTo>
                  <a:pt x="8158" y="1682"/>
                </a:lnTo>
                <a:lnTo>
                  <a:pt x="8154" y="1677"/>
                </a:lnTo>
                <a:lnTo>
                  <a:pt x="8148" y="1668"/>
                </a:lnTo>
                <a:lnTo>
                  <a:pt x="8144" y="1662"/>
                </a:lnTo>
                <a:lnTo>
                  <a:pt x="8136" y="1656"/>
                </a:lnTo>
                <a:lnTo>
                  <a:pt x="8127" y="1654"/>
                </a:lnTo>
                <a:lnTo>
                  <a:pt x="8111" y="1653"/>
                </a:lnTo>
                <a:lnTo>
                  <a:pt x="8084" y="1660"/>
                </a:lnTo>
                <a:lnTo>
                  <a:pt x="7855" y="1768"/>
                </a:lnTo>
                <a:lnTo>
                  <a:pt x="7846" y="1768"/>
                </a:lnTo>
                <a:lnTo>
                  <a:pt x="7829" y="1771"/>
                </a:lnTo>
                <a:lnTo>
                  <a:pt x="7817" y="1777"/>
                </a:lnTo>
                <a:lnTo>
                  <a:pt x="7807" y="1787"/>
                </a:lnTo>
                <a:lnTo>
                  <a:pt x="7800" y="1802"/>
                </a:lnTo>
                <a:lnTo>
                  <a:pt x="7798" y="1804"/>
                </a:lnTo>
                <a:lnTo>
                  <a:pt x="7797" y="1804"/>
                </a:lnTo>
                <a:lnTo>
                  <a:pt x="7797" y="1806"/>
                </a:lnTo>
                <a:lnTo>
                  <a:pt x="7796" y="1810"/>
                </a:lnTo>
                <a:lnTo>
                  <a:pt x="7787" y="1822"/>
                </a:lnTo>
                <a:lnTo>
                  <a:pt x="7777" y="1828"/>
                </a:lnTo>
                <a:lnTo>
                  <a:pt x="7776" y="1830"/>
                </a:lnTo>
                <a:lnTo>
                  <a:pt x="7770" y="1832"/>
                </a:lnTo>
                <a:lnTo>
                  <a:pt x="7766" y="1832"/>
                </a:lnTo>
                <a:lnTo>
                  <a:pt x="7763" y="1848"/>
                </a:lnTo>
                <a:lnTo>
                  <a:pt x="7759" y="1859"/>
                </a:lnTo>
                <a:lnTo>
                  <a:pt x="7751" y="1868"/>
                </a:lnTo>
                <a:lnTo>
                  <a:pt x="7747" y="1871"/>
                </a:lnTo>
                <a:lnTo>
                  <a:pt x="7742" y="1875"/>
                </a:lnTo>
                <a:lnTo>
                  <a:pt x="7729" y="1877"/>
                </a:lnTo>
                <a:lnTo>
                  <a:pt x="7722" y="1877"/>
                </a:lnTo>
                <a:lnTo>
                  <a:pt x="7721" y="1878"/>
                </a:lnTo>
                <a:lnTo>
                  <a:pt x="7713" y="1879"/>
                </a:lnTo>
                <a:lnTo>
                  <a:pt x="7705" y="1877"/>
                </a:lnTo>
                <a:lnTo>
                  <a:pt x="7701" y="1877"/>
                </a:lnTo>
                <a:lnTo>
                  <a:pt x="7695" y="1877"/>
                </a:lnTo>
                <a:lnTo>
                  <a:pt x="7675" y="1872"/>
                </a:lnTo>
                <a:lnTo>
                  <a:pt x="7672" y="1871"/>
                </a:lnTo>
                <a:lnTo>
                  <a:pt x="7670" y="1871"/>
                </a:lnTo>
                <a:lnTo>
                  <a:pt x="7666" y="1868"/>
                </a:lnTo>
                <a:lnTo>
                  <a:pt x="7402" y="1613"/>
                </a:lnTo>
                <a:lnTo>
                  <a:pt x="7396" y="1599"/>
                </a:lnTo>
                <a:lnTo>
                  <a:pt x="7394" y="1587"/>
                </a:lnTo>
                <a:lnTo>
                  <a:pt x="7396" y="1574"/>
                </a:lnTo>
                <a:lnTo>
                  <a:pt x="7401" y="1563"/>
                </a:lnTo>
                <a:lnTo>
                  <a:pt x="7408" y="1552"/>
                </a:lnTo>
                <a:lnTo>
                  <a:pt x="7435" y="1531"/>
                </a:lnTo>
                <a:lnTo>
                  <a:pt x="7453" y="1522"/>
                </a:lnTo>
                <a:lnTo>
                  <a:pt x="7465" y="1524"/>
                </a:lnTo>
                <a:lnTo>
                  <a:pt x="7477" y="1525"/>
                </a:lnTo>
                <a:lnTo>
                  <a:pt x="7477" y="1524"/>
                </a:lnTo>
                <a:lnTo>
                  <a:pt x="7487" y="1524"/>
                </a:lnTo>
                <a:lnTo>
                  <a:pt x="7493" y="1522"/>
                </a:lnTo>
                <a:lnTo>
                  <a:pt x="7498" y="1522"/>
                </a:lnTo>
                <a:lnTo>
                  <a:pt x="7516" y="1511"/>
                </a:lnTo>
                <a:lnTo>
                  <a:pt x="7518" y="1509"/>
                </a:lnTo>
                <a:lnTo>
                  <a:pt x="7519" y="1507"/>
                </a:lnTo>
                <a:lnTo>
                  <a:pt x="7524" y="1504"/>
                </a:lnTo>
                <a:lnTo>
                  <a:pt x="7532" y="1495"/>
                </a:lnTo>
                <a:lnTo>
                  <a:pt x="7803" y="1457"/>
                </a:lnTo>
                <a:lnTo>
                  <a:pt x="8053" y="1396"/>
                </a:lnTo>
                <a:lnTo>
                  <a:pt x="8102" y="1392"/>
                </a:lnTo>
                <a:lnTo>
                  <a:pt x="8125" y="1388"/>
                </a:lnTo>
                <a:lnTo>
                  <a:pt x="8127" y="1386"/>
                </a:lnTo>
                <a:lnTo>
                  <a:pt x="8131" y="1385"/>
                </a:lnTo>
                <a:lnTo>
                  <a:pt x="8136" y="1384"/>
                </a:lnTo>
                <a:lnTo>
                  <a:pt x="8142" y="1381"/>
                </a:lnTo>
                <a:lnTo>
                  <a:pt x="8147" y="1379"/>
                </a:lnTo>
                <a:lnTo>
                  <a:pt x="8165" y="1362"/>
                </a:lnTo>
                <a:lnTo>
                  <a:pt x="8168" y="1355"/>
                </a:lnTo>
                <a:lnTo>
                  <a:pt x="8173" y="1351"/>
                </a:lnTo>
                <a:lnTo>
                  <a:pt x="8181" y="1340"/>
                </a:lnTo>
                <a:lnTo>
                  <a:pt x="8193" y="1235"/>
                </a:lnTo>
                <a:lnTo>
                  <a:pt x="8167" y="989"/>
                </a:lnTo>
                <a:lnTo>
                  <a:pt x="8165" y="978"/>
                </a:lnTo>
                <a:lnTo>
                  <a:pt x="8165" y="957"/>
                </a:lnTo>
                <a:lnTo>
                  <a:pt x="8171" y="931"/>
                </a:lnTo>
                <a:lnTo>
                  <a:pt x="8179" y="917"/>
                </a:lnTo>
                <a:lnTo>
                  <a:pt x="8191" y="905"/>
                </a:lnTo>
                <a:lnTo>
                  <a:pt x="8197" y="900"/>
                </a:lnTo>
                <a:lnTo>
                  <a:pt x="8214" y="892"/>
                </a:lnTo>
                <a:lnTo>
                  <a:pt x="8223" y="889"/>
                </a:lnTo>
                <a:lnTo>
                  <a:pt x="8245" y="886"/>
                </a:lnTo>
                <a:lnTo>
                  <a:pt x="8361" y="886"/>
                </a:lnTo>
                <a:lnTo>
                  <a:pt x="8491" y="899"/>
                </a:lnTo>
                <a:lnTo>
                  <a:pt x="8542" y="957"/>
                </a:lnTo>
                <a:lnTo>
                  <a:pt x="8571" y="1002"/>
                </a:lnTo>
                <a:lnTo>
                  <a:pt x="8585" y="1033"/>
                </a:lnTo>
                <a:lnTo>
                  <a:pt x="8601" y="1080"/>
                </a:lnTo>
                <a:lnTo>
                  <a:pt x="8608" y="1128"/>
                </a:lnTo>
                <a:lnTo>
                  <a:pt x="8608" y="1144"/>
                </a:lnTo>
                <a:lnTo>
                  <a:pt x="8601" y="1153"/>
                </a:lnTo>
                <a:lnTo>
                  <a:pt x="8591" y="1172"/>
                </a:lnTo>
                <a:lnTo>
                  <a:pt x="8585" y="1188"/>
                </a:lnTo>
                <a:lnTo>
                  <a:pt x="8582" y="1202"/>
                </a:lnTo>
                <a:lnTo>
                  <a:pt x="8582" y="1210"/>
                </a:lnTo>
                <a:lnTo>
                  <a:pt x="8641" y="1212"/>
                </a:lnTo>
                <a:lnTo>
                  <a:pt x="8659" y="1216"/>
                </a:lnTo>
                <a:lnTo>
                  <a:pt x="8679" y="1224"/>
                </a:lnTo>
                <a:lnTo>
                  <a:pt x="8733" y="1259"/>
                </a:lnTo>
                <a:lnTo>
                  <a:pt x="8762" y="1272"/>
                </a:lnTo>
                <a:lnTo>
                  <a:pt x="8764" y="1272"/>
                </a:lnTo>
                <a:lnTo>
                  <a:pt x="8765" y="1273"/>
                </a:lnTo>
                <a:lnTo>
                  <a:pt x="8770" y="1274"/>
                </a:lnTo>
                <a:lnTo>
                  <a:pt x="8777" y="1275"/>
                </a:lnTo>
                <a:lnTo>
                  <a:pt x="8855" y="1366"/>
                </a:lnTo>
                <a:lnTo>
                  <a:pt x="8875" y="1385"/>
                </a:lnTo>
                <a:lnTo>
                  <a:pt x="8882" y="1396"/>
                </a:lnTo>
                <a:lnTo>
                  <a:pt x="8887" y="1407"/>
                </a:lnTo>
                <a:close/>
                <a:moveTo>
                  <a:pt x="6519" y="1171"/>
                </a:moveTo>
                <a:lnTo>
                  <a:pt x="6614" y="1209"/>
                </a:lnTo>
                <a:lnTo>
                  <a:pt x="6697" y="1258"/>
                </a:lnTo>
                <a:lnTo>
                  <a:pt x="6767" y="1313"/>
                </a:lnTo>
                <a:lnTo>
                  <a:pt x="6826" y="1380"/>
                </a:lnTo>
                <a:lnTo>
                  <a:pt x="6870" y="1454"/>
                </a:lnTo>
                <a:lnTo>
                  <a:pt x="6883" y="1483"/>
                </a:lnTo>
                <a:lnTo>
                  <a:pt x="6871" y="1494"/>
                </a:lnTo>
                <a:lnTo>
                  <a:pt x="6869" y="1494"/>
                </a:lnTo>
                <a:lnTo>
                  <a:pt x="6864" y="1498"/>
                </a:lnTo>
                <a:lnTo>
                  <a:pt x="6863" y="1498"/>
                </a:lnTo>
                <a:lnTo>
                  <a:pt x="6858" y="1504"/>
                </a:lnTo>
                <a:lnTo>
                  <a:pt x="6853" y="1505"/>
                </a:lnTo>
                <a:lnTo>
                  <a:pt x="6852" y="1505"/>
                </a:lnTo>
                <a:lnTo>
                  <a:pt x="6850" y="1507"/>
                </a:lnTo>
                <a:lnTo>
                  <a:pt x="6845" y="1509"/>
                </a:lnTo>
                <a:lnTo>
                  <a:pt x="6844" y="1509"/>
                </a:lnTo>
                <a:lnTo>
                  <a:pt x="6842" y="1511"/>
                </a:lnTo>
                <a:lnTo>
                  <a:pt x="6824" y="1517"/>
                </a:lnTo>
                <a:lnTo>
                  <a:pt x="6803" y="1522"/>
                </a:lnTo>
                <a:lnTo>
                  <a:pt x="6779" y="1524"/>
                </a:lnTo>
                <a:lnTo>
                  <a:pt x="6726" y="1522"/>
                </a:lnTo>
                <a:lnTo>
                  <a:pt x="6429" y="1574"/>
                </a:lnTo>
                <a:lnTo>
                  <a:pt x="6412" y="1578"/>
                </a:lnTo>
                <a:lnTo>
                  <a:pt x="6399" y="1579"/>
                </a:lnTo>
                <a:lnTo>
                  <a:pt x="6388" y="1576"/>
                </a:lnTo>
                <a:lnTo>
                  <a:pt x="6383" y="1574"/>
                </a:lnTo>
                <a:lnTo>
                  <a:pt x="6379" y="1571"/>
                </a:lnTo>
                <a:lnTo>
                  <a:pt x="6376" y="1566"/>
                </a:lnTo>
                <a:lnTo>
                  <a:pt x="6372" y="1561"/>
                </a:lnTo>
                <a:lnTo>
                  <a:pt x="6367" y="1547"/>
                </a:lnTo>
                <a:lnTo>
                  <a:pt x="6364" y="1538"/>
                </a:lnTo>
                <a:lnTo>
                  <a:pt x="6360" y="1473"/>
                </a:lnTo>
                <a:lnTo>
                  <a:pt x="6355" y="1440"/>
                </a:lnTo>
                <a:lnTo>
                  <a:pt x="6342" y="1406"/>
                </a:lnTo>
                <a:lnTo>
                  <a:pt x="6327" y="1375"/>
                </a:lnTo>
                <a:lnTo>
                  <a:pt x="6306" y="1344"/>
                </a:lnTo>
                <a:lnTo>
                  <a:pt x="6254" y="1287"/>
                </a:lnTo>
                <a:lnTo>
                  <a:pt x="6220" y="1262"/>
                </a:lnTo>
                <a:lnTo>
                  <a:pt x="6221" y="1221"/>
                </a:lnTo>
                <a:lnTo>
                  <a:pt x="6232" y="1176"/>
                </a:lnTo>
                <a:lnTo>
                  <a:pt x="6240" y="1159"/>
                </a:lnTo>
                <a:lnTo>
                  <a:pt x="6246" y="1150"/>
                </a:lnTo>
                <a:lnTo>
                  <a:pt x="6262" y="1131"/>
                </a:lnTo>
                <a:lnTo>
                  <a:pt x="6277" y="1122"/>
                </a:lnTo>
                <a:lnTo>
                  <a:pt x="6286" y="1119"/>
                </a:lnTo>
                <a:lnTo>
                  <a:pt x="6519" y="1171"/>
                </a:lnTo>
                <a:close/>
                <a:moveTo>
                  <a:pt x="3704" y="1874"/>
                </a:moveTo>
                <a:lnTo>
                  <a:pt x="3704" y="1881"/>
                </a:lnTo>
                <a:lnTo>
                  <a:pt x="3705" y="1884"/>
                </a:lnTo>
                <a:lnTo>
                  <a:pt x="3708" y="1895"/>
                </a:lnTo>
                <a:lnTo>
                  <a:pt x="3708" y="1902"/>
                </a:lnTo>
                <a:lnTo>
                  <a:pt x="3709" y="1906"/>
                </a:lnTo>
                <a:lnTo>
                  <a:pt x="3710" y="1917"/>
                </a:lnTo>
                <a:lnTo>
                  <a:pt x="3709" y="1926"/>
                </a:lnTo>
                <a:lnTo>
                  <a:pt x="3708" y="1931"/>
                </a:lnTo>
                <a:lnTo>
                  <a:pt x="3708" y="1937"/>
                </a:lnTo>
                <a:lnTo>
                  <a:pt x="3704" y="1956"/>
                </a:lnTo>
                <a:lnTo>
                  <a:pt x="3702" y="1958"/>
                </a:lnTo>
                <a:lnTo>
                  <a:pt x="3698" y="1972"/>
                </a:lnTo>
                <a:lnTo>
                  <a:pt x="3694" y="1981"/>
                </a:lnTo>
                <a:lnTo>
                  <a:pt x="3690" y="1990"/>
                </a:lnTo>
                <a:lnTo>
                  <a:pt x="3711" y="1990"/>
                </a:lnTo>
                <a:lnTo>
                  <a:pt x="3696" y="1994"/>
                </a:lnTo>
                <a:lnTo>
                  <a:pt x="3683" y="2002"/>
                </a:lnTo>
                <a:lnTo>
                  <a:pt x="3673" y="2011"/>
                </a:lnTo>
                <a:lnTo>
                  <a:pt x="3658" y="2037"/>
                </a:lnTo>
                <a:lnTo>
                  <a:pt x="3650" y="2071"/>
                </a:lnTo>
                <a:lnTo>
                  <a:pt x="3649" y="2113"/>
                </a:lnTo>
                <a:lnTo>
                  <a:pt x="3644" y="2128"/>
                </a:lnTo>
                <a:lnTo>
                  <a:pt x="3644" y="2133"/>
                </a:lnTo>
                <a:lnTo>
                  <a:pt x="3642" y="2137"/>
                </a:lnTo>
                <a:lnTo>
                  <a:pt x="3641" y="2142"/>
                </a:lnTo>
                <a:lnTo>
                  <a:pt x="3639" y="2144"/>
                </a:lnTo>
                <a:lnTo>
                  <a:pt x="3638" y="2150"/>
                </a:lnTo>
                <a:lnTo>
                  <a:pt x="3633" y="2155"/>
                </a:lnTo>
                <a:lnTo>
                  <a:pt x="3630" y="2162"/>
                </a:lnTo>
                <a:lnTo>
                  <a:pt x="3623" y="2165"/>
                </a:lnTo>
                <a:lnTo>
                  <a:pt x="3617" y="2170"/>
                </a:lnTo>
                <a:lnTo>
                  <a:pt x="3603" y="2175"/>
                </a:lnTo>
                <a:lnTo>
                  <a:pt x="3586" y="2175"/>
                </a:lnTo>
                <a:lnTo>
                  <a:pt x="3577" y="2174"/>
                </a:lnTo>
                <a:lnTo>
                  <a:pt x="3572" y="2173"/>
                </a:lnTo>
                <a:lnTo>
                  <a:pt x="3569" y="2173"/>
                </a:lnTo>
                <a:lnTo>
                  <a:pt x="3202" y="2519"/>
                </a:lnTo>
                <a:lnTo>
                  <a:pt x="3203" y="2525"/>
                </a:lnTo>
                <a:lnTo>
                  <a:pt x="3205" y="2529"/>
                </a:lnTo>
                <a:lnTo>
                  <a:pt x="3214" y="2542"/>
                </a:lnTo>
                <a:lnTo>
                  <a:pt x="3344" y="2683"/>
                </a:lnTo>
                <a:lnTo>
                  <a:pt x="3358" y="2689"/>
                </a:lnTo>
                <a:lnTo>
                  <a:pt x="3375" y="2695"/>
                </a:lnTo>
                <a:lnTo>
                  <a:pt x="3404" y="2696"/>
                </a:lnTo>
                <a:lnTo>
                  <a:pt x="3434" y="2685"/>
                </a:lnTo>
                <a:lnTo>
                  <a:pt x="3485" y="2646"/>
                </a:lnTo>
                <a:lnTo>
                  <a:pt x="3550" y="2599"/>
                </a:lnTo>
                <a:lnTo>
                  <a:pt x="3577" y="2585"/>
                </a:lnTo>
                <a:lnTo>
                  <a:pt x="3588" y="2579"/>
                </a:lnTo>
                <a:lnTo>
                  <a:pt x="3812" y="2397"/>
                </a:lnTo>
                <a:lnTo>
                  <a:pt x="4078" y="2254"/>
                </a:lnTo>
                <a:lnTo>
                  <a:pt x="4240" y="2132"/>
                </a:lnTo>
                <a:lnTo>
                  <a:pt x="4256" y="2107"/>
                </a:lnTo>
                <a:lnTo>
                  <a:pt x="4271" y="2087"/>
                </a:lnTo>
                <a:lnTo>
                  <a:pt x="4289" y="2071"/>
                </a:lnTo>
                <a:lnTo>
                  <a:pt x="4324" y="2050"/>
                </a:lnTo>
                <a:lnTo>
                  <a:pt x="4343" y="2047"/>
                </a:lnTo>
                <a:lnTo>
                  <a:pt x="4362" y="2047"/>
                </a:lnTo>
                <a:lnTo>
                  <a:pt x="4383" y="2050"/>
                </a:lnTo>
                <a:lnTo>
                  <a:pt x="4506" y="2193"/>
                </a:lnTo>
                <a:lnTo>
                  <a:pt x="4628" y="2376"/>
                </a:lnTo>
                <a:lnTo>
                  <a:pt x="4455" y="2525"/>
                </a:lnTo>
                <a:lnTo>
                  <a:pt x="4404" y="2553"/>
                </a:lnTo>
                <a:lnTo>
                  <a:pt x="4392" y="2556"/>
                </a:lnTo>
                <a:lnTo>
                  <a:pt x="4383" y="2561"/>
                </a:lnTo>
                <a:lnTo>
                  <a:pt x="4118" y="2724"/>
                </a:lnTo>
                <a:lnTo>
                  <a:pt x="3793" y="2886"/>
                </a:lnTo>
                <a:lnTo>
                  <a:pt x="3772" y="2886"/>
                </a:lnTo>
                <a:lnTo>
                  <a:pt x="3759" y="2910"/>
                </a:lnTo>
                <a:lnTo>
                  <a:pt x="3754" y="2913"/>
                </a:lnTo>
                <a:lnTo>
                  <a:pt x="3751" y="2918"/>
                </a:lnTo>
                <a:lnTo>
                  <a:pt x="3741" y="2927"/>
                </a:lnTo>
                <a:lnTo>
                  <a:pt x="3730" y="2930"/>
                </a:lnTo>
                <a:lnTo>
                  <a:pt x="3719" y="2931"/>
                </a:lnTo>
                <a:lnTo>
                  <a:pt x="3690" y="2928"/>
                </a:lnTo>
                <a:lnTo>
                  <a:pt x="3956" y="3192"/>
                </a:lnTo>
                <a:lnTo>
                  <a:pt x="4118" y="3294"/>
                </a:lnTo>
                <a:lnTo>
                  <a:pt x="4232" y="3337"/>
                </a:lnTo>
                <a:lnTo>
                  <a:pt x="4238" y="3340"/>
                </a:lnTo>
                <a:lnTo>
                  <a:pt x="4389" y="3399"/>
                </a:lnTo>
                <a:lnTo>
                  <a:pt x="4404" y="3403"/>
                </a:lnTo>
                <a:lnTo>
                  <a:pt x="4416" y="3410"/>
                </a:lnTo>
                <a:lnTo>
                  <a:pt x="4426" y="3411"/>
                </a:lnTo>
                <a:lnTo>
                  <a:pt x="4429" y="3411"/>
                </a:lnTo>
                <a:lnTo>
                  <a:pt x="4435" y="3415"/>
                </a:lnTo>
                <a:lnTo>
                  <a:pt x="4439" y="3415"/>
                </a:lnTo>
                <a:lnTo>
                  <a:pt x="4441" y="3416"/>
                </a:lnTo>
                <a:lnTo>
                  <a:pt x="4445" y="3417"/>
                </a:lnTo>
                <a:lnTo>
                  <a:pt x="4462" y="3426"/>
                </a:lnTo>
                <a:lnTo>
                  <a:pt x="4495" y="3447"/>
                </a:lnTo>
                <a:lnTo>
                  <a:pt x="4504" y="3451"/>
                </a:lnTo>
                <a:lnTo>
                  <a:pt x="4505" y="3451"/>
                </a:lnTo>
                <a:lnTo>
                  <a:pt x="4512" y="3454"/>
                </a:lnTo>
                <a:lnTo>
                  <a:pt x="4520" y="3456"/>
                </a:lnTo>
                <a:lnTo>
                  <a:pt x="4526" y="3457"/>
                </a:lnTo>
                <a:lnTo>
                  <a:pt x="4553" y="3467"/>
                </a:lnTo>
                <a:lnTo>
                  <a:pt x="4585" y="3490"/>
                </a:lnTo>
                <a:lnTo>
                  <a:pt x="4594" y="3500"/>
                </a:lnTo>
                <a:lnTo>
                  <a:pt x="4608" y="3518"/>
                </a:lnTo>
                <a:lnTo>
                  <a:pt x="4637" y="3523"/>
                </a:lnTo>
                <a:lnTo>
                  <a:pt x="4653" y="3525"/>
                </a:lnTo>
                <a:lnTo>
                  <a:pt x="4698" y="3552"/>
                </a:lnTo>
                <a:lnTo>
                  <a:pt x="4730" y="3581"/>
                </a:lnTo>
                <a:lnTo>
                  <a:pt x="4769" y="3604"/>
                </a:lnTo>
                <a:lnTo>
                  <a:pt x="4807" y="3621"/>
                </a:lnTo>
                <a:lnTo>
                  <a:pt x="4822" y="3625"/>
                </a:lnTo>
                <a:lnTo>
                  <a:pt x="4831" y="3625"/>
                </a:lnTo>
                <a:lnTo>
                  <a:pt x="4840" y="3626"/>
                </a:lnTo>
                <a:lnTo>
                  <a:pt x="4857" y="3625"/>
                </a:lnTo>
                <a:lnTo>
                  <a:pt x="4865" y="3622"/>
                </a:lnTo>
                <a:lnTo>
                  <a:pt x="4873" y="3621"/>
                </a:lnTo>
                <a:lnTo>
                  <a:pt x="4879" y="3634"/>
                </a:lnTo>
                <a:lnTo>
                  <a:pt x="4887" y="3645"/>
                </a:lnTo>
                <a:lnTo>
                  <a:pt x="4898" y="3652"/>
                </a:lnTo>
                <a:lnTo>
                  <a:pt x="4912" y="3655"/>
                </a:lnTo>
                <a:lnTo>
                  <a:pt x="4948" y="3654"/>
                </a:lnTo>
                <a:lnTo>
                  <a:pt x="4996" y="3642"/>
                </a:lnTo>
                <a:lnTo>
                  <a:pt x="5118" y="3764"/>
                </a:lnTo>
                <a:lnTo>
                  <a:pt x="5254" y="3764"/>
                </a:lnTo>
                <a:lnTo>
                  <a:pt x="5278" y="3768"/>
                </a:lnTo>
                <a:lnTo>
                  <a:pt x="5299" y="3777"/>
                </a:lnTo>
                <a:lnTo>
                  <a:pt x="5314" y="3794"/>
                </a:lnTo>
                <a:lnTo>
                  <a:pt x="5321" y="3805"/>
                </a:lnTo>
                <a:lnTo>
                  <a:pt x="5453" y="3811"/>
                </a:lnTo>
                <a:lnTo>
                  <a:pt x="5519" y="3827"/>
                </a:lnTo>
                <a:lnTo>
                  <a:pt x="5547" y="3838"/>
                </a:lnTo>
                <a:lnTo>
                  <a:pt x="5569" y="3851"/>
                </a:lnTo>
                <a:lnTo>
                  <a:pt x="5587" y="3866"/>
                </a:lnTo>
                <a:lnTo>
                  <a:pt x="5607" y="3849"/>
                </a:lnTo>
                <a:lnTo>
                  <a:pt x="5616" y="3844"/>
                </a:lnTo>
                <a:lnTo>
                  <a:pt x="5627" y="3839"/>
                </a:lnTo>
                <a:lnTo>
                  <a:pt x="5648" y="3838"/>
                </a:lnTo>
                <a:lnTo>
                  <a:pt x="5658" y="3839"/>
                </a:lnTo>
                <a:lnTo>
                  <a:pt x="5669" y="3846"/>
                </a:lnTo>
                <a:lnTo>
                  <a:pt x="5708" y="3880"/>
                </a:lnTo>
                <a:lnTo>
                  <a:pt x="5749" y="3907"/>
                </a:lnTo>
                <a:lnTo>
                  <a:pt x="5689" y="3947"/>
                </a:lnTo>
                <a:lnTo>
                  <a:pt x="5682" y="3960"/>
                </a:lnTo>
                <a:lnTo>
                  <a:pt x="5670" y="4028"/>
                </a:lnTo>
                <a:lnTo>
                  <a:pt x="5669" y="4049"/>
                </a:lnTo>
                <a:lnTo>
                  <a:pt x="5649" y="4049"/>
                </a:lnTo>
                <a:lnTo>
                  <a:pt x="5617" y="4054"/>
                </a:lnTo>
                <a:lnTo>
                  <a:pt x="5597" y="4063"/>
                </a:lnTo>
                <a:lnTo>
                  <a:pt x="5592" y="4071"/>
                </a:lnTo>
                <a:lnTo>
                  <a:pt x="5588" y="4080"/>
                </a:lnTo>
                <a:lnTo>
                  <a:pt x="5587" y="4089"/>
                </a:lnTo>
                <a:lnTo>
                  <a:pt x="5577" y="4093"/>
                </a:lnTo>
                <a:lnTo>
                  <a:pt x="5517" y="4124"/>
                </a:lnTo>
                <a:lnTo>
                  <a:pt x="5477" y="4138"/>
                </a:lnTo>
                <a:lnTo>
                  <a:pt x="5465" y="4140"/>
                </a:lnTo>
                <a:lnTo>
                  <a:pt x="5461" y="4140"/>
                </a:lnTo>
                <a:lnTo>
                  <a:pt x="5455" y="4144"/>
                </a:lnTo>
                <a:lnTo>
                  <a:pt x="5433" y="4151"/>
                </a:lnTo>
                <a:lnTo>
                  <a:pt x="5423" y="4151"/>
                </a:lnTo>
                <a:lnTo>
                  <a:pt x="5420" y="4152"/>
                </a:lnTo>
                <a:lnTo>
                  <a:pt x="5334" y="4165"/>
                </a:lnTo>
                <a:lnTo>
                  <a:pt x="5220" y="4171"/>
                </a:lnTo>
                <a:lnTo>
                  <a:pt x="4852" y="4233"/>
                </a:lnTo>
                <a:lnTo>
                  <a:pt x="4741" y="4182"/>
                </a:lnTo>
                <a:lnTo>
                  <a:pt x="4710" y="4171"/>
                </a:lnTo>
                <a:lnTo>
                  <a:pt x="4704" y="4170"/>
                </a:lnTo>
                <a:lnTo>
                  <a:pt x="4698" y="4170"/>
                </a:lnTo>
                <a:lnTo>
                  <a:pt x="4654" y="4161"/>
                </a:lnTo>
                <a:lnTo>
                  <a:pt x="4596" y="4140"/>
                </a:lnTo>
                <a:lnTo>
                  <a:pt x="4592" y="4139"/>
                </a:lnTo>
                <a:lnTo>
                  <a:pt x="4567" y="4131"/>
                </a:lnTo>
                <a:lnTo>
                  <a:pt x="4240" y="4049"/>
                </a:lnTo>
                <a:lnTo>
                  <a:pt x="3996" y="3927"/>
                </a:lnTo>
                <a:lnTo>
                  <a:pt x="3996" y="3912"/>
                </a:lnTo>
                <a:lnTo>
                  <a:pt x="3994" y="3901"/>
                </a:lnTo>
                <a:lnTo>
                  <a:pt x="3989" y="3891"/>
                </a:lnTo>
                <a:lnTo>
                  <a:pt x="3986" y="3886"/>
                </a:lnTo>
                <a:lnTo>
                  <a:pt x="3979" y="3881"/>
                </a:lnTo>
                <a:lnTo>
                  <a:pt x="3972" y="3880"/>
                </a:lnTo>
                <a:lnTo>
                  <a:pt x="3964" y="3881"/>
                </a:lnTo>
                <a:lnTo>
                  <a:pt x="3956" y="3886"/>
                </a:lnTo>
                <a:lnTo>
                  <a:pt x="3650" y="3559"/>
                </a:lnTo>
                <a:lnTo>
                  <a:pt x="3630" y="3585"/>
                </a:lnTo>
                <a:lnTo>
                  <a:pt x="3609" y="3604"/>
                </a:lnTo>
                <a:lnTo>
                  <a:pt x="3588" y="3616"/>
                </a:lnTo>
                <a:lnTo>
                  <a:pt x="3578" y="3621"/>
                </a:lnTo>
                <a:lnTo>
                  <a:pt x="3569" y="3621"/>
                </a:lnTo>
                <a:lnTo>
                  <a:pt x="3553" y="3629"/>
                </a:lnTo>
                <a:lnTo>
                  <a:pt x="3533" y="3653"/>
                </a:lnTo>
                <a:lnTo>
                  <a:pt x="3522" y="3678"/>
                </a:lnTo>
                <a:lnTo>
                  <a:pt x="3521" y="3693"/>
                </a:lnTo>
                <a:lnTo>
                  <a:pt x="3522" y="3708"/>
                </a:lnTo>
                <a:lnTo>
                  <a:pt x="3528" y="3724"/>
                </a:lnTo>
                <a:lnTo>
                  <a:pt x="3509" y="3741"/>
                </a:lnTo>
                <a:lnTo>
                  <a:pt x="3496" y="3763"/>
                </a:lnTo>
                <a:lnTo>
                  <a:pt x="3489" y="3783"/>
                </a:lnTo>
                <a:lnTo>
                  <a:pt x="3487" y="3805"/>
                </a:lnTo>
                <a:lnTo>
                  <a:pt x="3466" y="3886"/>
                </a:lnTo>
                <a:lnTo>
                  <a:pt x="3459" y="3898"/>
                </a:lnTo>
                <a:lnTo>
                  <a:pt x="3455" y="3911"/>
                </a:lnTo>
                <a:lnTo>
                  <a:pt x="3446" y="3927"/>
                </a:lnTo>
                <a:lnTo>
                  <a:pt x="3426" y="4089"/>
                </a:lnTo>
                <a:lnTo>
                  <a:pt x="3344" y="4213"/>
                </a:lnTo>
                <a:lnTo>
                  <a:pt x="3344" y="4214"/>
                </a:lnTo>
                <a:lnTo>
                  <a:pt x="3351" y="4230"/>
                </a:lnTo>
                <a:lnTo>
                  <a:pt x="3353" y="4238"/>
                </a:lnTo>
                <a:lnTo>
                  <a:pt x="3355" y="4248"/>
                </a:lnTo>
                <a:lnTo>
                  <a:pt x="3353" y="4254"/>
                </a:lnTo>
                <a:lnTo>
                  <a:pt x="3351" y="4261"/>
                </a:lnTo>
                <a:lnTo>
                  <a:pt x="3349" y="4263"/>
                </a:lnTo>
                <a:lnTo>
                  <a:pt x="3348" y="4263"/>
                </a:lnTo>
                <a:lnTo>
                  <a:pt x="3348" y="4266"/>
                </a:lnTo>
                <a:lnTo>
                  <a:pt x="3344" y="4274"/>
                </a:lnTo>
                <a:lnTo>
                  <a:pt x="3334" y="4282"/>
                </a:lnTo>
                <a:lnTo>
                  <a:pt x="3318" y="4299"/>
                </a:lnTo>
                <a:lnTo>
                  <a:pt x="3313" y="4308"/>
                </a:lnTo>
                <a:lnTo>
                  <a:pt x="3307" y="4315"/>
                </a:lnTo>
                <a:lnTo>
                  <a:pt x="3303" y="4329"/>
                </a:lnTo>
                <a:lnTo>
                  <a:pt x="3303" y="4335"/>
                </a:lnTo>
                <a:lnTo>
                  <a:pt x="3284" y="4342"/>
                </a:lnTo>
                <a:lnTo>
                  <a:pt x="3274" y="4346"/>
                </a:lnTo>
                <a:lnTo>
                  <a:pt x="3253" y="4370"/>
                </a:lnTo>
                <a:lnTo>
                  <a:pt x="3233" y="4414"/>
                </a:lnTo>
                <a:lnTo>
                  <a:pt x="3223" y="4478"/>
                </a:lnTo>
                <a:lnTo>
                  <a:pt x="3222" y="4517"/>
                </a:lnTo>
                <a:lnTo>
                  <a:pt x="3211" y="4524"/>
                </a:lnTo>
                <a:lnTo>
                  <a:pt x="3186" y="4541"/>
                </a:lnTo>
                <a:lnTo>
                  <a:pt x="3161" y="4566"/>
                </a:lnTo>
                <a:lnTo>
                  <a:pt x="3133" y="4599"/>
                </a:lnTo>
                <a:lnTo>
                  <a:pt x="3108" y="4638"/>
                </a:lnTo>
                <a:lnTo>
                  <a:pt x="3106" y="4638"/>
                </a:lnTo>
                <a:lnTo>
                  <a:pt x="3098" y="4655"/>
                </a:lnTo>
                <a:lnTo>
                  <a:pt x="3074" y="4682"/>
                </a:lnTo>
                <a:lnTo>
                  <a:pt x="3045" y="4696"/>
                </a:lnTo>
                <a:lnTo>
                  <a:pt x="3037" y="4696"/>
                </a:lnTo>
                <a:lnTo>
                  <a:pt x="3037" y="4697"/>
                </a:lnTo>
                <a:lnTo>
                  <a:pt x="3031" y="4700"/>
                </a:lnTo>
                <a:lnTo>
                  <a:pt x="3018" y="4703"/>
                </a:lnTo>
                <a:lnTo>
                  <a:pt x="2972" y="4687"/>
                </a:lnTo>
                <a:lnTo>
                  <a:pt x="2955" y="4685"/>
                </a:lnTo>
                <a:lnTo>
                  <a:pt x="2941" y="4686"/>
                </a:lnTo>
                <a:lnTo>
                  <a:pt x="2930" y="4689"/>
                </a:lnTo>
                <a:lnTo>
                  <a:pt x="2922" y="4697"/>
                </a:lnTo>
                <a:lnTo>
                  <a:pt x="2917" y="4708"/>
                </a:lnTo>
                <a:lnTo>
                  <a:pt x="2915" y="4723"/>
                </a:lnTo>
                <a:lnTo>
                  <a:pt x="2866" y="4707"/>
                </a:lnTo>
                <a:lnTo>
                  <a:pt x="2819" y="4682"/>
                </a:lnTo>
                <a:lnTo>
                  <a:pt x="2795" y="4664"/>
                </a:lnTo>
                <a:lnTo>
                  <a:pt x="2751" y="4623"/>
                </a:lnTo>
                <a:lnTo>
                  <a:pt x="2609" y="4457"/>
                </a:lnTo>
                <a:lnTo>
                  <a:pt x="2613" y="4445"/>
                </a:lnTo>
                <a:lnTo>
                  <a:pt x="2613" y="4435"/>
                </a:lnTo>
                <a:lnTo>
                  <a:pt x="2614" y="4433"/>
                </a:lnTo>
                <a:lnTo>
                  <a:pt x="2609" y="4420"/>
                </a:lnTo>
                <a:lnTo>
                  <a:pt x="2604" y="4405"/>
                </a:lnTo>
                <a:lnTo>
                  <a:pt x="2583" y="4371"/>
                </a:lnTo>
                <a:lnTo>
                  <a:pt x="2526" y="4306"/>
                </a:lnTo>
                <a:lnTo>
                  <a:pt x="2521" y="4293"/>
                </a:lnTo>
                <a:lnTo>
                  <a:pt x="2523" y="4283"/>
                </a:lnTo>
                <a:lnTo>
                  <a:pt x="2527" y="4273"/>
                </a:lnTo>
                <a:lnTo>
                  <a:pt x="2536" y="4265"/>
                </a:lnTo>
                <a:lnTo>
                  <a:pt x="2550" y="4259"/>
                </a:lnTo>
                <a:lnTo>
                  <a:pt x="2569" y="4253"/>
                </a:lnTo>
                <a:lnTo>
                  <a:pt x="2600" y="4183"/>
                </a:lnTo>
                <a:lnTo>
                  <a:pt x="2609" y="4114"/>
                </a:lnTo>
                <a:lnTo>
                  <a:pt x="2609" y="4098"/>
                </a:lnTo>
                <a:lnTo>
                  <a:pt x="2600" y="4049"/>
                </a:lnTo>
                <a:lnTo>
                  <a:pt x="2569" y="3988"/>
                </a:lnTo>
                <a:lnTo>
                  <a:pt x="2569" y="3500"/>
                </a:lnTo>
                <a:lnTo>
                  <a:pt x="2528" y="3417"/>
                </a:lnTo>
                <a:lnTo>
                  <a:pt x="2523" y="3448"/>
                </a:lnTo>
                <a:lnTo>
                  <a:pt x="2507" y="3483"/>
                </a:lnTo>
                <a:lnTo>
                  <a:pt x="2481" y="3520"/>
                </a:lnTo>
                <a:lnTo>
                  <a:pt x="2431" y="3578"/>
                </a:lnTo>
                <a:lnTo>
                  <a:pt x="2384" y="3645"/>
                </a:lnTo>
                <a:lnTo>
                  <a:pt x="2370" y="3670"/>
                </a:lnTo>
                <a:lnTo>
                  <a:pt x="2365" y="3683"/>
                </a:lnTo>
                <a:lnTo>
                  <a:pt x="2341" y="3693"/>
                </a:lnTo>
                <a:lnTo>
                  <a:pt x="2308" y="3716"/>
                </a:lnTo>
                <a:lnTo>
                  <a:pt x="2298" y="3728"/>
                </a:lnTo>
                <a:lnTo>
                  <a:pt x="2291" y="3741"/>
                </a:lnTo>
                <a:lnTo>
                  <a:pt x="2291" y="3755"/>
                </a:lnTo>
                <a:lnTo>
                  <a:pt x="2294" y="3768"/>
                </a:lnTo>
                <a:lnTo>
                  <a:pt x="2303" y="3785"/>
                </a:lnTo>
                <a:lnTo>
                  <a:pt x="2121" y="4029"/>
                </a:lnTo>
                <a:lnTo>
                  <a:pt x="1794" y="4416"/>
                </a:lnTo>
                <a:lnTo>
                  <a:pt x="1611" y="4477"/>
                </a:lnTo>
                <a:lnTo>
                  <a:pt x="1601" y="4486"/>
                </a:lnTo>
                <a:lnTo>
                  <a:pt x="1594" y="4497"/>
                </a:lnTo>
                <a:lnTo>
                  <a:pt x="1592" y="4506"/>
                </a:lnTo>
                <a:lnTo>
                  <a:pt x="1591" y="4517"/>
                </a:lnTo>
                <a:lnTo>
                  <a:pt x="1625" y="4559"/>
                </a:lnTo>
                <a:lnTo>
                  <a:pt x="1655" y="4606"/>
                </a:lnTo>
                <a:lnTo>
                  <a:pt x="1674" y="4656"/>
                </a:lnTo>
                <a:lnTo>
                  <a:pt x="1687" y="4710"/>
                </a:lnTo>
                <a:lnTo>
                  <a:pt x="1688" y="4799"/>
                </a:lnTo>
                <a:lnTo>
                  <a:pt x="1673" y="4896"/>
                </a:lnTo>
                <a:lnTo>
                  <a:pt x="1645" y="4995"/>
                </a:lnTo>
                <a:lnTo>
                  <a:pt x="1631" y="5017"/>
                </a:lnTo>
                <a:lnTo>
                  <a:pt x="1617" y="5027"/>
                </a:lnTo>
                <a:lnTo>
                  <a:pt x="1611" y="5030"/>
                </a:lnTo>
                <a:lnTo>
                  <a:pt x="1605" y="5035"/>
                </a:lnTo>
                <a:lnTo>
                  <a:pt x="1571" y="5049"/>
                </a:lnTo>
                <a:lnTo>
                  <a:pt x="1532" y="5059"/>
                </a:lnTo>
                <a:lnTo>
                  <a:pt x="1483" y="5081"/>
                </a:lnTo>
                <a:lnTo>
                  <a:pt x="1448" y="5110"/>
                </a:lnTo>
                <a:lnTo>
                  <a:pt x="1305" y="4988"/>
                </a:lnTo>
                <a:lnTo>
                  <a:pt x="1204" y="4866"/>
                </a:lnTo>
                <a:lnTo>
                  <a:pt x="1204" y="4845"/>
                </a:lnTo>
                <a:lnTo>
                  <a:pt x="1208" y="4811"/>
                </a:lnTo>
                <a:lnTo>
                  <a:pt x="1217" y="4786"/>
                </a:lnTo>
                <a:lnTo>
                  <a:pt x="1234" y="4768"/>
                </a:lnTo>
                <a:lnTo>
                  <a:pt x="1245" y="4764"/>
                </a:lnTo>
                <a:lnTo>
                  <a:pt x="1209" y="4734"/>
                </a:lnTo>
                <a:lnTo>
                  <a:pt x="1194" y="4716"/>
                </a:lnTo>
                <a:lnTo>
                  <a:pt x="1164" y="4677"/>
                </a:lnTo>
                <a:lnTo>
                  <a:pt x="1126" y="4608"/>
                </a:lnTo>
                <a:lnTo>
                  <a:pt x="1115" y="4582"/>
                </a:lnTo>
                <a:lnTo>
                  <a:pt x="1072" y="4427"/>
                </a:lnTo>
                <a:lnTo>
                  <a:pt x="1061" y="4355"/>
                </a:lnTo>
                <a:lnTo>
                  <a:pt x="1051" y="4355"/>
                </a:lnTo>
                <a:lnTo>
                  <a:pt x="1042" y="4351"/>
                </a:lnTo>
                <a:lnTo>
                  <a:pt x="1024" y="4339"/>
                </a:lnTo>
                <a:lnTo>
                  <a:pt x="1016" y="4331"/>
                </a:lnTo>
                <a:lnTo>
                  <a:pt x="1010" y="4320"/>
                </a:lnTo>
                <a:lnTo>
                  <a:pt x="998" y="4294"/>
                </a:lnTo>
                <a:lnTo>
                  <a:pt x="1004" y="4266"/>
                </a:lnTo>
                <a:lnTo>
                  <a:pt x="1004" y="4242"/>
                </a:lnTo>
                <a:lnTo>
                  <a:pt x="1000" y="4233"/>
                </a:lnTo>
                <a:lnTo>
                  <a:pt x="995" y="4224"/>
                </a:lnTo>
                <a:lnTo>
                  <a:pt x="987" y="4218"/>
                </a:lnTo>
                <a:lnTo>
                  <a:pt x="980" y="4213"/>
                </a:lnTo>
                <a:lnTo>
                  <a:pt x="856" y="3683"/>
                </a:lnTo>
                <a:lnTo>
                  <a:pt x="592" y="4089"/>
                </a:lnTo>
                <a:lnTo>
                  <a:pt x="490" y="4294"/>
                </a:lnTo>
                <a:lnTo>
                  <a:pt x="484" y="4298"/>
                </a:lnTo>
                <a:lnTo>
                  <a:pt x="471" y="4308"/>
                </a:lnTo>
                <a:lnTo>
                  <a:pt x="448" y="4356"/>
                </a:lnTo>
                <a:lnTo>
                  <a:pt x="408" y="4457"/>
                </a:lnTo>
                <a:lnTo>
                  <a:pt x="326" y="4599"/>
                </a:lnTo>
                <a:lnTo>
                  <a:pt x="286" y="4581"/>
                </a:lnTo>
                <a:lnTo>
                  <a:pt x="199" y="4559"/>
                </a:lnTo>
                <a:lnTo>
                  <a:pt x="114" y="4525"/>
                </a:lnTo>
                <a:lnTo>
                  <a:pt x="108" y="4522"/>
                </a:lnTo>
                <a:lnTo>
                  <a:pt x="92" y="4508"/>
                </a:lnTo>
                <a:lnTo>
                  <a:pt x="77" y="4483"/>
                </a:lnTo>
                <a:lnTo>
                  <a:pt x="67" y="4451"/>
                </a:lnTo>
                <a:lnTo>
                  <a:pt x="63" y="4423"/>
                </a:lnTo>
                <a:lnTo>
                  <a:pt x="61" y="4362"/>
                </a:lnTo>
                <a:lnTo>
                  <a:pt x="58" y="4331"/>
                </a:lnTo>
                <a:lnTo>
                  <a:pt x="45" y="4279"/>
                </a:lnTo>
                <a:lnTo>
                  <a:pt x="37" y="4256"/>
                </a:lnTo>
                <a:lnTo>
                  <a:pt x="27" y="4238"/>
                </a:lnTo>
                <a:lnTo>
                  <a:pt x="13" y="4223"/>
                </a:lnTo>
                <a:lnTo>
                  <a:pt x="0" y="4213"/>
                </a:lnTo>
                <a:lnTo>
                  <a:pt x="4" y="4161"/>
                </a:lnTo>
                <a:lnTo>
                  <a:pt x="11" y="4143"/>
                </a:lnTo>
                <a:lnTo>
                  <a:pt x="20" y="4131"/>
                </a:lnTo>
                <a:lnTo>
                  <a:pt x="55" y="4111"/>
                </a:lnTo>
                <a:lnTo>
                  <a:pt x="82" y="4089"/>
                </a:lnTo>
                <a:lnTo>
                  <a:pt x="97" y="4069"/>
                </a:lnTo>
                <a:lnTo>
                  <a:pt x="102" y="4049"/>
                </a:lnTo>
                <a:lnTo>
                  <a:pt x="205" y="3846"/>
                </a:lnTo>
                <a:lnTo>
                  <a:pt x="347" y="3642"/>
                </a:lnTo>
                <a:lnTo>
                  <a:pt x="490" y="3314"/>
                </a:lnTo>
                <a:lnTo>
                  <a:pt x="551" y="3213"/>
                </a:lnTo>
                <a:lnTo>
                  <a:pt x="555" y="3198"/>
                </a:lnTo>
                <a:lnTo>
                  <a:pt x="556" y="3169"/>
                </a:lnTo>
                <a:lnTo>
                  <a:pt x="555" y="3155"/>
                </a:lnTo>
                <a:lnTo>
                  <a:pt x="551" y="3143"/>
                </a:lnTo>
                <a:lnTo>
                  <a:pt x="538" y="3120"/>
                </a:lnTo>
                <a:lnTo>
                  <a:pt x="530" y="3111"/>
                </a:lnTo>
                <a:lnTo>
                  <a:pt x="568" y="3096"/>
                </a:lnTo>
                <a:lnTo>
                  <a:pt x="576" y="3088"/>
                </a:lnTo>
                <a:lnTo>
                  <a:pt x="585" y="3082"/>
                </a:lnTo>
                <a:lnTo>
                  <a:pt x="601" y="3070"/>
                </a:lnTo>
                <a:lnTo>
                  <a:pt x="628" y="3033"/>
                </a:lnTo>
                <a:lnTo>
                  <a:pt x="633" y="3022"/>
                </a:lnTo>
                <a:lnTo>
                  <a:pt x="641" y="3012"/>
                </a:lnTo>
                <a:lnTo>
                  <a:pt x="652" y="2989"/>
                </a:lnTo>
                <a:lnTo>
                  <a:pt x="652" y="2866"/>
                </a:lnTo>
                <a:lnTo>
                  <a:pt x="713" y="2744"/>
                </a:lnTo>
                <a:lnTo>
                  <a:pt x="734" y="2672"/>
                </a:lnTo>
                <a:lnTo>
                  <a:pt x="787" y="2547"/>
                </a:lnTo>
                <a:lnTo>
                  <a:pt x="794" y="2539"/>
                </a:lnTo>
                <a:lnTo>
                  <a:pt x="799" y="2532"/>
                </a:lnTo>
                <a:lnTo>
                  <a:pt x="804" y="2526"/>
                </a:lnTo>
                <a:lnTo>
                  <a:pt x="817" y="2519"/>
                </a:lnTo>
                <a:lnTo>
                  <a:pt x="830" y="2482"/>
                </a:lnTo>
                <a:lnTo>
                  <a:pt x="840" y="2465"/>
                </a:lnTo>
                <a:lnTo>
                  <a:pt x="844" y="2462"/>
                </a:lnTo>
                <a:lnTo>
                  <a:pt x="856" y="2458"/>
                </a:lnTo>
                <a:lnTo>
                  <a:pt x="861" y="2455"/>
                </a:lnTo>
                <a:lnTo>
                  <a:pt x="868" y="2453"/>
                </a:lnTo>
                <a:lnTo>
                  <a:pt x="901" y="2458"/>
                </a:lnTo>
                <a:lnTo>
                  <a:pt x="960" y="2486"/>
                </a:lnTo>
                <a:lnTo>
                  <a:pt x="1041" y="2539"/>
                </a:lnTo>
                <a:lnTo>
                  <a:pt x="1183" y="2315"/>
                </a:lnTo>
                <a:lnTo>
                  <a:pt x="1286" y="2071"/>
                </a:lnTo>
                <a:lnTo>
                  <a:pt x="1550" y="1643"/>
                </a:lnTo>
                <a:lnTo>
                  <a:pt x="1574" y="1620"/>
                </a:lnTo>
                <a:lnTo>
                  <a:pt x="1591" y="1600"/>
                </a:lnTo>
                <a:lnTo>
                  <a:pt x="1593" y="1588"/>
                </a:lnTo>
                <a:lnTo>
                  <a:pt x="1594" y="1579"/>
                </a:lnTo>
                <a:lnTo>
                  <a:pt x="1593" y="1569"/>
                </a:lnTo>
                <a:lnTo>
                  <a:pt x="1591" y="1562"/>
                </a:lnTo>
                <a:lnTo>
                  <a:pt x="1693" y="1376"/>
                </a:lnTo>
                <a:lnTo>
                  <a:pt x="2100" y="745"/>
                </a:lnTo>
                <a:lnTo>
                  <a:pt x="2121" y="582"/>
                </a:lnTo>
                <a:lnTo>
                  <a:pt x="2136" y="568"/>
                </a:lnTo>
                <a:lnTo>
                  <a:pt x="2153" y="558"/>
                </a:lnTo>
                <a:lnTo>
                  <a:pt x="2170" y="554"/>
                </a:lnTo>
                <a:lnTo>
                  <a:pt x="2191" y="555"/>
                </a:lnTo>
                <a:lnTo>
                  <a:pt x="2212" y="559"/>
                </a:lnTo>
                <a:lnTo>
                  <a:pt x="2235" y="568"/>
                </a:lnTo>
                <a:lnTo>
                  <a:pt x="2284" y="602"/>
                </a:lnTo>
                <a:lnTo>
                  <a:pt x="2406" y="786"/>
                </a:lnTo>
                <a:lnTo>
                  <a:pt x="2406" y="867"/>
                </a:lnTo>
                <a:lnTo>
                  <a:pt x="2400" y="876"/>
                </a:lnTo>
                <a:lnTo>
                  <a:pt x="2396" y="893"/>
                </a:lnTo>
                <a:lnTo>
                  <a:pt x="2396" y="908"/>
                </a:lnTo>
                <a:lnTo>
                  <a:pt x="2400" y="921"/>
                </a:lnTo>
                <a:lnTo>
                  <a:pt x="2406" y="928"/>
                </a:lnTo>
                <a:lnTo>
                  <a:pt x="2079" y="1376"/>
                </a:lnTo>
                <a:lnTo>
                  <a:pt x="1856" y="1724"/>
                </a:lnTo>
                <a:lnTo>
                  <a:pt x="1815" y="1765"/>
                </a:lnTo>
                <a:lnTo>
                  <a:pt x="1347" y="2805"/>
                </a:lnTo>
                <a:lnTo>
                  <a:pt x="1350" y="2835"/>
                </a:lnTo>
                <a:lnTo>
                  <a:pt x="1349" y="2849"/>
                </a:lnTo>
                <a:lnTo>
                  <a:pt x="1345" y="2866"/>
                </a:lnTo>
                <a:lnTo>
                  <a:pt x="1329" y="2896"/>
                </a:lnTo>
                <a:lnTo>
                  <a:pt x="1305" y="2928"/>
                </a:lnTo>
                <a:lnTo>
                  <a:pt x="1305" y="3172"/>
                </a:lnTo>
                <a:lnTo>
                  <a:pt x="1326" y="3724"/>
                </a:lnTo>
                <a:lnTo>
                  <a:pt x="1335" y="3731"/>
                </a:lnTo>
                <a:lnTo>
                  <a:pt x="1347" y="3749"/>
                </a:lnTo>
                <a:lnTo>
                  <a:pt x="1350" y="3758"/>
                </a:lnTo>
                <a:lnTo>
                  <a:pt x="1351" y="3766"/>
                </a:lnTo>
                <a:lnTo>
                  <a:pt x="1351" y="3773"/>
                </a:lnTo>
                <a:lnTo>
                  <a:pt x="1350" y="3774"/>
                </a:lnTo>
                <a:lnTo>
                  <a:pt x="1350" y="3777"/>
                </a:lnTo>
                <a:lnTo>
                  <a:pt x="1347" y="3785"/>
                </a:lnTo>
                <a:lnTo>
                  <a:pt x="1351" y="3845"/>
                </a:lnTo>
                <a:lnTo>
                  <a:pt x="1367" y="3907"/>
                </a:lnTo>
                <a:lnTo>
                  <a:pt x="1469" y="3660"/>
                </a:lnTo>
                <a:lnTo>
                  <a:pt x="1611" y="3417"/>
                </a:lnTo>
                <a:lnTo>
                  <a:pt x="1620" y="3472"/>
                </a:lnTo>
                <a:lnTo>
                  <a:pt x="1622" y="3487"/>
                </a:lnTo>
                <a:lnTo>
                  <a:pt x="1617" y="3515"/>
                </a:lnTo>
                <a:lnTo>
                  <a:pt x="1616" y="3521"/>
                </a:lnTo>
                <a:lnTo>
                  <a:pt x="1615" y="3527"/>
                </a:lnTo>
                <a:lnTo>
                  <a:pt x="1611" y="3539"/>
                </a:lnTo>
                <a:lnTo>
                  <a:pt x="1601" y="3553"/>
                </a:lnTo>
                <a:lnTo>
                  <a:pt x="1588" y="3581"/>
                </a:lnTo>
                <a:lnTo>
                  <a:pt x="1582" y="3606"/>
                </a:lnTo>
                <a:lnTo>
                  <a:pt x="1584" y="3629"/>
                </a:lnTo>
                <a:lnTo>
                  <a:pt x="1591" y="3642"/>
                </a:lnTo>
                <a:lnTo>
                  <a:pt x="1584" y="3655"/>
                </a:lnTo>
                <a:lnTo>
                  <a:pt x="1572" y="3722"/>
                </a:lnTo>
                <a:lnTo>
                  <a:pt x="1571" y="3743"/>
                </a:lnTo>
                <a:lnTo>
                  <a:pt x="1585" y="3780"/>
                </a:lnTo>
                <a:lnTo>
                  <a:pt x="1592" y="3798"/>
                </a:lnTo>
                <a:lnTo>
                  <a:pt x="1592" y="3800"/>
                </a:lnTo>
                <a:lnTo>
                  <a:pt x="1594" y="3814"/>
                </a:lnTo>
                <a:lnTo>
                  <a:pt x="1596" y="3842"/>
                </a:lnTo>
                <a:lnTo>
                  <a:pt x="1591" y="3866"/>
                </a:lnTo>
                <a:lnTo>
                  <a:pt x="1550" y="3907"/>
                </a:lnTo>
                <a:lnTo>
                  <a:pt x="1580" y="3998"/>
                </a:lnTo>
                <a:lnTo>
                  <a:pt x="1590" y="4053"/>
                </a:lnTo>
                <a:lnTo>
                  <a:pt x="1590" y="4061"/>
                </a:lnTo>
                <a:lnTo>
                  <a:pt x="1611" y="4233"/>
                </a:lnTo>
                <a:lnTo>
                  <a:pt x="1656" y="4177"/>
                </a:lnTo>
                <a:lnTo>
                  <a:pt x="1667" y="4152"/>
                </a:lnTo>
                <a:lnTo>
                  <a:pt x="1671" y="4140"/>
                </a:lnTo>
                <a:lnTo>
                  <a:pt x="1673" y="4131"/>
                </a:lnTo>
                <a:lnTo>
                  <a:pt x="1698" y="4073"/>
                </a:lnTo>
                <a:lnTo>
                  <a:pt x="1707" y="4058"/>
                </a:lnTo>
                <a:lnTo>
                  <a:pt x="1726" y="4018"/>
                </a:lnTo>
                <a:lnTo>
                  <a:pt x="1733" y="4009"/>
                </a:lnTo>
                <a:lnTo>
                  <a:pt x="1958" y="3652"/>
                </a:lnTo>
                <a:lnTo>
                  <a:pt x="2004" y="3584"/>
                </a:lnTo>
                <a:lnTo>
                  <a:pt x="2010" y="3571"/>
                </a:lnTo>
                <a:lnTo>
                  <a:pt x="2019" y="3558"/>
                </a:lnTo>
                <a:lnTo>
                  <a:pt x="2025" y="3547"/>
                </a:lnTo>
                <a:lnTo>
                  <a:pt x="2030" y="3539"/>
                </a:lnTo>
                <a:lnTo>
                  <a:pt x="2033" y="3532"/>
                </a:lnTo>
                <a:lnTo>
                  <a:pt x="2037" y="3525"/>
                </a:lnTo>
                <a:lnTo>
                  <a:pt x="2038" y="3521"/>
                </a:lnTo>
                <a:lnTo>
                  <a:pt x="2039" y="3518"/>
                </a:lnTo>
                <a:lnTo>
                  <a:pt x="2202" y="3294"/>
                </a:lnTo>
                <a:lnTo>
                  <a:pt x="2212" y="3265"/>
                </a:lnTo>
                <a:lnTo>
                  <a:pt x="2231" y="3224"/>
                </a:lnTo>
                <a:lnTo>
                  <a:pt x="2243" y="3213"/>
                </a:lnTo>
                <a:lnTo>
                  <a:pt x="2264" y="3169"/>
                </a:lnTo>
                <a:lnTo>
                  <a:pt x="2269" y="3155"/>
                </a:lnTo>
                <a:lnTo>
                  <a:pt x="2270" y="3132"/>
                </a:lnTo>
                <a:lnTo>
                  <a:pt x="2268" y="3120"/>
                </a:lnTo>
                <a:lnTo>
                  <a:pt x="2263" y="3111"/>
                </a:lnTo>
                <a:lnTo>
                  <a:pt x="2351" y="3054"/>
                </a:lnTo>
                <a:lnTo>
                  <a:pt x="2406" y="3008"/>
                </a:lnTo>
                <a:lnTo>
                  <a:pt x="2467" y="2846"/>
                </a:lnTo>
                <a:lnTo>
                  <a:pt x="2569" y="2683"/>
                </a:lnTo>
                <a:lnTo>
                  <a:pt x="2427" y="2643"/>
                </a:lnTo>
                <a:lnTo>
                  <a:pt x="2417" y="2642"/>
                </a:lnTo>
                <a:lnTo>
                  <a:pt x="2410" y="2642"/>
                </a:lnTo>
                <a:lnTo>
                  <a:pt x="2396" y="2637"/>
                </a:lnTo>
                <a:lnTo>
                  <a:pt x="2392" y="2637"/>
                </a:lnTo>
                <a:lnTo>
                  <a:pt x="2367" y="2629"/>
                </a:lnTo>
                <a:lnTo>
                  <a:pt x="2354" y="2626"/>
                </a:lnTo>
                <a:lnTo>
                  <a:pt x="2311" y="2606"/>
                </a:lnTo>
                <a:lnTo>
                  <a:pt x="2263" y="2579"/>
                </a:lnTo>
                <a:lnTo>
                  <a:pt x="2182" y="2553"/>
                </a:lnTo>
                <a:lnTo>
                  <a:pt x="2150" y="2534"/>
                </a:lnTo>
                <a:lnTo>
                  <a:pt x="2126" y="2514"/>
                </a:lnTo>
                <a:lnTo>
                  <a:pt x="2104" y="2488"/>
                </a:lnTo>
                <a:lnTo>
                  <a:pt x="2097" y="2474"/>
                </a:lnTo>
                <a:lnTo>
                  <a:pt x="2085" y="2445"/>
                </a:lnTo>
                <a:lnTo>
                  <a:pt x="2079" y="2413"/>
                </a:lnTo>
                <a:lnTo>
                  <a:pt x="2079" y="2397"/>
                </a:lnTo>
                <a:lnTo>
                  <a:pt x="2076" y="2371"/>
                </a:lnTo>
                <a:lnTo>
                  <a:pt x="2077" y="2347"/>
                </a:lnTo>
                <a:lnTo>
                  <a:pt x="2080" y="2324"/>
                </a:lnTo>
                <a:lnTo>
                  <a:pt x="2101" y="2283"/>
                </a:lnTo>
                <a:lnTo>
                  <a:pt x="2137" y="2248"/>
                </a:lnTo>
                <a:lnTo>
                  <a:pt x="2161" y="2233"/>
                </a:lnTo>
                <a:lnTo>
                  <a:pt x="2691" y="2009"/>
                </a:lnTo>
                <a:lnTo>
                  <a:pt x="2998" y="1826"/>
                </a:lnTo>
                <a:lnTo>
                  <a:pt x="3120" y="1724"/>
                </a:lnTo>
                <a:lnTo>
                  <a:pt x="3263" y="1623"/>
                </a:lnTo>
                <a:lnTo>
                  <a:pt x="3505" y="1512"/>
                </a:lnTo>
                <a:lnTo>
                  <a:pt x="3515" y="1511"/>
                </a:lnTo>
                <a:lnTo>
                  <a:pt x="3524" y="1512"/>
                </a:lnTo>
                <a:lnTo>
                  <a:pt x="3543" y="1516"/>
                </a:lnTo>
                <a:lnTo>
                  <a:pt x="3552" y="1522"/>
                </a:lnTo>
                <a:lnTo>
                  <a:pt x="3562" y="1529"/>
                </a:lnTo>
                <a:lnTo>
                  <a:pt x="3579" y="1546"/>
                </a:lnTo>
                <a:lnTo>
                  <a:pt x="3595" y="1572"/>
                </a:lnTo>
                <a:lnTo>
                  <a:pt x="3630" y="1643"/>
                </a:lnTo>
                <a:lnTo>
                  <a:pt x="3698" y="1850"/>
                </a:lnTo>
                <a:lnTo>
                  <a:pt x="3704" y="1874"/>
                </a:lnTo>
                <a:close/>
                <a:moveTo>
                  <a:pt x="6238" y="2634"/>
                </a:moveTo>
                <a:lnTo>
                  <a:pt x="6268" y="2695"/>
                </a:lnTo>
                <a:lnTo>
                  <a:pt x="6350" y="2800"/>
                </a:lnTo>
                <a:lnTo>
                  <a:pt x="6358" y="2811"/>
                </a:lnTo>
                <a:lnTo>
                  <a:pt x="6379" y="2852"/>
                </a:lnTo>
                <a:lnTo>
                  <a:pt x="6390" y="2889"/>
                </a:lnTo>
                <a:lnTo>
                  <a:pt x="6391" y="2907"/>
                </a:lnTo>
                <a:lnTo>
                  <a:pt x="6390" y="2923"/>
                </a:lnTo>
                <a:lnTo>
                  <a:pt x="6390" y="3053"/>
                </a:lnTo>
                <a:lnTo>
                  <a:pt x="6299" y="3326"/>
                </a:lnTo>
                <a:lnTo>
                  <a:pt x="6301" y="3335"/>
                </a:lnTo>
                <a:lnTo>
                  <a:pt x="6302" y="3345"/>
                </a:lnTo>
                <a:lnTo>
                  <a:pt x="6301" y="3364"/>
                </a:lnTo>
                <a:lnTo>
                  <a:pt x="6295" y="3383"/>
                </a:lnTo>
                <a:lnTo>
                  <a:pt x="6269" y="3438"/>
                </a:lnTo>
                <a:lnTo>
                  <a:pt x="6262" y="3457"/>
                </a:lnTo>
                <a:lnTo>
                  <a:pt x="6260" y="3474"/>
                </a:lnTo>
                <a:lnTo>
                  <a:pt x="6260" y="3703"/>
                </a:lnTo>
                <a:lnTo>
                  <a:pt x="6286" y="3897"/>
                </a:lnTo>
                <a:lnTo>
                  <a:pt x="6293" y="3899"/>
                </a:lnTo>
                <a:lnTo>
                  <a:pt x="6295" y="3899"/>
                </a:lnTo>
                <a:lnTo>
                  <a:pt x="6297" y="3900"/>
                </a:lnTo>
                <a:lnTo>
                  <a:pt x="6308" y="3904"/>
                </a:lnTo>
                <a:lnTo>
                  <a:pt x="6315" y="3904"/>
                </a:lnTo>
                <a:lnTo>
                  <a:pt x="6328" y="3901"/>
                </a:lnTo>
                <a:lnTo>
                  <a:pt x="6339" y="3897"/>
                </a:lnTo>
                <a:lnTo>
                  <a:pt x="6340" y="3897"/>
                </a:lnTo>
                <a:lnTo>
                  <a:pt x="6351" y="3888"/>
                </a:lnTo>
                <a:lnTo>
                  <a:pt x="6360" y="3877"/>
                </a:lnTo>
                <a:lnTo>
                  <a:pt x="6368" y="3862"/>
                </a:lnTo>
                <a:lnTo>
                  <a:pt x="6377" y="3845"/>
                </a:lnTo>
                <a:lnTo>
                  <a:pt x="6506" y="3722"/>
                </a:lnTo>
                <a:lnTo>
                  <a:pt x="6551" y="3665"/>
                </a:lnTo>
                <a:lnTo>
                  <a:pt x="6584" y="3612"/>
                </a:lnTo>
                <a:lnTo>
                  <a:pt x="6602" y="3604"/>
                </a:lnTo>
                <a:lnTo>
                  <a:pt x="6616" y="3595"/>
                </a:lnTo>
                <a:lnTo>
                  <a:pt x="6622" y="3589"/>
                </a:lnTo>
                <a:lnTo>
                  <a:pt x="6624" y="3586"/>
                </a:lnTo>
                <a:lnTo>
                  <a:pt x="6627" y="3584"/>
                </a:lnTo>
                <a:lnTo>
                  <a:pt x="6636" y="3573"/>
                </a:lnTo>
                <a:lnTo>
                  <a:pt x="6671" y="3514"/>
                </a:lnTo>
                <a:lnTo>
                  <a:pt x="6675" y="3508"/>
                </a:lnTo>
                <a:lnTo>
                  <a:pt x="6753" y="3365"/>
                </a:lnTo>
                <a:lnTo>
                  <a:pt x="6761" y="3362"/>
                </a:lnTo>
                <a:lnTo>
                  <a:pt x="6768" y="3359"/>
                </a:lnTo>
                <a:lnTo>
                  <a:pt x="6774" y="3357"/>
                </a:lnTo>
                <a:lnTo>
                  <a:pt x="6779" y="3353"/>
                </a:lnTo>
                <a:lnTo>
                  <a:pt x="6785" y="3349"/>
                </a:lnTo>
                <a:lnTo>
                  <a:pt x="6786" y="3342"/>
                </a:lnTo>
                <a:lnTo>
                  <a:pt x="6786" y="3337"/>
                </a:lnTo>
                <a:lnTo>
                  <a:pt x="6784" y="3331"/>
                </a:lnTo>
                <a:lnTo>
                  <a:pt x="6778" y="3326"/>
                </a:lnTo>
                <a:lnTo>
                  <a:pt x="6790" y="3314"/>
                </a:lnTo>
                <a:lnTo>
                  <a:pt x="6798" y="3310"/>
                </a:lnTo>
                <a:lnTo>
                  <a:pt x="6830" y="3274"/>
                </a:lnTo>
                <a:lnTo>
                  <a:pt x="6935" y="3144"/>
                </a:lnTo>
                <a:lnTo>
                  <a:pt x="6977" y="3082"/>
                </a:lnTo>
                <a:lnTo>
                  <a:pt x="7016" y="3038"/>
                </a:lnTo>
                <a:lnTo>
                  <a:pt x="7022" y="3034"/>
                </a:lnTo>
                <a:lnTo>
                  <a:pt x="7026" y="3031"/>
                </a:lnTo>
                <a:lnTo>
                  <a:pt x="7035" y="3028"/>
                </a:lnTo>
                <a:lnTo>
                  <a:pt x="7039" y="3028"/>
                </a:lnTo>
                <a:lnTo>
                  <a:pt x="7056" y="3033"/>
                </a:lnTo>
                <a:lnTo>
                  <a:pt x="7081" y="3046"/>
                </a:lnTo>
                <a:lnTo>
                  <a:pt x="7090" y="3053"/>
                </a:lnTo>
                <a:lnTo>
                  <a:pt x="7083" y="3066"/>
                </a:lnTo>
                <a:lnTo>
                  <a:pt x="7076" y="3088"/>
                </a:lnTo>
                <a:lnTo>
                  <a:pt x="7072" y="3107"/>
                </a:lnTo>
                <a:lnTo>
                  <a:pt x="7074" y="3123"/>
                </a:lnTo>
                <a:lnTo>
                  <a:pt x="7078" y="3131"/>
                </a:lnTo>
                <a:lnTo>
                  <a:pt x="7078" y="3274"/>
                </a:lnTo>
                <a:lnTo>
                  <a:pt x="7082" y="3283"/>
                </a:lnTo>
                <a:lnTo>
                  <a:pt x="7087" y="3292"/>
                </a:lnTo>
                <a:lnTo>
                  <a:pt x="7090" y="3306"/>
                </a:lnTo>
                <a:lnTo>
                  <a:pt x="7088" y="3312"/>
                </a:lnTo>
                <a:lnTo>
                  <a:pt x="7087" y="3314"/>
                </a:lnTo>
                <a:lnTo>
                  <a:pt x="7087" y="3318"/>
                </a:lnTo>
                <a:lnTo>
                  <a:pt x="7082" y="3322"/>
                </a:lnTo>
                <a:lnTo>
                  <a:pt x="7078" y="3326"/>
                </a:lnTo>
                <a:lnTo>
                  <a:pt x="7088" y="3402"/>
                </a:lnTo>
                <a:lnTo>
                  <a:pt x="7080" y="3475"/>
                </a:lnTo>
                <a:lnTo>
                  <a:pt x="7070" y="3510"/>
                </a:lnTo>
                <a:lnTo>
                  <a:pt x="7068" y="3512"/>
                </a:lnTo>
                <a:lnTo>
                  <a:pt x="7055" y="3545"/>
                </a:lnTo>
                <a:lnTo>
                  <a:pt x="7012" y="3612"/>
                </a:lnTo>
                <a:lnTo>
                  <a:pt x="6960" y="3741"/>
                </a:lnTo>
                <a:lnTo>
                  <a:pt x="6896" y="3858"/>
                </a:lnTo>
                <a:lnTo>
                  <a:pt x="6766" y="4040"/>
                </a:lnTo>
                <a:lnTo>
                  <a:pt x="6636" y="4197"/>
                </a:lnTo>
                <a:lnTo>
                  <a:pt x="6629" y="4200"/>
                </a:lnTo>
                <a:lnTo>
                  <a:pt x="6624" y="4202"/>
                </a:lnTo>
                <a:lnTo>
                  <a:pt x="6621" y="4207"/>
                </a:lnTo>
                <a:lnTo>
                  <a:pt x="6612" y="4217"/>
                </a:lnTo>
                <a:lnTo>
                  <a:pt x="6559" y="4300"/>
                </a:lnTo>
                <a:lnTo>
                  <a:pt x="6551" y="4308"/>
                </a:lnTo>
                <a:lnTo>
                  <a:pt x="6548" y="4311"/>
                </a:lnTo>
                <a:lnTo>
                  <a:pt x="6544" y="4314"/>
                </a:lnTo>
                <a:lnTo>
                  <a:pt x="6530" y="4326"/>
                </a:lnTo>
                <a:lnTo>
                  <a:pt x="6526" y="4328"/>
                </a:lnTo>
                <a:lnTo>
                  <a:pt x="6524" y="4328"/>
                </a:lnTo>
                <a:lnTo>
                  <a:pt x="6522" y="4330"/>
                </a:lnTo>
                <a:lnTo>
                  <a:pt x="6506" y="4336"/>
                </a:lnTo>
                <a:lnTo>
                  <a:pt x="6500" y="4339"/>
                </a:lnTo>
                <a:lnTo>
                  <a:pt x="6484" y="4339"/>
                </a:lnTo>
                <a:lnTo>
                  <a:pt x="6482" y="4340"/>
                </a:lnTo>
                <a:lnTo>
                  <a:pt x="6465" y="4339"/>
                </a:lnTo>
                <a:lnTo>
                  <a:pt x="6460" y="4336"/>
                </a:lnTo>
                <a:lnTo>
                  <a:pt x="6455" y="4336"/>
                </a:lnTo>
                <a:lnTo>
                  <a:pt x="6447" y="4333"/>
                </a:lnTo>
                <a:lnTo>
                  <a:pt x="6442" y="4331"/>
                </a:lnTo>
                <a:lnTo>
                  <a:pt x="6441" y="4331"/>
                </a:lnTo>
                <a:lnTo>
                  <a:pt x="6358" y="4288"/>
                </a:lnTo>
                <a:lnTo>
                  <a:pt x="6295" y="4248"/>
                </a:lnTo>
                <a:lnTo>
                  <a:pt x="6220" y="4184"/>
                </a:lnTo>
                <a:lnTo>
                  <a:pt x="6143" y="4094"/>
                </a:lnTo>
                <a:lnTo>
                  <a:pt x="6094" y="4013"/>
                </a:lnTo>
                <a:lnTo>
                  <a:pt x="6064" y="3946"/>
                </a:lnTo>
                <a:lnTo>
                  <a:pt x="6029" y="3824"/>
                </a:lnTo>
                <a:lnTo>
                  <a:pt x="6013" y="3689"/>
                </a:lnTo>
                <a:lnTo>
                  <a:pt x="5987" y="3598"/>
                </a:lnTo>
                <a:lnTo>
                  <a:pt x="6038" y="3118"/>
                </a:lnTo>
                <a:lnTo>
                  <a:pt x="6104" y="2716"/>
                </a:lnTo>
                <a:lnTo>
                  <a:pt x="6100" y="2706"/>
                </a:lnTo>
                <a:lnTo>
                  <a:pt x="6097" y="2689"/>
                </a:lnTo>
                <a:lnTo>
                  <a:pt x="6097" y="2676"/>
                </a:lnTo>
                <a:lnTo>
                  <a:pt x="6100" y="2667"/>
                </a:lnTo>
                <a:lnTo>
                  <a:pt x="6104" y="2664"/>
                </a:lnTo>
                <a:lnTo>
                  <a:pt x="6107" y="2645"/>
                </a:lnTo>
                <a:lnTo>
                  <a:pt x="6107" y="2628"/>
                </a:lnTo>
                <a:lnTo>
                  <a:pt x="6105" y="2620"/>
                </a:lnTo>
                <a:lnTo>
                  <a:pt x="6102" y="2613"/>
                </a:lnTo>
                <a:lnTo>
                  <a:pt x="6090" y="2599"/>
                </a:lnTo>
                <a:lnTo>
                  <a:pt x="6095" y="2593"/>
                </a:lnTo>
                <a:lnTo>
                  <a:pt x="6102" y="2588"/>
                </a:lnTo>
                <a:lnTo>
                  <a:pt x="6120" y="2576"/>
                </a:lnTo>
                <a:lnTo>
                  <a:pt x="6136" y="2573"/>
                </a:lnTo>
                <a:lnTo>
                  <a:pt x="6164" y="2574"/>
                </a:lnTo>
                <a:lnTo>
                  <a:pt x="6208" y="2588"/>
                </a:lnTo>
                <a:lnTo>
                  <a:pt x="6234" y="2599"/>
                </a:lnTo>
                <a:lnTo>
                  <a:pt x="6235" y="2616"/>
                </a:lnTo>
                <a:lnTo>
                  <a:pt x="6238" y="2634"/>
                </a:lnTo>
                <a:close/>
              </a:path>
            </a:pathLst>
          </a:custGeom>
          <a:solidFill>
            <a:srgbClr val="92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406534"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406535"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
        <p:nvSpPr>
          <p:cNvPr id="32776" name="日期占位符 6"/>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32777" name="页脚占位符 7"/>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32778" name="灯片编号占位符 8"/>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5C1442B8-19BE-4C9A-9663-7420EA7DEA98}"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418818"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35843" name="TextBox 10">
            <a:hlinkClick r:id="" action="ppaction://hlinkshowjump?jump=nextslide"/>
          </p:cNvPr>
          <p:cNvSpPr txBox="1"/>
          <p:nvPr/>
        </p:nvSpPr>
        <p:spPr>
          <a:xfrm>
            <a:off x="882650" y="650875"/>
            <a:ext cx="235426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认真学习贯彻党的十八届四中全会精神 </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35844"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sp>
        <p:nvSpPr>
          <p:cNvPr id="35845" name="Freeform 8"/>
          <p:cNvSpPr>
            <a:spLocks noEditPoints="1"/>
          </p:cNvSpPr>
          <p:nvPr/>
        </p:nvSpPr>
        <p:spPr>
          <a:xfrm>
            <a:off x="971550" y="247650"/>
            <a:ext cx="1223963" cy="422275"/>
          </a:xfrm>
          <a:custGeom>
            <a:avLst/>
            <a:gdLst/>
            <a:ahLst/>
            <a:cxnLst>
              <a:cxn ang="0">
                <a:pos x="11672" y="3582"/>
              </a:cxn>
              <a:cxn ang="0">
                <a:pos x="3581" y="360"/>
              </a:cxn>
              <a:cxn ang="0">
                <a:pos x="3344" y="888"/>
              </a:cxn>
              <a:cxn ang="0">
                <a:pos x="16809" y="38"/>
              </a:cxn>
              <a:cxn ang="0">
                <a:pos x="17716" y="875"/>
              </a:cxn>
              <a:cxn ang="0">
                <a:pos x="17216" y="1776"/>
              </a:cxn>
              <a:cxn ang="0">
                <a:pos x="17387" y="4568"/>
              </a:cxn>
              <a:cxn ang="0">
                <a:pos x="15887" y="4244"/>
              </a:cxn>
              <a:cxn ang="0">
                <a:pos x="16835" y="1946"/>
              </a:cxn>
              <a:cxn ang="0">
                <a:pos x="16303" y="482"/>
              </a:cxn>
              <a:cxn ang="0">
                <a:pos x="14209" y="1161"/>
              </a:cxn>
              <a:cxn ang="0">
                <a:pos x="15126" y="250"/>
              </a:cxn>
              <a:cxn ang="0">
                <a:pos x="15822" y="1690"/>
              </a:cxn>
              <a:cxn ang="0">
                <a:pos x="16258" y="2099"/>
              </a:cxn>
              <a:cxn ang="0">
                <a:pos x="15651" y="2869"/>
              </a:cxn>
              <a:cxn ang="0">
                <a:pos x="14460" y="3239"/>
              </a:cxn>
              <a:cxn ang="0">
                <a:pos x="14995" y="2139"/>
              </a:cxn>
              <a:cxn ang="0">
                <a:pos x="15354" y="1380"/>
              </a:cxn>
              <a:cxn ang="0">
                <a:pos x="15214" y="1113"/>
              </a:cxn>
              <a:cxn ang="0">
                <a:pos x="14034" y="1757"/>
              </a:cxn>
              <a:cxn ang="0">
                <a:pos x="14015" y="3747"/>
              </a:cxn>
              <a:cxn ang="0">
                <a:pos x="13319" y="4051"/>
              </a:cxn>
              <a:cxn ang="0">
                <a:pos x="13863" y="1942"/>
              </a:cxn>
              <a:cxn ang="0">
                <a:pos x="15959" y="2003"/>
              </a:cxn>
              <a:cxn ang="0">
                <a:pos x="15713" y="2293"/>
              </a:cxn>
              <a:cxn ang="0">
                <a:pos x="15283" y="2337"/>
              </a:cxn>
              <a:cxn ang="0">
                <a:pos x="16495" y="2868"/>
              </a:cxn>
              <a:cxn ang="0">
                <a:pos x="12230" y="1741"/>
              </a:cxn>
              <a:cxn ang="0">
                <a:pos x="12879" y="2402"/>
              </a:cxn>
              <a:cxn ang="0">
                <a:pos x="12010" y="961"/>
              </a:cxn>
              <a:cxn ang="0">
                <a:pos x="10591" y="1754"/>
              </a:cxn>
              <a:cxn ang="0">
                <a:pos x="10782" y="3325"/>
              </a:cxn>
              <a:cxn ang="0">
                <a:pos x="10245" y="3275"/>
              </a:cxn>
              <a:cxn ang="0">
                <a:pos x="12494" y="4207"/>
              </a:cxn>
              <a:cxn ang="0">
                <a:pos x="9556" y="3885"/>
              </a:cxn>
              <a:cxn ang="0">
                <a:pos x="9013" y="3603"/>
              </a:cxn>
              <a:cxn ang="0">
                <a:pos x="8401" y="2456"/>
              </a:cxn>
              <a:cxn ang="0">
                <a:pos x="7852" y="4303"/>
              </a:cxn>
              <a:cxn ang="0">
                <a:pos x="8371" y="2748"/>
              </a:cxn>
              <a:cxn ang="0">
                <a:pos x="7912" y="2395"/>
              </a:cxn>
              <a:cxn ang="0">
                <a:pos x="7787" y="1822"/>
              </a:cxn>
              <a:cxn ang="0">
                <a:pos x="7498" y="1522"/>
              </a:cxn>
              <a:cxn ang="0">
                <a:pos x="8608" y="1128"/>
              </a:cxn>
              <a:cxn ang="0">
                <a:pos x="6844" y="1509"/>
              </a:cxn>
              <a:cxn ang="0">
                <a:pos x="3709" y="1906"/>
              </a:cxn>
              <a:cxn ang="0">
                <a:pos x="3344" y="2683"/>
              </a:cxn>
              <a:cxn ang="0">
                <a:pos x="4118" y="3294"/>
              </a:cxn>
              <a:cxn ang="0">
                <a:pos x="4887" y="3645"/>
              </a:cxn>
              <a:cxn ang="0">
                <a:pos x="5477" y="4138"/>
              </a:cxn>
              <a:cxn ang="0">
                <a:pos x="3522" y="3678"/>
              </a:cxn>
              <a:cxn ang="0">
                <a:pos x="3211" y="4524"/>
              </a:cxn>
              <a:cxn ang="0">
                <a:pos x="2550" y="4259"/>
              </a:cxn>
              <a:cxn ang="0">
                <a:pos x="1645" y="4995"/>
              </a:cxn>
              <a:cxn ang="0">
                <a:pos x="592" y="4089"/>
              </a:cxn>
              <a:cxn ang="0">
                <a:pos x="551" y="3143"/>
              </a:cxn>
              <a:cxn ang="0">
                <a:pos x="1591" y="1562"/>
              </a:cxn>
              <a:cxn ang="0">
                <a:pos x="1347" y="3785"/>
              </a:cxn>
              <a:cxn ang="0">
                <a:pos x="1726" y="4018"/>
              </a:cxn>
              <a:cxn ang="0">
                <a:pos x="2126" y="2514"/>
              </a:cxn>
              <a:cxn ang="0">
                <a:pos x="6299" y="3326"/>
              </a:cxn>
              <a:cxn ang="0">
                <a:pos x="6774" y="3357"/>
              </a:cxn>
              <a:cxn ang="0">
                <a:pos x="7070" y="3510"/>
              </a:cxn>
              <a:cxn ang="0">
                <a:pos x="6029" y="3824"/>
              </a:cxn>
            </a:cxnLst>
            <a:rect l="0" t="0" r="0" b="0"/>
            <a:pathLst>
              <a:path w="17750" h="5110">
                <a:moveTo>
                  <a:pt x="3004" y="3107"/>
                </a:moveTo>
                <a:lnTo>
                  <a:pt x="2992" y="3110"/>
                </a:lnTo>
                <a:lnTo>
                  <a:pt x="2980" y="3116"/>
                </a:lnTo>
                <a:lnTo>
                  <a:pt x="2971" y="3124"/>
                </a:lnTo>
                <a:lnTo>
                  <a:pt x="2962" y="3135"/>
                </a:lnTo>
                <a:lnTo>
                  <a:pt x="2955" y="3152"/>
                </a:lnTo>
                <a:lnTo>
                  <a:pt x="2937" y="3294"/>
                </a:lnTo>
                <a:lnTo>
                  <a:pt x="2998" y="3907"/>
                </a:lnTo>
                <a:lnTo>
                  <a:pt x="3160" y="3825"/>
                </a:lnTo>
                <a:lnTo>
                  <a:pt x="3384" y="3660"/>
                </a:lnTo>
                <a:lnTo>
                  <a:pt x="3609" y="3539"/>
                </a:lnTo>
                <a:lnTo>
                  <a:pt x="3242" y="3233"/>
                </a:lnTo>
                <a:lnTo>
                  <a:pt x="3231" y="3232"/>
                </a:lnTo>
                <a:lnTo>
                  <a:pt x="3222" y="3229"/>
                </a:lnTo>
                <a:lnTo>
                  <a:pt x="3201" y="3217"/>
                </a:lnTo>
                <a:lnTo>
                  <a:pt x="3189" y="3208"/>
                </a:lnTo>
                <a:lnTo>
                  <a:pt x="3138" y="3144"/>
                </a:lnTo>
                <a:lnTo>
                  <a:pt x="3114" y="3127"/>
                </a:lnTo>
                <a:lnTo>
                  <a:pt x="3101" y="3118"/>
                </a:lnTo>
                <a:lnTo>
                  <a:pt x="3073" y="3111"/>
                </a:lnTo>
                <a:lnTo>
                  <a:pt x="3059" y="3111"/>
                </a:lnTo>
                <a:lnTo>
                  <a:pt x="3037" y="3107"/>
                </a:lnTo>
                <a:lnTo>
                  <a:pt x="3020" y="3104"/>
                </a:lnTo>
                <a:lnTo>
                  <a:pt x="3004" y="3107"/>
                </a:lnTo>
                <a:close/>
                <a:moveTo>
                  <a:pt x="12604" y="3337"/>
                </a:moveTo>
                <a:lnTo>
                  <a:pt x="12593" y="3322"/>
                </a:lnTo>
                <a:lnTo>
                  <a:pt x="12580" y="3310"/>
                </a:lnTo>
                <a:lnTo>
                  <a:pt x="12570" y="3304"/>
                </a:lnTo>
                <a:lnTo>
                  <a:pt x="12219" y="3447"/>
                </a:lnTo>
                <a:lnTo>
                  <a:pt x="12185" y="3481"/>
                </a:lnTo>
                <a:lnTo>
                  <a:pt x="11900" y="3602"/>
                </a:lnTo>
                <a:lnTo>
                  <a:pt x="11802" y="3591"/>
                </a:lnTo>
                <a:lnTo>
                  <a:pt x="11724" y="3602"/>
                </a:lnTo>
                <a:lnTo>
                  <a:pt x="11691" y="3579"/>
                </a:lnTo>
                <a:lnTo>
                  <a:pt x="11680" y="3581"/>
                </a:lnTo>
                <a:lnTo>
                  <a:pt x="11672" y="3582"/>
                </a:lnTo>
                <a:lnTo>
                  <a:pt x="11663" y="3585"/>
                </a:lnTo>
                <a:lnTo>
                  <a:pt x="11657" y="3591"/>
                </a:lnTo>
                <a:lnTo>
                  <a:pt x="11672" y="3644"/>
                </a:lnTo>
                <a:lnTo>
                  <a:pt x="11774" y="3857"/>
                </a:lnTo>
                <a:lnTo>
                  <a:pt x="11802" y="3899"/>
                </a:lnTo>
                <a:lnTo>
                  <a:pt x="11834" y="3888"/>
                </a:lnTo>
                <a:lnTo>
                  <a:pt x="12131" y="3810"/>
                </a:lnTo>
                <a:lnTo>
                  <a:pt x="12165" y="3787"/>
                </a:lnTo>
                <a:lnTo>
                  <a:pt x="12200" y="3764"/>
                </a:lnTo>
                <a:lnTo>
                  <a:pt x="12234" y="3740"/>
                </a:lnTo>
                <a:lnTo>
                  <a:pt x="12269" y="3717"/>
                </a:lnTo>
                <a:lnTo>
                  <a:pt x="12303" y="3694"/>
                </a:lnTo>
                <a:lnTo>
                  <a:pt x="12337" y="3670"/>
                </a:lnTo>
                <a:lnTo>
                  <a:pt x="12372" y="3647"/>
                </a:lnTo>
                <a:lnTo>
                  <a:pt x="12405" y="3624"/>
                </a:lnTo>
                <a:lnTo>
                  <a:pt x="12446" y="3591"/>
                </a:lnTo>
                <a:lnTo>
                  <a:pt x="12455" y="3582"/>
                </a:lnTo>
                <a:lnTo>
                  <a:pt x="12457" y="3578"/>
                </a:lnTo>
                <a:lnTo>
                  <a:pt x="12465" y="3573"/>
                </a:lnTo>
                <a:lnTo>
                  <a:pt x="12483" y="3557"/>
                </a:lnTo>
                <a:lnTo>
                  <a:pt x="12604" y="3337"/>
                </a:lnTo>
                <a:close/>
                <a:moveTo>
                  <a:pt x="3242" y="521"/>
                </a:moveTo>
                <a:lnTo>
                  <a:pt x="3243" y="501"/>
                </a:lnTo>
                <a:lnTo>
                  <a:pt x="3246" y="485"/>
                </a:lnTo>
                <a:lnTo>
                  <a:pt x="3253" y="469"/>
                </a:lnTo>
                <a:lnTo>
                  <a:pt x="3263" y="460"/>
                </a:lnTo>
                <a:lnTo>
                  <a:pt x="3508" y="398"/>
                </a:lnTo>
                <a:lnTo>
                  <a:pt x="3528" y="357"/>
                </a:lnTo>
                <a:lnTo>
                  <a:pt x="3553" y="366"/>
                </a:lnTo>
                <a:lnTo>
                  <a:pt x="3562" y="367"/>
                </a:lnTo>
                <a:lnTo>
                  <a:pt x="3566" y="366"/>
                </a:lnTo>
                <a:lnTo>
                  <a:pt x="3569" y="366"/>
                </a:lnTo>
                <a:lnTo>
                  <a:pt x="3576" y="364"/>
                </a:lnTo>
                <a:lnTo>
                  <a:pt x="3578" y="361"/>
                </a:lnTo>
                <a:lnTo>
                  <a:pt x="3578" y="360"/>
                </a:lnTo>
                <a:lnTo>
                  <a:pt x="3581" y="360"/>
                </a:lnTo>
                <a:lnTo>
                  <a:pt x="3588" y="357"/>
                </a:lnTo>
                <a:lnTo>
                  <a:pt x="3612" y="349"/>
                </a:lnTo>
                <a:lnTo>
                  <a:pt x="3659" y="342"/>
                </a:lnTo>
                <a:lnTo>
                  <a:pt x="3704" y="344"/>
                </a:lnTo>
                <a:lnTo>
                  <a:pt x="3746" y="356"/>
                </a:lnTo>
                <a:lnTo>
                  <a:pt x="3784" y="376"/>
                </a:lnTo>
                <a:lnTo>
                  <a:pt x="3818" y="405"/>
                </a:lnTo>
                <a:lnTo>
                  <a:pt x="3851" y="444"/>
                </a:lnTo>
                <a:lnTo>
                  <a:pt x="3881" y="492"/>
                </a:lnTo>
                <a:lnTo>
                  <a:pt x="3998" y="709"/>
                </a:lnTo>
                <a:lnTo>
                  <a:pt x="4028" y="756"/>
                </a:lnTo>
                <a:lnTo>
                  <a:pt x="4033" y="761"/>
                </a:lnTo>
                <a:lnTo>
                  <a:pt x="4036" y="766"/>
                </a:lnTo>
                <a:lnTo>
                  <a:pt x="4038" y="772"/>
                </a:lnTo>
                <a:lnTo>
                  <a:pt x="4040" y="802"/>
                </a:lnTo>
                <a:lnTo>
                  <a:pt x="4031" y="857"/>
                </a:lnTo>
                <a:lnTo>
                  <a:pt x="3976" y="1010"/>
                </a:lnTo>
                <a:lnTo>
                  <a:pt x="3959" y="1004"/>
                </a:lnTo>
                <a:lnTo>
                  <a:pt x="3944" y="1004"/>
                </a:lnTo>
                <a:lnTo>
                  <a:pt x="3927" y="1007"/>
                </a:lnTo>
                <a:lnTo>
                  <a:pt x="3898" y="1023"/>
                </a:lnTo>
                <a:lnTo>
                  <a:pt x="3867" y="1051"/>
                </a:lnTo>
                <a:lnTo>
                  <a:pt x="3854" y="1070"/>
                </a:lnTo>
                <a:lnTo>
                  <a:pt x="3772" y="1070"/>
                </a:lnTo>
                <a:lnTo>
                  <a:pt x="3742" y="1077"/>
                </a:lnTo>
                <a:lnTo>
                  <a:pt x="3715" y="1075"/>
                </a:lnTo>
                <a:lnTo>
                  <a:pt x="3703" y="1072"/>
                </a:lnTo>
                <a:lnTo>
                  <a:pt x="3691" y="1067"/>
                </a:lnTo>
                <a:lnTo>
                  <a:pt x="3670" y="1051"/>
                </a:lnTo>
                <a:lnTo>
                  <a:pt x="3569" y="1030"/>
                </a:lnTo>
                <a:lnTo>
                  <a:pt x="3528" y="1011"/>
                </a:lnTo>
                <a:lnTo>
                  <a:pt x="3517" y="1004"/>
                </a:lnTo>
                <a:lnTo>
                  <a:pt x="3498" y="987"/>
                </a:lnTo>
                <a:lnTo>
                  <a:pt x="3491" y="978"/>
                </a:lnTo>
                <a:lnTo>
                  <a:pt x="3487" y="969"/>
                </a:lnTo>
                <a:lnTo>
                  <a:pt x="3344" y="888"/>
                </a:lnTo>
                <a:lnTo>
                  <a:pt x="3222" y="786"/>
                </a:lnTo>
                <a:lnTo>
                  <a:pt x="3206" y="782"/>
                </a:lnTo>
                <a:lnTo>
                  <a:pt x="3189" y="779"/>
                </a:lnTo>
                <a:lnTo>
                  <a:pt x="3174" y="770"/>
                </a:lnTo>
                <a:lnTo>
                  <a:pt x="3144" y="745"/>
                </a:lnTo>
                <a:lnTo>
                  <a:pt x="3128" y="728"/>
                </a:lnTo>
                <a:lnTo>
                  <a:pt x="3100" y="684"/>
                </a:lnTo>
                <a:lnTo>
                  <a:pt x="3108" y="685"/>
                </a:lnTo>
                <a:lnTo>
                  <a:pt x="3117" y="685"/>
                </a:lnTo>
                <a:lnTo>
                  <a:pt x="3137" y="680"/>
                </a:lnTo>
                <a:lnTo>
                  <a:pt x="3156" y="669"/>
                </a:lnTo>
                <a:lnTo>
                  <a:pt x="3175" y="652"/>
                </a:lnTo>
                <a:lnTo>
                  <a:pt x="3191" y="627"/>
                </a:lnTo>
                <a:lnTo>
                  <a:pt x="3192" y="623"/>
                </a:lnTo>
                <a:lnTo>
                  <a:pt x="3208" y="597"/>
                </a:lnTo>
                <a:lnTo>
                  <a:pt x="3242" y="521"/>
                </a:lnTo>
                <a:close/>
                <a:moveTo>
                  <a:pt x="16023" y="29"/>
                </a:moveTo>
                <a:lnTo>
                  <a:pt x="16066" y="22"/>
                </a:lnTo>
                <a:lnTo>
                  <a:pt x="16109" y="17"/>
                </a:lnTo>
                <a:lnTo>
                  <a:pt x="16153" y="12"/>
                </a:lnTo>
                <a:lnTo>
                  <a:pt x="16195" y="9"/>
                </a:lnTo>
                <a:lnTo>
                  <a:pt x="16238" y="6"/>
                </a:lnTo>
                <a:lnTo>
                  <a:pt x="16280" y="3"/>
                </a:lnTo>
                <a:lnTo>
                  <a:pt x="16322" y="1"/>
                </a:lnTo>
                <a:lnTo>
                  <a:pt x="16364" y="0"/>
                </a:lnTo>
                <a:lnTo>
                  <a:pt x="16405" y="0"/>
                </a:lnTo>
                <a:lnTo>
                  <a:pt x="16448" y="0"/>
                </a:lnTo>
                <a:lnTo>
                  <a:pt x="16489" y="1"/>
                </a:lnTo>
                <a:lnTo>
                  <a:pt x="16529" y="3"/>
                </a:lnTo>
                <a:lnTo>
                  <a:pt x="16570" y="7"/>
                </a:lnTo>
                <a:lnTo>
                  <a:pt x="16611" y="10"/>
                </a:lnTo>
                <a:lnTo>
                  <a:pt x="16651" y="13"/>
                </a:lnTo>
                <a:lnTo>
                  <a:pt x="16691" y="19"/>
                </a:lnTo>
                <a:lnTo>
                  <a:pt x="16730" y="24"/>
                </a:lnTo>
                <a:lnTo>
                  <a:pt x="16769" y="30"/>
                </a:lnTo>
                <a:lnTo>
                  <a:pt x="16809" y="38"/>
                </a:lnTo>
                <a:lnTo>
                  <a:pt x="16848" y="44"/>
                </a:lnTo>
                <a:lnTo>
                  <a:pt x="16887" y="53"/>
                </a:lnTo>
                <a:lnTo>
                  <a:pt x="16925" y="62"/>
                </a:lnTo>
                <a:lnTo>
                  <a:pt x="16963" y="72"/>
                </a:lnTo>
                <a:lnTo>
                  <a:pt x="17001" y="83"/>
                </a:lnTo>
                <a:lnTo>
                  <a:pt x="17039" y="94"/>
                </a:lnTo>
                <a:lnTo>
                  <a:pt x="17077" y="107"/>
                </a:lnTo>
                <a:lnTo>
                  <a:pt x="17114" y="119"/>
                </a:lnTo>
                <a:lnTo>
                  <a:pt x="17151" y="132"/>
                </a:lnTo>
                <a:lnTo>
                  <a:pt x="17188" y="147"/>
                </a:lnTo>
                <a:lnTo>
                  <a:pt x="17224" y="162"/>
                </a:lnTo>
                <a:lnTo>
                  <a:pt x="17261" y="178"/>
                </a:lnTo>
                <a:lnTo>
                  <a:pt x="17297" y="193"/>
                </a:lnTo>
                <a:lnTo>
                  <a:pt x="17298" y="203"/>
                </a:lnTo>
                <a:lnTo>
                  <a:pt x="17302" y="212"/>
                </a:lnTo>
                <a:lnTo>
                  <a:pt x="17305" y="222"/>
                </a:lnTo>
                <a:lnTo>
                  <a:pt x="17308" y="232"/>
                </a:lnTo>
                <a:lnTo>
                  <a:pt x="17320" y="254"/>
                </a:lnTo>
                <a:lnTo>
                  <a:pt x="17333" y="277"/>
                </a:lnTo>
                <a:lnTo>
                  <a:pt x="17351" y="302"/>
                </a:lnTo>
                <a:lnTo>
                  <a:pt x="17371" y="327"/>
                </a:lnTo>
                <a:lnTo>
                  <a:pt x="17394" y="355"/>
                </a:lnTo>
                <a:lnTo>
                  <a:pt x="17421" y="384"/>
                </a:lnTo>
                <a:lnTo>
                  <a:pt x="17450" y="414"/>
                </a:lnTo>
                <a:lnTo>
                  <a:pt x="17484" y="446"/>
                </a:lnTo>
                <a:lnTo>
                  <a:pt x="17520" y="479"/>
                </a:lnTo>
                <a:lnTo>
                  <a:pt x="17559" y="514"/>
                </a:lnTo>
                <a:lnTo>
                  <a:pt x="17602" y="549"/>
                </a:lnTo>
                <a:lnTo>
                  <a:pt x="17648" y="587"/>
                </a:lnTo>
                <a:lnTo>
                  <a:pt x="17698" y="626"/>
                </a:lnTo>
                <a:lnTo>
                  <a:pt x="17750" y="667"/>
                </a:lnTo>
                <a:lnTo>
                  <a:pt x="17744" y="714"/>
                </a:lnTo>
                <a:lnTo>
                  <a:pt x="17738" y="759"/>
                </a:lnTo>
                <a:lnTo>
                  <a:pt x="17731" y="800"/>
                </a:lnTo>
                <a:lnTo>
                  <a:pt x="17724" y="839"/>
                </a:lnTo>
                <a:lnTo>
                  <a:pt x="17716" y="875"/>
                </a:lnTo>
                <a:lnTo>
                  <a:pt x="17707" y="908"/>
                </a:lnTo>
                <a:lnTo>
                  <a:pt x="17698" y="938"/>
                </a:lnTo>
                <a:lnTo>
                  <a:pt x="17688" y="966"/>
                </a:lnTo>
                <a:lnTo>
                  <a:pt x="17677" y="989"/>
                </a:lnTo>
                <a:lnTo>
                  <a:pt x="17666" y="1011"/>
                </a:lnTo>
                <a:lnTo>
                  <a:pt x="17655" y="1029"/>
                </a:lnTo>
                <a:lnTo>
                  <a:pt x="17641" y="1044"/>
                </a:lnTo>
                <a:lnTo>
                  <a:pt x="17635" y="1051"/>
                </a:lnTo>
                <a:lnTo>
                  <a:pt x="17628" y="1058"/>
                </a:lnTo>
                <a:lnTo>
                  <a:pt x="17621" y="1063"/>
                </a:lnTo>
                <a:lnTo>
                  <a:pt x="17615" y="1068"/>
                </a:lnTo>
                <a:lnTo>
                  <a:pt x="17608" y="1071"/>
                </a:lnTo>
                <a:lnTo>
                  <a:pt x="17600" y="1074"/>
                </a:lnTo>
                <a:lnTo>
                  <a:pt x="17592" y="1077"/>
                </a:lnTo>
                <a:lnTo>
                  <a:pt x="17585" y="1079"/>
                </a:lnTo>
                <a:lnTo>
                  <a:pt x="17503" y="1058"/>
                </a:lnTo>
                <a:lnTo>
                  <a:pt x="17480" y="1062"/>
                </a:lnTo>
                <a:lnTo>
                  <a:pt x="17458" y="1069"/>
                </a:lnTo>
                <a:lnTo>
                  <a:pt x="17437" y="1080"/>
                </a:lnTo>
                <a:lnTo>
                  <a:pt x="17417" y="1094"/>
                </a:lnTo>
                <a:lnTo>
                  <a:pt x="17398" y="1112"/>
                </a:lnTo>
                <a:lnTo>
                  <a:pt x="17379" y="1133"/>
                </a:lnTo>
                <a:lnTo>
                  <a:pt x="17363" y="1158"/>
                </a:lnTo>
                <a:lnTo>
                  <a:pt x="17346" y="1185"/>
                </a:lnTo>
                <a:lnTo>
                  <a:pt x="17331" y="1215"/>
                </a:lnTo>
                <a:lnTo>
                  <a:pt x="17315" y="1250"/>
                </a:lnTo>
                <a:lnTo>
                  <a:pt x="17302" y="1287"/>
                </a:lnTo>
                <a:lnTo>
                  <a:pt x="17289" y="1329"/>
                </a:lnTo>
                <a:lnTo>
                  <a:pt x="17276" y="1373"/>
                </a:lnTo>
                <a:lnTo>
                  <a:pt x="17265" y="1421"/>
                </a:lnTo>
                <a:lnTo>
                  <a:pt x="17255" y="1472"/>
                </a:lnTo>
                <a:lnTo>
                  <a:pt x="17246" y="1526"/>
                </a:lnTo>
                <a:lnTo>
                  <a:pt x="17237" y="1584"/>
                </a:lnTo>
                <a:lnTo>
                  <a:pt x="17230" y="1644"/>
                </a:lnTo>
                <a:lnTo>
                  <a:pt x="17223" y="1708"/>
                </a:lnTo>
                <a:lnTo>
                  <a:pt x="17216" y="1776"/>
                </a:lnTo>
                <a:lnTo>
                  <a:pt x="17212" y="1847"/>
                </a:lnTo>
                <a:lnTo>
                  <a:pt x="17208" y="1921"/>
                </a:lnTo>
                <a:lnTo>
                  <a:pt x="17204" y="1999"/>
                </a:lnTo>
                <a:lnTo>
                  <a:pt x="17202" y="2080"/>
                </a:lnTo>
                <a:lnTo>
                  <a:pt x="17201" y="2164"/>
                </a:lnTo>
                <a:lnTo>
                  <a:pt x="17200" y="2252"/>
                </a:lnTo>
                <a:lnTo>
                  <a:pt x="17200" y="2343"/>
                </a:lnTo>
                <a:lnTo>
                  <a:pt x="17201" y="2437"/>
                </a:lnTo>
                <a:lnTo>
                  <a:pt x="17203" y="2535"/>
                </a:lnTo>
                <a:lnTo>
                  <a:pt x="17206" y="2636"/>
                </a:lnTo>
                <a:lnTo>
                  <a:pt x="17210" y="2740"/>
                </a:lnTo>
                <a:lnTo>
                  <a:pt x="17215" y="2848"/>
                </a:lnTo>
                <a:lnTo>
                  <a:pt x="17211" y="2848"/>
                </a:lnTo>
                <a:lnTo>
                  <a:pt x="17208" y="2849"/>
                </a:lnTo>
                <a:lnTo>
                  <a:pt x="17204" y="2850"/>
                </a:lnTo>
                <a:lnTo>
                  <a:pt x="17201" y="2852"/>
                </a:lnTo>
                <a:lnTo>
                  <a:pt x="17195" y="2859"/>
                </a:lnTo>
                <a:lnTo>
                  <a:pt x="17190" y="2868"/>
                </a:lnTo>
                <a:lnTo>
                  <a:pt x="17186" y="2879"/>
                </a:lnTo>
                <a:lnTo>
                  <a:pt x="17183" y="2894"/>
                </a:lnTo>
                <a:lnTo>
                  <a:pt x="17181" y="2910"/>
                </a:lnTo>
                <a:lnTo>
                  <a:pt x="17179" y="2930"/>
                </a:lnTo>
                <a:lnTo>
                  <a:pt x="17178" y="2951"/>
                </a:lnTo>
                <a:lnTo>
                  <a:pt x="17178" y="2976"/>
                </a:lnTo>
                <a:lnTo>
                  <a:pt x="17179" y="3003"/>
                </a:lnTo>
                <a:lnTo>
                  <a:pt x="17180" y="3032"/>
                </a:lnTo>
                <a:lnTo>
                  <a:pt x="17182" y="3064"/>
                </a:lnTo>
                <a:lnTo>
                  <a:pt x="17185" y="3100"/>
                </a:lnTo>
                <a:lnTo>
                  <a:pt x="17190" y="3137"/>
                </a:lnTo>
                <a:lnTo>
                  <a:pt x="17194" y="3177"/>
                </a:lnTo>
                <a:lnTo>
                  <a:pt x="17215" y="3301"/>
                </a:lnTo>
                <a:lnTo>
                  <a:pt x="17462" y="4432"/>
                </a:lnTo>
                <a:lnTo>
                  <a:pt x="17443" y="4470"/>
                </a:lnTo>
                <a:lnTo>
                  <a:pt x="17425" y="4505"/>
                </a:lnTo>
                <a:lnTo>
                  <a:pt x="17406" y="4537"/>
                </a:lnTo>
                <a:lnTo>
                  <a:pt x="17387" y="4568"/>
                </a:lnTo>
                <a:lnTo>
                  <a:pt x="17367" y="4597"/>
                </a:lnTo>
                <a:lnTo>
                  <a:pt x="17347" y="4623"/>
                </a:lnTo>
                <a:lnTo>
                  <a:pt x="17327" y="4647"/>
                </a:lnTo>
                <a:lnTo>
                  <a:pt x="17307" y="4668"/>
                </a:lnTo>
                <a:lnTo>
                  <a:pt x="17286" y="4688"/>
                </a:lnTo>
                <a:lnTo>
                  <a:pt x="17265" y="4705"/>
                </a:lnTo>
                <a:lnTo>
                  <a:pt x="17244" y="4720"/>
                </a:lnTo>
                <a:lnTo>
                  <a:pt x="17222" y="4733"/>
                </a:lnTo>
                <a:lnTo>
                  <a:pt x="17201" y="4744"/>
                </a:lnTo>
                <a:lnTo>
                  <a:pt x="17178" y="4752"/>
                </a:lnTo>
                <a:lnTo>
                  <a:pt x="17166" y="4755"/>
                </a:lnTo>
                <a:lnTo>
                  <a:pt x="17155" y="4758"/>
                </a:lnTo>
                <a:lnTo>
                  <a:pt x="17144" y="4759"/>
                </a:lnTo>
                <a:lnTo>
                  <a:pt x="17132" y="4761"/>
                </a:lnTo>
                <a:lnTo>
                  <a:pt x="17050" y="4736"/>
                </a:lnTo>
                <a:lnTo>
                  <a:pt x="16970" y="4710"/>
                </a:lnTo>
                <a:lnTo>
                  <a:pt x="16892" y="4685"/>
                </a:lnTo>
                <a:lnTo>
                  <a:pt x="16818" y="4660"/>
                </a:lnTo>
                <a:lnTo>
                  <a:pt x="16745" y="4635"/>
                </a:lnTo>
                <a:lnTo>
                  <a:pt x="16675" y="4611"/>
                </a:lnTo>
                <a:lnTo>
                  <a:pt x="16607" y="4586"/>
                </a:lnTo>
                <a:lnTo>
                  <a:pt x="16543" y="4562"/>
                </a:lnTo>
                <a:lnTo>
                  <a:pt x="16480" y="4538"/>
                </a:lnTo>
                <a:lnTo>
                  <a:pt x="16420" y="4514"/>
                </a:lnTo>
                <a:lnTo>
                  <a:pt x="16362" y="4491"/>
                </a:lnTo>
                <a:lnTo>
                  <a:pt x="16307" y="4467"/>
                </a:lnTo>
                <a:lnTo>
                  <a:pt x="16253" y="4444"/>
                </a:lnTo>
                <a:lnTo>
                  <a:pt x="16204" y="4421"/>
                </a:lnTo>
                <a:lnTo>
                  <a:pt x="16155" y="4399"/>
                </a:lnTo>
                <a:lnTo>
                  <a:pt x="16109" y="4375"/>
                </a:lnTo>
                <a:lnTo>
                  <a:pt x="16066" y="4353"/>
                </a:lnTo>
                <a:lnTo>
                  <a:pt x="16026" y="4331"/>
                </a:lnTo>
                <a:lnTo>
                  <a:pt x="15987" y="4309"/>
                </a:lnTo>
                <a:lnTo>
                  <a:pt x="15952" y="4288"/>
                </a:lnTo>
                <a:lnTo>
                  <a:pt x="15918" y="4265"/>
                </a:lnTo>
                <a:lnTo>
                  <a:pt x="15887" y="4244"/>
                </a:lnTo>
                <a:lnTo>
                  <a:pt x="15860" y="4223"/>
                </a:lnTo>
                <a:lnTo>
                  <a:pt x="15833" y="4202"/>
                </a:lnTo>
                <a:lnTo>
                  <a:pt x="15810" y="4181"/>
                </a:lnTo>
                <a:lnTo>
                  <a:pt x="15789" y="4161"/>
                </a:lnTo>
                <a:lnTo>
                  <a:pt x="15770" y="4140"/>
                </a:lnTo>
                <a:lnTo>
                  <a:pt x="15754" y="4120"/>
                </a:lnTo>
                <a:lnTo>
                  <a:pt x="15740" y="4100"/>
                </a:lnTo>
                <a:lnTo>
                  <a:pt x="15729" y="4080"/>
                </a:lnTo>
                <a:lnTo>
                  <a:pt x="15720" y="4061"/>
                </a:lnTo>
                <a:lnTo>
                  <a:pt x="15713" y="4041"/>
                </a:lnTo>
                <a:lnTo>
                  <a:pt x="15734" y="4000"/>
                </a:lnTo>
                <a:lnTo>
                  <a:pt x="15811" y="4025"/>
                </a:lnTo>
                <a:lnTo>
                  <a:pt x="15886" y="4048"/>
                </a:lnTo>
                <a:lnTo>
                  <a:pt x="15961" y="4068"/>
                </a:lnTo>
                <a:lnTo>
                  <a:pt x="16034" y="4087"/>
                </a:lnTo>
                <a:lnTo>
                  <a:pt x="16106" y="4102"/>
                </a:lnTo>
                <a:lnTo>
                  <a:pt x="16177" y="4117"/>
                </a:lnTo>
                <a:lnTo>
                  <a:pt x="16247" y="4129"/>
                </a:lnTo>
                <a:lnTo>
                  <a:pt x="16314" y="4139"/>
                </a:lnTo>
                <a:lnTo>
                  <a:pt x="16382" y="4147"/>
                </a:lnTo>
                <a:lnTo>
                  <a:pt x="16449" y="4153"/>
                </a:lnTo>
                <a:lnTo>
                  <a:pt x="16514" y="4157"/>
                </a:lnTo>
                <a:lnTo>
                  <a:pt x="16579" y="4159"/>
                </a:lnTo>
                <a:lnTo>
                  <a:pt x="16642" y="4158"/>
                </a:lnTo>
                <a:lnTo>
                  <a:pt x="16704" y="4155"/>
                </a:lnTo>
                <a:lnTo>
                  <a:pt x="16765" y="4151"/>
                </a:lnTo>
                <a:lnTo>
                  <a:pt x="16825" y="4144"/>
                </a:lnTo>
                <a:lnTo>
                  <a:pt x="17071" y="4124"/>
                </a:lnTo>
                <a:lnTo>
                  <a:pt x="16988" y="3795"/>
                </a:lnTo>
                <a:lnTo>
                  <a:pt x="16927" y="3465"/>
                </a:lnTo>
                <a:lnTo>
                  <a:pt x="16905" y="3164"/>
                </a:lnTo>
                <a:lnTo>
                  <a:pt x="16886" y="2881"/>
                </a:lnTo>
                <a:lnTo>
                  <a:pt x="16869" y="2618"/>
                </a:lnTo>
                <a:lnTo>
                  <a:pt x="16855" y="2375"/>
                </a:lnTo>
                <a:lnTo>
                  <a:pt x="16844" y="2150"/>
                </a:lnTo>
                <a:lnTo>
                  <a:pt x="16835" y="1946"/>
                </a:lnTo>
                <a:lnTo>
                  <a:pt x="16828" y="1759"/>
                </a:lnTo>
                <a:lnTo>
                  <a:pt x="16824" y="1593"/>
                </a:lnTo>
                <a:lnTo>
                  <a:pt x="16823" y="1517"/>
                </a:lnTo>
                <a:lnTo>
                  <a:pt x="16823" y="1445"/>
                </a:lnTo>
                <a:lnTo>
                  <a:pt x="16824" y="1380"/>
                </a:lnTo>
                <a:lnTo>
                  <a:pt x="16824" y="1317"/>
                </a:lnTo>
                <a:lnTo>
                  <a:pt x="16826" y="1261"/>
                </a:lnTo>
                <a:lnTo>
                  <a:pt x="16828" y="1209"/>
                </a:lnTo>
                <a:lnTo>
                  <a:pt x="16830" y="1162"/>
                </a:lnTo>
                <a:lnTo>
                  <a:pt x="16835" y="1120"/>
                </a:lnTo>
                <a:lnTo>
                  <a:pt x="16838" y="1082"/>
                </a:lnTo>
                <a:lnTo>
                  <a:pt x="16844" y="1049"/>
                </a:lnTo>
                <a:lnTo>
                  <a:pt x="16849" y="1021"/>
                </a:lnTo>
                <a:lnTo>
                  <a:pt x="16855" y="999"/>
                </a:lnTo>
                <a:lnTo>
                  <a:pt x="16861" y="980"/>
                </a:lnTo>
                <a:lnTo>
                  <a:pt x="16869" y="967"/>
                </a:lnTo>
                <a:lnTo>
                  <a:pt x="16877" y="958"/>
                </a:lnTo>
                <a:lnTo>
                  <a:pt x="16886" y="955"/>
                </a:lnTo>
                <a:lnTo>
                  <a:pt x="17030" y="605"/>
                </a:lnTo>
                <a:lnTo>
                  <a:pt x="17018" y="597"/>
                </a:lnTo>
                <a:lnTo>
                  <a:pt x="17005" y="590"/>
                </a:lnTo>
                <a:lnTo>
                  <a:pt x="16991" y="583"/>
                </a:lnTo>
                <a:lnTo>
                  <a:pt x="16977" y="576"/>
                </a:lnTo>
                <a:lnTo>
                  <a:pt x="16946" y="563"/>
                </a:lnTo>
                <a:lnTo>
                  <a:pt x="16910" y="552"/>
                </a:lnTo>
                <a:lnTo>
                  <a:pt x="16872" y="539"/>
                </a:lnTo>
                <a:lnTo>
                  <a:pt x="16830" y="529"/>
                </a:lnTo>
                <a:lnTo>
                  <a:pt x="16785" y="521"/>
                </a:lnTo>
                <a:lnTo>
                  <a:pt x="16737" y="513"/>
                </a:lnTo>
                <a:lnTo>
                  <a:pt x="16685" y="505"/>
                </a:lnTo>
                <a:lnTo>
                  <a:pt x="16630" y="498"/>
                </a:lnTo>
                <a:lnTo>
                  <a:pt x="16571" y="494"/>
                </a:lnTo>
                <a:lnTo>
                  <a:pt x="16510" y="489"/>
                </a:lnTo>
                <a:lnTo>
                  <a:pt x="16444" y="486"/>
                </a:lnTo>
                <a:lnTo>
                  <a:pt x="16375" y="484"/>
                </a:lnTo>
                <a:lnTo>
                  <a:pt x="16303" y="482"/>
                </a:lnTo>
                <a:lnTo>
                  <a:pt x="16228" y="482"/>
                </a:lnTo>
                <a:lnTo>
                  <a:pt x="16171" y="488"/>
                </a:lnTo>
                <a:lnTo>
                  <a:pt x="16115" y="496"/>
                </a:lnTo>
                <a:lnTo>
                  <a:pt x="16059" y="505"/>
                </a:lnTo>
                <a:lnTo>
                  <a:pt x="16004" y="514"/>
                </a:lnTo>
                <a:lnTo>
                  <a:pt x="15948" y="525"/>
                </a:lnTo>
                <a:lnTo>
                  <a:pt x="15893" y="536"/>
                </a:lnTo>
                <a:lnTo>
                  <a:pt x="15837" y="548"/>
                </a:lnTo>
                <a:lnTo>
                  <a:pt x="15783" y="562"/>
                </a:lnTo>
                <a:lnTo>
                  <a:pt x="15729" y="575"/>
                </a:lnTo>
                <a:lnTo>
                  <a:pt x="15674" y="589"/>
                </a:lnTo>
                <a:lnTo>
                  <a:pt x="15620" y="606"/>
                </a:lnTo>
                <a:lnTo>
                  <a:pt x="15567" y="623"/>
                </a:lnTo>
                <a:lnTo>
                  <a:pt x="15514" y="639"/>
                </a:lnTo>
                <a:lnTo>
                  <a:pt x="15459" y="658"/>
                </a:lnTo>
                <a:lnTo>
                  <a:pt x="15407" y="677"/>
                </a:lnTo>
                <a:lnTo>
                  <a:pt x="15354" y="697"/>
                </a:lnTo>
                <a:lnTo>
                  <a:pt x="15302" y="718"/>
                </a:lnTo>
                <a:lnTo>
                  <a:pt x="15248" y="740"/>
                </a:lnTo>
                <a:lnTo>
                  <a:pt x="15196" y="764"/>
                </a:lnTo>
                <a:lnTo>
                  <a:pt x="15145" y="787"/>
                </a:lnTo>
                <a:lnTo>
                  <a:pt x="15093" y="811"/>
                </a:lnTo>
                <a:lnTo>
                  <a:pt x="15042" y="837"/>
                </a:lnTo>
                <a:lnTo>
                  <a:pt x="14991" y="864"/>
                </a:lnTo>
                <a:lnTo>
                  <a:pt x="14940" y="890"/>
                </a:lnTo>
                <a:lnTo>
                  <a:pt x="14889" y="918"/>
                </a:lnTo>
                <a:lnTo>
                  <a:pt x="14839" y="948"/>
                </a:lnTo>
                <a:lnTo>
                  <a:pt x="14788" y="978"/>
                </a:lnTo>
                <a:lnTo>
                  <a:pt x="14738" y="1008"/>
                </a:lnTo>
                <a:lnTo>
                  <a:pt x="14689" y="1040"/>
                </a:lnTo>
                <a:lnTo>
                  <a:pt x="14639" y="1072"/>
                </a:lnTo>
                <a:lnTo>
                  <a:pt x="14591" y="1105"/>
                </a:lnTo>
                <a:lnTo>
                  <a:pt x="14542" y="1140"/>
                </a:lnTo>
                <a:lnTo>
                  <a:pt x="14212" y="1201"/>
                </a:lnTo>
                <a:lnTo>
                  <a:pt x="14212" y="1181"/>
                </a:lnTo>
                <a:lnTo>
                  <a:pt x="14209" y="1161"/>
                </a:lnTo>
                <a:lnTo>
                  <a:pt x="14207" y="1140"/>
                </a:lnTo>
                <a:lnTo>
                  <a:pt x="14206" y="1119"/>
                </a:lnTo>
                <a:lnTo>
                  <a:pt x="14207" y="1098"/>
                </a:lnTo>
                <a:lnTo>
                  <a:pt x="14208" y="1077"/>
                </a:lnTo>
                <a:lnTo>
                  <a:pt x="14211" y="1054"/>
                </a:lnTo>
                <a:lnTo>
                  <a:pt x="14214" y="1033"/>
                </a:lnTo>
                <a:lnTo>
                  <a:pt x="14220" y="1011"/>
                </a:lnTo>
                <a:lnTo>
                  <a:pt x="14227" y="990"/>
                </a:lnTo>
                <a:lnTo>
                  <a:pt x="14234" y="968"/>
                </a:lnTo>
                <a:lnTo>
                  <a:pt x="14242" y="946"/>
                </a:lnTo>
                <a:lnTo>
                  <a:pt x="14252" y="922"/>
                </a:lnTo>
                <a:lnTo>
                  <a:pt x="14264" y="900"/>
                </a:lnTo>
                <a:lnTo>
                  <a:pt x="14277" y="878"/>
                </a:lnTo>
                <a:lnTo>
                  <a:pt x="14290" y="855"/>
                </a:lnTo>
                <a:lnTo>
                  <a:pt x="14304" y="831"/>
                </a:lnTo>
                <a:lnTo>
                  <a:pt x="14321" y="808"/>
                </a:lnTo>
                <a:lnTo>
                  <a:pt x="14338" y="785"/>
                </a:lnTo>
                <a:lnTo>
                  <a:pt x="14356" y="761"/>
                </a:lnTo>
                <a:lnTo>
                  <a:pt x="14376" y="737"/>
                </a:lnTo>
                <a:lnTo>
                  <a:pt x="14397" y="714"/>
                </a:lnTo>
                <a:lnTo>
                  <a:pt x="14420" y="689"/>
                </a:lnTo>
                <a:lnTo>
                  <a:pt x="14443" y="665"/>
                </a:lnTo>
                <a:lnTo>
                  <a:pt x="14467" y="642"/>
                </a:lnTo>
                <a:lnTo>
                  <a:pt x="14493" y="616"/>
                </a:lnTo>
                <a:lnTo>
                  <a:pt x="14520" y="592"/>
                </a:lnTo>
                <a:lnTo>
                  <a:pt x="14547" y="567"/>
                </a:lnTo>
                <a:lnTo>
                  <a:pt x="14577" y="542"/>
                </a:lnTo>
                <a:lnTo>
                  <a:pt x="14607" y="517"/>
                </a:lnTo>
                <a:lnTo>
                  <a:pt x="14639" y="492"/>
                </a:lnTo>
                <a:lnTo>
                  <a:pt x="14671" y="466"/>
                </a:lnTo>
                <a:lnTo>
                  <a:pt x="14706" y="441"/>
                </a:lnTo>
                <a:lnTo>
                  <a:pt x="14790" y="397"/>
                </a:lnTo>
                <a:lnTo>
                  <a:pt x="14875" y="357"/>
                </a:lnTo>
                <a:lnTo>
                  <a:pt x="14959" y="320"/>
                </a:lnTo>
                <a:lnTo>
                  <a:pt x="15043" y="283"/>
                </a:lnTo>
                <a:lnTo>
                  <a:pt x="15126" y="250"/>
                </a:lnTo>
                <a:lnTo>
                  <a:pt x="15208" y="219"/>
                </a:lnTo>
                <a:lnTo>
                  <a:pt x="15292" y="190"/>
                </a:lnTo>
                <a:lnTo>
                  <a:pt x="15374" y="162"/>
                </a:lnTo>
                <a:lnTo>
                  <a:pt x="15456" y="138"/>
                </a:lnTo>
                <a:lnTo>
                  <a:pt x="15538" y="115"/>
                </a:lnTo>
                <a:lnTo>
                  <a:pt x="15620" y="95"/>
                </a:lnTo>
                <a:lnTo>
                  <a:pt x="15701" y="78"/>
                </a:lnTo>
                <a:lnTo>
                  <a:pt x="15782" y="62"/>
                </a:lnTo>
                <a:lnTo>
                  <a:pt x="15862" y="49"/>
                </a:lnTo>
                <a:lnTo>
                  <a:pt x="15943" y="38"/>
                </a:lnTo>
                <a:lnTo>
                  <a:pt x="16023" y="29"/>
                </a:lnTo>
                <a:close/>
                <a:moveTo>
                  <a:pt x="15816" y="872"/>
                </a:moveTo>
                <a:lnTo>
                  <a:pt x="15844" y="882"/>
                </a:lnTo>
                <a:lnTo>
                  <a:pt x="15872" y="893"/>
                </a:lnTo>
                <a:lnTo>
                  <a:pt x="15900" y="906"/>
                </a:lnTo>
                <a:lnTo>
                  <a:pt x="15927" y="918"/>
                </a:lnTo>
                <a:lnTo>
                  <a:pt x="15954" y="930"/>
                </a:lnTo>
                <a:lnTo>
                  <a:pt x="15981" y="942"/>
                </a:lnTo>
                <a:lnTo>
                  <a:pt x="16006" y="957"/>
                </a:lnTo>
                <a:lnTo>
                  <a:pt x="16033" y="970"/>
                </a:lnTo>
                <a:lnTo>
                  <a:pt x="16058" y="984"/>
                </a:lnTo>
                <a:lnTo>
                  <a:pt x="16084" y="1000"/>
                </a:lnTo>
                <a:lnTo>
                  <a:pt x="16108" y="1014"/>
                </a:lnTo>
                <a:lnTo>
                  <a:pt x="16133" y="1031"/>
                </a:lnTo>
                <a:lnTo>
                  <a:pt x="16157" y="1047"/>
                </a:lnTo>
                <a:lnTo>
                  <a:pt x="16181" y="1063"/>
                </a:lnTo>
                <a:lnTo>
                  <a:pt x="16205" y="1081"/>
                </a:lnTo>
                <a:lnTo>
                  <a:pt x="16228" y="1099"/>
                </a:lnTo>
                <a:lnTo>
                  <a:pt x="16145" y="1222"/>
                </a:lnTo>
                <a:lnTo>
                  <a:pt x="15959" y="1222"/>
                </a:lnTo>
                <a:lnTo>
                  <a:pt x="15652" y="1305"/>
                </a:lnTo>
                <a:lnTo>
                  <a:pt x="15713" y="1491"/>
                </a:lnTo>
                <a:lnTo>
                  <a:pt x="15754" y="1696"/>
                </a:lnTo>
                <a:lnTo>
                  <a:pt x="15778" y="1694"/>
                </a:lnTo>
                <a:lnTo>
                  <a:pt x="15800" y="1691"/>
                </a:lnTo>
                <a:lnTo>
                  <a:pt x="15822" y="1690"/>
                </a:lnTo>
                <a:lnTo>
                  <a:pt x="15843" y="1690"/>
                </a:lnTo>
                <a:lnTo>
                  <a:pt x="15864" y="1690"/>
                </a:lnTo>
                <a:lnTo>
                  <a:pt x="15885" y="1691"/>
                </a:lnTo>
                <a:lnTo>
                  <a:pt x="15905" y="1693"/>
                </a:lnTo>
                <a:lnTo>
                  <a:pt x="15924" y="1695"/>
                </a:lnTo>
                <a:lnTo>
                  <a:pt x="15943" y="1697"/>
                </a:lnTo>
                <a:lnTo>
                  <a:pt x="15962" y="1700"/>
                </a:lnTo>
                <a:lnTo>
                  <a:pt x="15979" y="1704"/>
                </a:lnTo>
                <a:lnTo>
                  <a:pt x="15997" y="1708"/>
                </a:lnTo>
                <a:lnTo>
                  <a:pt x="16015" y="1714"/>
                </a:lnTo>
                <a:lnTo>
                  <a:pt x="16032" y="1719"/>
                </a:lnTo>
                <a:lnTo>
                  <a:pt x="16047" y="1725"/>
                </a:lnTo>
                <a:lnTo>
                  <a:pt x="16064" y="1731"/>
                </a:lnTo>
                <a:lnTo>
                  <a:pt x="16078" y="1739"/>
                </a:lnTo>
                <a:lnTo>
                  <a:pt x="16093" y="1747"/>
                </a:lnTo>
                <a:lnTo>
                  <a:pt x="16107" y="1756"/>
                </a:lnTo>
                <a:lnTo>
                  <a:pt x="16121" y="1765"/>
                </a:lnTo>
                <a:lnTo>
                  <a:pt x="16135" y="1775"/>
                </a:lnTo>
                <a:lnTo>
                  <a:pt x="16147" y="1785"/>
                </a:lnTo>
                <a:lnTo>
                  <a:pt x="16159" y="1796"/>
                </a:lnTo>
                <a:lnTo>
                  <a:pt x="16171" y="1808"/>
                </a:lnTo>
                <a:lnTo>
                  <a:pt x="16182" y="1820"/>
                </a:lnTo>
                <a:lnTo>
                  <a:pt x="16194" y="1832"/>
                </a:lnTo>
                <a:lnTo>
                  <a:pt x="16204" y="1846"/>
                </a:lnTo>
                <a:lnTo>
                  <a:pt x="16214" y="1860"/>
                </a:lnTo>
                <a:lnTo>
                  <a:pt x="16224" y="1875"/>
                </a:lnTo>
                <a:lnTo>
                  <a:pt x="16232" y="1890"/>
                </a:lnTo>
                <a:lnTo>
                  <a:pt x="16241" y="1906"/>
                </a:lnTo>
                <a:lnTo>
                  <a:pt x="16249" y="1922"/>
                </a:lnTo>
                <a:lnTo>
                  <a:pt x="16269" y="1942"/>
                </a:lnTo>
                <a:lnTo>
                  <a:pt x="16272" y="1968"/>
                </a:lnTo>
                <a:lnTo>
                  <a:pt x="16272" y="1994"/>
                </a:lnTo>
                <a:lnTo>
                  <a:pt x="16272" y="2020"/>
                </a:lnTo>
                <a:lnTo>
                  <a:pt x="16269" y="2047"/>
                </a:lnTo>
                <a:lnTo>
                  <a:pt x="16265" y="2072"/>
                </a:lnTo>
                <a:lnTo>
                  <a:pt x="16258" y="2099"/>
                </a:lnTo>
                <a:lnTo>
                  <a:pt x="16250" y="2125"/>
                </a:lnTo>
                <a:lnTo>
                  <a:pt x="16239" y="2152"/>
                </a:lnTo>
                <a:lnTo>
                  <a:pt x="16227" y="2179"/>
                </a:lnTo>
                <a:lnTo>
                  <a:pt x="16214" y="2205"/>
                </a:lnTo>
                <a:lnTo>
                  <a:pt x="16197" y="2233"/>
                </a:lnTo>
                <a:lnTo>
                  <a:pt x="16179" y="2260"/>
                </a:lnTo>
                <a:lnTo>
                  <a:pt x="16159" y="2288"/>
                </a:lnTo>
                <a:lnTo>
                  <a:pt x="16138" y="2314"/>
                </a:lnTo>
                <a:lnTo>
                  <a:pt x="16115" y="2342"/>
                </a:lnTo>
                <a:lnTo>
                  <a:pt x="16089" y="2370"/>
                </a:lnTo>
                <a:lnTo>
                  <a:pt x="16062" y="2397"/>
                </a:lnTo>
                <a:lnTo>
                  <a:pt x="16033" y="2425"/>
                </a:lnTo>
                <a:lnTo>
                  <a:pt x="16002" y="2453"/>
                </a:lnTo>
                <a:lnTo>
                  <a:pt x="15968" y="2482"/>
                </a:lnTo>
                <a:lnTo>
                  <a:pt x="15934" y="2509"/>
                </a:lnTo>
                <a:lnTo>
                  <a:pt x="15897" y="2537"/>
                </a:lnTo>
                <a:lnTo>
                  <a:pt x="15859" y="2566"/>
                </a:lnTo>
                <a:lnTo>
                  <a:pt x="15817" y="2595"/>
                </a:lnTo>
                <a:lnTo>
                  <a:pt x="15775" y="2624"/>
                </a:lnTo>
                <a:lnTo>
                  <a:pt x="15731" y="2653"/>
                </a:lnTo>
                <a:lnTo>
                  <a:pt x="15685" y="2682"/>
                </a:lnTo>
                <a:lnTo>
                  <a:pt x="15637" y="2710"/>
                </a:lnTo>
                <a:lnTo>
                  <a:pt x="15587" y="2739"/>
                </a:lnTo>
                <a:lnTo>
                  <a:pt x="15535" y="2768"/>
                </a:lnTo>
                <a:lnTo>
                  <a:pt x="15481" y="2798"/>
                </a:lnTo>
                <a:lnTo>
                  <a:pt x="15426" y="2827"/>
                </a:lnTo>
                <a:lnTo>
                  <a:pt x="15302" y="2991"/>
                </a:lnTo>
                <a:lnTo>
                  <a:pt x="15349" y="2979"/>
                </a:lnTo>
                <a:lnTo>
                  <a:pt x="15395" y="2966"/>
                </a:lnTo>
                <a:lnTo>
                  <a:pt x="15438" y="2952"/>
                </a:lnTo>
                <a:lnTo>
                  <a:pt x="15479" y="2939"/>
                </a:lnTo>
                <a:lnTo>
                  <a:pt x="15518" y="2926"/>
                </a:lnTo>
                <a:lnTo>
                  <a:pt x="15555" y="2911"/>
                </a:lnTo>
                <a:lnTo>
                  <a:pt x="15589" y="2898"/>
                </a:lnTo>
                <a:lnTo>
                  <a:pt x="15621" y="2884"/>
                </a:lnTo>
                <a:lnTo>
                  <a:pt x="15651" y="2869"/>
                </a:lnTo>
                <a:lnTo>
                  <a:pt x="15679" y="2855"/>
                </a:lnTo>
                <a:lnTo>
                  <a:pt x="15703" y="2840"/>
                </a:lnTo>
                <a:lnTo>
                  <a:pt x="15727" y="2826"/>
                </a:lnTo>
                <a:lnTo>
                  <a:pt x="15748" y="2811"/>
                </a:lnTo>
                <a:lnTo>
                  <a:pt x="15765" y="2796"/>
                </a:lnTo>
                <a:lnTo>
                  <a:pt x="15782" y="2781"/>
                </a:lnTo>
                <a:lnTo>
                  <a:pt x="15796" y="2766"/>
                </a:lnTo>
                <a:lnTo>
                  <a:pt x="15816" y="2766"/>
                </a:lnTo>
                <a:lnTo>
                  <a:pt x="16187" y="2930"/>
                </a:lnTo>
                <a:lnTo>
                  <a:pt x="16208" y="3074"/>
                </a:lnTo>
                <a:lnTo>
                  <a:pt x="16105" y="3198"/>
                </a:lnTo>
                <a:lnTo>
                  <a:pt x="16043" y="3198"/>
                </a:lnTo>
                <a:lnTo>
                  <a:pt x="15994" y="3207"/>
                </a:lnTo>
                <a:lnTo>
                  <a:pt x="15941" y="3218"/>
                </a:lnTo>
                <a:lnTo>
                  <a:pt x="15884" y="3230"/>
                </a:lnTo>
                <a:lnTo>
                  <a:pt x="15822" y="3244"/>
                </a:lnTo>
                <a:lnTo>
                  <a:pt x="15755" y="3261"/>
                </a:lnTo>
                <a:lnTo>
                  <a:pt x="15684" y="3279"/>
                </a:lnTo>
                <a:lnTo>
                  <a:pt x="15609" y="3299"/>
                </a:lnTo>
                <a:lnTo>
                  <a:pt x="15529" y="3321"/>
                </a:lnTo>
                <a:lnTo>
                  <a:pt x="15444" y="3345"/>
                </a:lnTo>
                <a:lnTo>
                  <a:pt x="15355" y="3371"/>
                </a:lnTo>
                <a:lnTo>
                  <a:pt x="15262" y="3400"/>
                </a:lnTo>
                <a:lnTo>
                  <a:pt x="15163" y="3430"/>
                </a:lnTo>
                <a:lnTo>
                  <a:pt x="15061" y="3461"/>
                </a:lnTo>
                <a:lnTo>
                  <a:pt x="14954" y="3495"/>
                </a:lnTo>
                <a:lnTo>
                  <a:pt x="14842" y="3531"/>
                </a:lnTo>
                <a:lnTo>
                  <a:pt x="14726" y="3568"/>
                </a:lnTo>
                <a:lnTo>
                  <a:pt x="14726" y="3506"/>
                </a:lnTo>
                <a:lnTo>
                  <a:pt x="14870" y="3465"/>
                </a:lnTo>
                <a:lnTo>
                  <a:pt x="14829" y="3444"/>
                </a:lnTo>
                <a:lnTo>
                  <a:pt x="14829" y="3403"/>
                </a:lnTo>
                <a:lnTo>
                  <a:pt x="14685" y="3465"/>
                </a:lnTo>
                <a:lnTo>
                  <a:pt x="14563" y="3465"/>
                </a:lnTo>
                <a:lnTo>
                  <a:pt x="14480" y="3424"/>
                </a:lnTo>
                <a:lnTo>
                  <a:pt x="14460" y="3239"/>
                </a:lnTo>
                <a:lnTo>
                  <a:pt x="14468" y="3217"/>
                </a:lnTo>
                <a:lnTo>
                  <a:pt x="14478" y="3193"/>
                </a:lnTo>
                <a:lnTo>
                  <a:pt x="14491" y="3171"/>
                </a:lnTo>
                <a:lnTo>
                  <a:pt x="14504" y="3149"/>
                </a:lnTo>
                <a:lnTo>
                  <a:pt x="14520" y="3127"/>
                </a:lnTo>
                <a:lnTo>
                  <a:pt x="14537" y="3106"/>
                </a:lnTo>
                <a:lnTo>
                  <a:pt x="14556" y="3084"/>
                </a:lnTo>
                <a:lnTo>
                  <a:pt x="14577" y="3063"/>
                </a:lnTo>
                <a:lnTo>
                  <a:pt x="14600" y="3043"/>
                </a:lnTo>
                <a:lnTo>
                  <a:pt x="14625" y="3023"/>
                </a:lnTo>
                <a:lnTo>
                  <a:pt x="14650" y="3003"/>
                </a:lnTo>
                <a:lnTo>
                  <a:pt x="14679" y="2985"/>
                </a:lnTo>
                <a:lnTo>
                  <a:pt x="14709" y="2965"/>
                </a:lnTo>
                <a:lnTo>
                  <a:pt x="14740" y="2947"/>
                </a:lnTo>
                <a:lnTo>
                  <a:pt x="14774" y="2928"/>
                </a:lnTo>
                <a:lnTo>
                  <a:pt x="14809" y="2910"/>
                </a:lnTo>
                <a:lnTo>
                  <a:pt x="14789" y="2704"/>
                </a:lnTo>
                <a:lnTo>
                  <a:pt x="14785" y="2673"/>
                </a:lnTo>
                <a:lnTo>
                  <a:pt x="14781" y="2642"/>
                </a:lnTo>
                <a:lnTo>
                  <a:pt x="14780" y="2612"/>
                </a:lnTo>
                <a:lnTo>
                  <a:pt x="14781" y="2581"/>
                </a:lnTo>
                <a:lnTo>
                  <a:pt x="14784" y="2551"/>
                </a:lnTo>
                <a:lnTo>
                  <a:pt x="14788" y="2521"/>
                </a:lnTo>
                <a:lnTo>
                  <a:pt x="14794" y="2491"/>
                </a:lnTo>
                <a:lnTo>
                  <a:pt x="14801" y="2461"/>
                </a:lnTo>
                <a:lnTo>
                  <a:pt x="14810" y="2431"/>
                </a:lnTo>
                <a:lnTo>
                  <a:pt x="14821" y="2401"/>
                </a:lnTo>
                <a:lnTo>
                  <a:pt x="14833" y="2372"/>
                </a:lnTo>
                <a:lnTo>
                  <a:pt x="14848" y="2342"/>
                </a:lnTo>
                <a:lnTo>
                  <a:pt x="14865" y="2313"/>
                </a:lnTo>
                <a:lnTo>
                  <a:pt x="14881" y="2283"/>
                </a:lnTo>
                <a:lnTo>
                  <a:pt x="14901" y="2254"/>
                </a:lnTo>
                <a:lnTo>
                  <a:pt x="14922" y="2225"/>
                </a:lnTo>
                <a:lnTo>
                  <a:pt x="14944" y="2197"/>
                </a:lnTo>
                <a:lnTo>
                  <a:pt x="14969" y="2168"/>
                </a:lnTo>
                <a:lnTo>
                  <a:pt x="14995" y="2139"/>
                </a:lnTo>
                <a:lnTo>
                  <a:pt x="15023" y="2111"/>
                </a:lnTo>
                <a:lnTo>
                  <a:pt x="15052" y="2082"/>
                </a:lnTo>
                <a:lnTo>
                  <a:pt x="15083" y="2054"/>
                </a:lnTo>
                <a:lnTo>
                  <a:pt x="15116" y="2026"/>
                </a:lnTo>
                <a:lnTo>
                  <a:pt x="15151" y="1998"/>
                </a:lnTo>
                <a:lnTo>
                  <a:pt x="15187" y="1970"/>
                </a:lnTo>
                <a:lnTo>
                  <a:pt x="15225" y="1942"/>
                </a:lnTo>
                <a:lnTo>
                  <a:pt x="15264" y="1915"/>
                </a:lnTo>
                <a:lnTo>
                  <a:pt x="15305" y="1887"/>
                </a:lnTo>
                <a:lnTo>
                  <a:pt x="15348" y="1860"/>
                </a:lnTo>
                <a:lnTo>
                  <a:pt x="15393" y="1832"/>
                </a:lnTo>
                <a:lnTo>
                  <a:pt x="15439" y="1805"/>
                </a:lnTo>
                <a:lnTo>
                  <a:pt x="15487" y="1778"/>
                </a:lnTo>
                <a:lnTo>
                  <a:pt x="15492" y="1778"/>
                </a:lnTo>
                <a:lnTo>
                  <a:pt x="15497" y="1777"/>
                </a:lnTo>
                <a:lnTo>
                  <a:pt x="15502" y="1775"/>
                </a:lnTo>
                <a:lnTo>
                  <a:pt x="15507" y="1771"/>
                </a:lnTo>
                <a:lnTo>
                  <a:pt x="15511" y="1768"/>
                </a:lnTo>
                <a:lnTo>
                  <a:pt x="15516" y="1763"/>
                </a:lnTo>
                <a:lnTo>
                  <a:pt x="15519" y="1757"/>
                </a:lnTo>
                <a:lnTo>
                  <a:pt x="15523" y="1751"/>
                </a:lnTo>
                <a:lnTo>
                  <a:pt x="15530" y="1736"/>
                </a:lnTo>
                <a:lnTo>
                  <a:pt x="15538" y="1717"/>
                </a:lnTo>
                <a:lnTo>
                  <a:pt x="15543" y="1696"/>
                </a:lnTo>
                <a:lnTo>
                  <a:pt x="15549" y="1670"/>
                </a:lnTo>
                <a:lnTo>
                  <a:pt x="15553" y="1642"/>
                </a:lnTo>
                <a:lnTo>
                  <a:pt x="15558" y="1609"/>
                </a:lnTo>
                <a:lnTo>
                  <a:pt x="15561" y="1574"/>
                </a:lnTo>
                <a:lnTo>
                  <a:pt x="15565" y="1535"/>
                </a:lnTo>
                <a:lnTo>
                  <a:pt x="15567" y="1493"/>
                </a:lnTo>
                <a:lnTo>
                  <a:pt x="15568" y="1447"/>
                </a:lnTo>
                <a:lnTo>
                  <a:pt x="15569" y="1397"/>
                </a:lnTo>
                <a:lnTo>
                  <a:pt x="15570" y="1345"/>
                </a:lnTo>
                <a:lnTo>
                  <a:pt x="15492" y="1356"/>
                </a:lnTo>
                <a:lnTo>
                  <a:pt x="15420" y="1367"/>
                </a:lnTo>
                <a:lnTo>
                  <a:pt x="15354" y="1380"/>
                </a:lnTo>
                <a:lnTo>
                  <a:pt x="15292" y="1392"/>
                </a:lnTo>
                <a:lnTo>
                  <a:pt x="15235" y="1405"/>
                </a:lnTo>
                <a:lnTo>
                  <a:pt x="15184" y="1420"/>
                </a:lnTo>
                <a:lnTo>
                  <a:pt x="15161" y="1426"/>
                </a:lnTo>
                <a:lnTo>
                  <a:pt x="15137" y="1434"/>
                </a:lnTo>
                <a:lnTo>
                  <a:pt x="15116" y="1441"/>
                </a:lnTo>
                <a:lnTo>
                  <a:pt x="15096" y="1448"/>
                </a:lnTo>
                <a:lnTo>
                  <a:pt x="15078" y="1456"/>
                </a:lnTo>
                <a:lnTo>
                  <a:pt x="15061" y="1464"/>
                </a:lnTo>
                <a:lnTo>
                  <a:pt x="15044" y="1473"/>
                </a:lnTo>
                <a:lnTo>
                  <a:pt x="15030" y="1481"/>
                </a:lnTo>
                <a:lnTo>
                  <a:pt x="15017" y="1489"/>
                </a:lnTo>
                <a:lnTo>
                  <a:pt x="15004" y="1498"/>
                </a:lnTo>
                <a:lnTo>
                  <a:pt x="14993" y="1507"/>
                </a:lnTo>
                <a:lnTo>
                  <a:pt x="14983" y="1516"/>
                </a:lnTo>
                <a:lnTo>
                  <a:pt x="14975" y="1525"/>
                </a:lnTo>
                <a:lnTo>
                  <a:pt x="14968" y="1534"/>
                </a:lnTo>
                <a:lnTo>
                  <a:pt x="14962" y="1544"/>
                </a:lnTo>
                <a:lnTo>
                  <a:pt x="14958" y="1553"/>
                </a:lnTo>
                <a:lnTo>
                  <a:pt x="14954" y="1563"/>
                </a:lnTo>
                <a:lnTo>
                  <a:pt x="14952" y="1573"/>
                </a:lnTo>
                <a:lnTo>
                  <a:pt x="14952" y="1583"/>
                </a:lnTo>
                <a:lnTo>
                  <a:pt x="14952" y="1593"/>
                </a:lnTo>
                <a:lnTo>
                  <a:pt x="14932" y="1593"/>
                </a:lnTo>
                <a:lnTo>
                  <a:pt x="14829" y="1531"/>
                </a:lnTo>
                <a:lnTo>
                  <a:pt x="14809" y="1407"/>
                </a:lnTo>
                <a:lnTo>
                  <a:pt x="14863" y="1360"/>
                </a:lnTo>
                <a:lnTo>
                  <a:pt x="14919" y="1314"/>
                </a:lnTo>
                <a:lnTo>
                  <a:pt x="14975" y="1270"/>
                </a:lnTo>
                <a:lnTo>
                  <a:pt x="15033" y="1228"/>
                </a:lnTo>
                <a:lnTo>
                  <a:pt x="15063" y="1208"/>
                </a:lnTo>
                <a:lnTo>
                  <a:pt x="15093" y="1188"/>
                </a:lnTo>
                <a:lnTo>
                  <a:pt x="15123" y="1168"/>
                </a:lnTo>
                <a:lnTo>
                  <a:pt x="15153" y="1149"/>
                </a:lnTo>
                <a:lnTo>
                  <a:pt x="15183" y="1131"/>
                </a:lnTo>
                <a:lnTo>
                  <a:pt x="15214" y="1113"/>
                </a:lnTo>
                <a:lnTo>
                  <a:pt x="15245" y="1095"/>
                </a:lnTo>
                <a:lnTo>
                  <a:pt x="15276" y="1079"/>
                </a:lnTo>
                <a:lnTo>
                  <a:pt x="15340" y="1046"/>
                </a:lnTo>
                <a:lnTo>
                  <a:pt x="15405" y="1016"/>
                </a:lnTo>
                <a:lnTo>
                  <a:pt x="15470" y="987"/>
                </a:lnTo>
                <a:lnTo>
                  <a:pt x="15538" y="960"/>
                </a:lnTo>
                <a:lnTo>
                  <a:pt x="15606" y="935"/>
                </a:lnTo>
                <a:lnTo>
                  <a:pt x="15674" y="912"/>
                </a:lnTo>
                <a:lnTo>
                  <a:pt x="15744" y="891"/>
                </a:lnTo>
                <a:lnTo>
                  <a:pt x="15816" y="872"/>
                </a:lnTo>
                <a:close/>
                <a:moveTo>
                  <a:pt x="13513" y="1407"/>
                </a:moveTo>
                <a:lnTo>
                  <a:pt x="13534" y="1406"/>
                </a:lnTo>
                <a:lnTo>
                  <a:pt x="13557" y="1405"/>
                </a:lnTo>
                <a:lnTo>
                  <a:pt x="13578" y="1406"/>
                </a:lnTo>
                <a:lnTo>
                  <a:pt x="13600" y="1408"/>
                </a:lnTo>
                <a:lnTo>
                  <a:pt x="13621" y="1412"/>
                </a:lnTo>
                <a:lnTo>
                  <a:pt x="13643" y="1416"/>
                </a:lnTo>
                <a:lnTo>
                  <a:pt x="13664" y="1422"/>
                </a:lnTo>
                <a:lnTo>
                  <a:pt x="13685" y="1430"/>
                </a:lnTo>
                <a:lnTo>
                  <a:pt x="13706" y="1438"/>
                </a:lnTo>
                <a:lnTo>
                  <a:pt x="13727" y="1448"/>
                </a:lnTo>
                <a:lnTo>
                  <a:pt x="13748" y="1460"/>
                </a:lnTo>
                <a:lnTo>
                  <a:pt x="13770" y="1472"/>
                </a:lnTo>
                <a:lnTo>
                  <a:pt x="13791" y="1486"/>
                </a:lnTo>
                <a:lnTo>
                  <a:pt x="13811" y="1502"/>
                </a:lnTo>
                <a:lnTo>
                  <a:pt x="13832" y="1518"/>
                </a:lnTo>
                <a:lnTo>
                  <a:pt x="13853" y="1536"/>
                </a:lnTo>
                <a:lnTo>
                  <a:pt x="13873" y="1555"/>
                </a:lnTo>
                <a:lnTo>
                  <a:pt x="13894" y="1576"/>
                </a:lnTo>
                <a:lnTo>
                  <a:pt x="13914" y="1598"/>
                </a:lnTo>
                <a:lnTo>
                  <a:pt x="13934" y="1622"/>
                </a:lnTo>
                <a:lnTo>
                  <a:pt x="13954" y="1646"/>
                </a:lnTo>
                <a:lnTo>
                  <a:pt x="13975" y="1672"/>
                </a:lnTo>
                <a:lnTo>
                  <a:pt x="13995" y="1699"/>
                </a:lnTo>
                <a:lnTo>
                  <a:pt x="14015" y="1727"/>
                </a:lnTo>
                <a:lnTo>
                  <a:pt x="14034" y="1757"/>
                </a:lnTo>
                <a:lnTo>
                  <a:pt x="14054" y="1789"/>
                </a:lnTo>
                <a:lnTo>
                  <a:pt x="14074" y="1821"/>
                </a:lnTo>
                <a:lnTo>
                  <a:pt x="14094" y="1855"/>
                </a:lnTo>
                <a:lnTo>
                  <a:pt x="14112" y="1890"/>
                </a:lnTo>
                <a:lnTo>
                  <a:pt x="14132" y="1927"/>
                </a:lnTo>
                <a:lnTo>
                  <a:pt x="14151" y="1965"/>
                </a:lnTo>
                <a:lnTo>
                  <a:pt x="14171" y="2003"/>
                </a:lnTo>
                <a:lnTo>
                  <a:pt x="14212" y="2210"/>
                </a:lnTo>
                <a:lnTo>
                  <a:pt x="14218" y="2258"/>
                </a:lnTo>
                <a:lnTo>
                  <a:pt x="14223" y="2306"/>
                </a:lnTo>
                <a:lnTo>
                  <a:pt x="14227" y="2355"/>
                </a:lnTo>
                <a:lnTo>
                  <a:pt x="14230" y="2404"/>
                </a:lnTo>
                <a:lnTo>
                  <a:pt x="14232" y="2454"/>
                </a:lnTo>
                <a:lnTo>
                  <a:pt x="14233" y="2505"/>
                </a:lnTo>
                <a:lnTo>
                  <a:pt x="14233" y="2556"/>
                </a:lnTo>
                <a:lnTo>
                  <a:pt x="14232" y="2607"/>
                </a:lnTo>
                <a:lnTo>
                  <a:pt x="14231" y="2659"/>
                </a:lnTo>
                <a:lnTo>
                  <a:pt x="14228" y="2711"/>
                </a:lnTo>
                <a:lnTo>
                  <a:pt x="14224" y="2765"/>
                </a:lnTo>
                <a:lnTo>
                  <a:pt x="14220" y="2819"/>
                </a:lnTo>
                <a:lnTo>
                  <a:pt x="14214" y="2872"/>
                </a:lnTo>
                <a:lnTo>
                  <a:pt x="14208" y="2928"/>
                </a:lnTo>
                <a:lnTo>
                  <a:pt x="14200" y="2982"/>
                </a:lnTo>
                <a:lnTo>
                  <a:pt x="14191" y="3038"/>
                </a:lnTo>
                <a:lnTo>
                  <a:pt x="14182" y="3094"/>
                </a:lnTo>
                <a:lnTo>
                  <a:pt x="14171" y="3151"/>
                </a:lnTo>
                <a:lnTo>
                  <a:pt x="14160" y="3209"/>
                </a:lnTo>
                <a:lnTo>
                  <a:pt x="14148" y="3266"/>
                </a:lnTo>
                <a:lnTo>
                  <a:pt x="14135" y="3324"/>
                </a:lnTo>
                <a:lnTo>
                  <a:pt x="14120" y="3383"/>
                </a:lnTo>
                <a:lnTo>
                  <a:pt x="14105" y="3443"/>
                </a:lnTo>
                <a:lnTo>
                  <a:pt x="14089" y="3503"/>
                </a:lnTo>
                <a:lnTo>
                  <a:pt x="14071" y="3563"/>
                </a:lnTo>
                <a:lnTo>
                  <a:pt x="14054" y="3624"/>
                </a:lnTo>
                <a:lnTo>
                  <a:pt x="14035" y="3685"/>
                </a:lnTo>
                <a:lnTo>
                  <a:pt x="14015" y="3747"/>
                </a:lnTo>
                <a:lnTo>
                  <a:pt x="13994" y="3809"/>
                </a:lnTo>
                <a:lnTo>
                  <a:pt x="13971" y="3872"/>
                </a:lnTo>
                <a:lnTo>
                  <a:pt x="13948" y="3936"/>
                </a:lnTo>
                <a:lnTo>
                  <a:pt x="13924" y="4000"/>
                </a:lnTo>
                <a:lnTo>
                  <a:pt x="13924" y="4061"/>
                </a:lnTo>
                <a:lnTo>
                  <a:pt x="14542" y="3939"/>
                </a:lnTo>
                <a:lnTo>
                  <a:pt x="15055" y="3856"/>
                </a:lnTo>
                <a:lnTo>
                  <a:pt x="15055" y="3918"/>
                </a:lnTo>
                <a:lnTo>
                  <a:pt x="14899" y="3980"/>
                </a:lnTo>
                <a:lnTo>
                  <a:pt x="14750" y="4039"/>
                </a:lnTo>
                <a:lnTo>
                  <a:pt x="14607" y="4094"/>
                </a:lnTo>
                <a:lnTo>
                  <a:pt x="14472" y="4147"/>
                </a:lnTo>
                <a:lnTo>
                  <a:pt x="14343" y="4195"/>
                </a:lnTo>
                <a:lnTo>
                  <a:pt x="14220" y="4240"/>
                </a:lnTo>
                <a:lnTo>
                  <a:pt x="14105" y="4281"/>
                </a:lnTo>
                <a:lnTo>
                  <a:pt x="13996" y="4320"/>
                </a:lnTo>
                <a:lnTo>
                  <a:pt x="13894" y="4353"/>
                </a:lnTo>
                <a:lnTo>
                  <a:pt x="13800" y="4384"/>
                </a:lnTo>
                <a:lnTo>
                  <a:pt x="13711" y="4411"/>
                </a:lnTo>
                <a:lnTo>
                  <a:pt x="13629" y="4435"/>
                </a:lnTo>
                <a:lnTo>
                  <a:pt x="13553" y="4455"/>
                </a:lnTo>
                <a:lnTo>
                  <a:pt x="13486" y="4472"/>
                </a:lnTo>
                <a:lnTo>
                  <a:pt x="13453" y="4478"/>
                </a:lnTo>
                <a:lnTo>
                  <a:pt x="13423" y="4484"/>
                </a:lnTo>
                <a:lnTo>
                  <a:pt x="13396" y="4490"/>
                </a:lnTo>
                <a:lnTo>
                  <a:pt x="13369" y="4494"/>
                </a:lnTo>
                <a:lnTo>
                  <a:pt x="13328" y="4453"/>
                </a:lnTo>
                <a:lnTo>
                  <a:pt x="13307" y="4330"/>
                </a:lnTo>
                <a:lnTo>
                  <a:pt x="13306" y="4298"/>
                </a:lnTo>
                <a:lnTo>
                  <a:pt x="13305" y="4265"/>
                </a:lnTo>
                <a:lnTo>
                  <a:pt x="13305" y="4232"/>
                </a:lnTo>
                <a:lnTo>
                  <a:pt x="13305" y="4198"/>
                </a:lnTo>
                <a:lnTo>
                  <a:pt x="13307" y="4163"/>
                </a:lnTo>
                <a:lnTo>
                  <a:pt x="13310" y="4127"/>
                </a:lnTo>
                <a:lnTo>
                  <a:pt x="13315" y="4090"/>
                </a:lnTo>
                <a:lnTo>
                  <a:pt x="13319" y="4051"/>
                </a:lnTo>
                <a:lnTo>
                  <a:pt x="13325" y="4012"/>
                </a:lnTo>
                <a:lnTo>
                  <a:pt x="13332" y="3972"/>
                </a:lnTo>
                <a:lnTo>
                  <a:pt x="13340" y="3931"/>
                </a:lnTo>
                <a:lnTo>
                  <a:pt x="13349" y="3889"/>
                </a:lnTo>
                <a:lnTo>
                  <a:pt x="13359" y="3847"/>
                </a:lnTo>
                <a:lnTo>
                  <a:pt x="13370" y="3803"/>
                </a:lnTo>
                <a:lnTo>
                  <a:pt x="13382" y="3758"/>
                </a:lnTo>
                <a:lnTo>
                  <a:pt x="13395" y="3712"/>
                </a:lnTo>
                <a:lnTo>
                  <a:pt x="13409" y="3665"/>
                </a:lnTo>
                <a:lnTo>
                  <a:pt x="13423" y="3617"/>
                </a:lnTo>
                <a:lnTo>
                  <a:pt x="13440" y="3568"/>
                </a:lnTo>
                <a:lnTo>
                  <a:pt x="13457" y="3518"/>
                </a:lnTo>
                <a:lnTo>
                  <a:pt x="13474" y="3468"/>
                </a:lnTo>
                <a:lnTo>
                  <a:pt x="13494" y="3416"/>
                </a:lnTo>
                <a:lnTo>
                  <a:pt x="13514" y="3364"/>
                </a:lnTo>
                <a:lnTo>
                  <a:pt x="13535" y="3311"/>
                </a:lnTo>
                <a:lnTo>
                  <a:pt x="13580" y="3201"/>
                </a:lnTo>
                <a:lnTo>
                  <a:pt x="13629" y="3087"/>
                </a:lnTo>
                <a:lnTo>
                  <a:pt x="13682" y="2969"/>
                </a:lnTo>
                <a:lnTo>
                  <a:pt x="13740" y="2848"/>
                </a:lnTo>
                <a:lnTo>
                  <a:pt x="13752" y="2798"/>
                </a:lnTo>
                <a:lnTo>
                  <a:pt x="13764" y="2748"/>
                </a:lnTo>
                <a:lnTo>
                  <a:pt x="13775" y="2697"/>
                </a:lnTo>
                <a:lnTo>
                  <a:pt x="13785" y="2645"/>
                </a:lnTo>
                <a:lnTo>
                  <a:pt x="13795" y="2592"/>
                </a:lnTo>
                <a:lnTo>
                  <a:pt x="13805" y="2537"/>
                </a:lnTo>
                <a:lnTo>
                  <a:pt x="13814" y="2482"/>
                </a:lnTo>
                <a:lnTo>
                  <a:pt x="13822" y="2426"/>
                </a:lnTo>
                <a:lnTo>
                  <a:pt x="13828" y="2370"/>
                </a:lnTo>
                <a:lnTo>
                  <a:pt x="13836" y="2311"/>
                </a:lnTo>
                <a:lnTo>
                  <a:pt x="13842" y="2252"/>
                </a:lnTo>
                <a:lnTo>
                  <a:pt x="13847" y="2192"/>
                </a:lnTo>
                <a:lnTo>
                  <a:pt x="13852" y="2131"/>
                </a:lnTo>
                <a:lnTo>
                  <a:pt x="13856" y="2069"/>
                </a:lnTo>
                <a:lnTo>
                  <a:pt x="13859" y="2007"/>
                </a:lnTo>
                <a:lnTo>
                  <a:pt x="13863" y="1942"/>
                </a:lnTo>
                <a:lnTo>
                  <a:pt x="13854" y="1901"/>
                </a:lnTo>
                <a:lnTo>
                  <a:pt x="13844" y="1862"/>
                </a:lnTo>
                <a:lnTo>
                  <a:pt x="13833" y="1824"/>
                </a:lnTo>
                <a:lnTo>
                  <a:pt x="13819" y="1787"/>
                </a:lnTo>
                <a:lnTo>
                  <a:pt x="13804" y="1750"/>
                </a:lnTo>
                <a:lnTo>
                  <a:pt x="13787" y="1716"/>
                </a:lnTo>
                <a:lnTo>
                  <a:pt x="13770" y="1682"/>
                </a:lnTo>
                <a:lnTo>
                  <a:pt x="13750" y="1649"/>
                </a:lnTo>
                <a:lnTo>
                  <a:pt x="13729" y="1617"/>
                </a:lnTo>
                <a:lnTo>
                  <a:pt x="13705" y="1587"/>
                </a:lnTo>
                <a:lnTo>
                  <a:pt x="13681" y="1558"/>
                </a:lnTo>
                <a:lnTo>
                  <a:pt x="13654" y="1529"/>
                </a:lnTo>
                <a:lnTo>
                  <a:pt x="13626" y="1503"/>
                </a:lnTo>
                <a:lnTo>
                  <a:pt x="13598" y="1476"/>
                </a:lnTo>
                <a:lnTo>
                  <a:pt x="13567" y="1452"/>
                </a:lnTo>
                <a:lnTo>
                  <a:pt x="13534" y="1427"/>
                </a:lnTo>
                <a:lnTo>
                  <a:pt x="13513" y="1407"/>
                </a:lnTo>
                <a:close/>
                <a:moveTo>
                  <a:pt x="15713" y="2293"/>
                </a:moveTo>
                <a:lnTo>
                  <a:pt x="15775" y="2272"/>
                </a:lnTo>
                <a:lnTo>
                  <a:pt x="15793" y="2263"/>
                </a:lnTo>
                <a:lnTo>
                  <a:pt x="15810" y="2255"/>
                </a:lnTo>
                <a:lnTo>
                  <a:pt x="15826" y="2245"/>
                </a:lnTo>
                <a:lnTo>
                  <a:pt x="15841" y="2235"/>
                </a:lnTo>
                <a:lnTo>
                  <a:pt x="15855" y="2225"/>
                </a:lnTo>
                <a:lnTo>
                  <a:pt x="15869" y="2213"/>
                </a:lnTo>
                <a:lnTo>
                  <a:pt x="15882" y="2202"/>
                </a:lnTo>
                <a:lnTo>
                  <a:pt x="15894" y="2189"/>
                </a:lnTo>
                <a:lnTo>
                  <a:pt x="15905" y="2177"/>
                </a:lnTo>
                <a:lnTo>
                  <a:pt x="15915" y="2162"/>
                </a:lnTo>
                <a:lnTo>
                  <a:pt x="15924" y="2148"/>
                </a:lnTo>
                <a:lnTo>
                  <a:pt x="15933" y="2133"/>
                </a:lnTo>
                <a:lnTo>
                  <a:pt x="15941" y="2117"/>
                </a:lnTo>
                <a:lnTo>
                  <a:pt x="15948" y="2101"/>
                </a:lnTo>
                <a:lnTo>
                  <a:pt x="15955" y="2083"/>
                </a:lnTo>
                <a:lnTo>
                  <a:pt x="15959" y="2067"/>
                </a:lnTo>
                <a:lnTo>
                  <a:pt x="15959" y="2003"/>
                </a:lnTo>
                <a:lnTo>
                  <a:pt x="15957" y="1997"/>
                </a:lnTo>
                <a:lnTo>
                  <a:pt x="15954" y="1990"/>
                </a:lnTo>
                <a:lnTo>
                  <a:pt x="15951" y="1983"/>
                </a:lnTo>
                <a:lnTo>
                  <a:pt x="15946" y="1979"/>
                </a:lnTo>
                <a:lnTo>
                  <a:pt x="15942" y="1973"/>
                </a:lnTo>
                <a:lnTo>
                  <a:pt x="15936" y="1970"/>
                </a:lnTo>
                <a:lnTo>
                  <a:pt x="15931" y="1966"/>
                </a:lnTo>
                <a:lnTo>
                  <a:pt x="15924" y="1963"/>
                </a:lnTo>
                <a:lnTo>
                  <a:pt x="15917" y="1961"/>
                </a:lnTo>
                <a:lnTo>
                  <a:pt x="15911" y="1959"/>
                </a:lnTo>
                <a:lnTo>
                  <a:pt x="15903" y="1958"/>
                </a:lnTo>
                <a:lnTo>
                  <a:pt x="15895" y="1958"/>
                </a:lnTo>
                <a:lnTo>
                  <a:pt x="15886" y="1959"/>
                </a:lnTo>
                <a:lnTo>
                  <a:pt x="15877" y="1959"/>
                </a:lnTo>
                <a:lnTo>
                  <a:pt x="15867" y="1961"/>
                </a:lnTo>
                <a:lnTo>
                  <a:pt x="15857" y="1963"/>
                </a:lnTo>
                <a:lnTo>
                  <a:pt x="15850" y="1965"/>
                </a:lnTo>
                <a:lnTo>
                  <a:pt x="15842" y="1967"/>
                </a:lnTo>
                <a:lnTo>
                  <a:pt x="15835" y="1970"/>
                </a:lnTo>
                <a:lnTo>
                  <a:pt x="15829" y="1972"/>
                </a:lnTo>
                <a:lnTo>
                  <a:pt x="15822" y="1977"/>
                </a:lnTo>
                <a:lnTo>
                  <a:pt x="15815" y="1981"/>
                </a:lnTo>
                <a:lnTo>
                  <a:pt x="15809" y="1986"/>
                </a:lnTo>
                <a:lnTo>
                  <a:pt x="15802" y="1991"/>
                </a:lnTo>
                <a:lnTo>
                  <a:pt x="15791" y="2004"/>
                </a:lnTo>
                <a:lnTo>
                  <a:pt x="15780" y="2019"/>
                </a:lnTo>
                <a:lnTo>
                  <a:pt x="15770" y="2037"/>
                </a:lnTo>
                <a:lnTo>
                  <a:pt x="15760" y="2056"/>
                </a:lnTo>
                <a:lnTo>
                  <a:pt x="15751" y="2078"/>
                </a:lnTo>
                <a:lnTo>
                  <a:pt x="15743" y="2101"/>
                </a:lnTo>
                <a:lnTo>
                  <a:pt x="15736" y="2128"/>
                </a:lnTo>
                <a:lnTo>
                  <a:pt x="15730" y="2155"/>
                </a:lnTo>
                <a:lnTo>
                  <a:pt x="15725" y="2187"/>
                </a:lnTo>
                <a:lnTo>
                  <a:pt x="15720" y="2220"/>
                </a:lnTo>
                <a:lnTo>
                  <a:pt x="15717" y="2255"/>
                </a:lnTo>
                <a:lnTo>
                  <a:pt x="15713" y="2293"/>
                </a:lnTo>
                <a:close/>
                <a:moveTo>
                  <a:pt x="15282" y="2477"/>
                </a:moveTo>
                <a:lnTo>
                  <a:pt x="15302" y="2477"/>
                </a:lnTo>
                <a:lnTo>
                  <a:pt x="15327" y="2455"/>
                </a:lnTo>
                <a:lnTo>
                  <a:pt x="15349" y="2432"/>
                </a:lnTo>
                <a:lnTo>
                  <a:pt x="15370" y="2408"/>
                </a:lnTo>
                <a:lnTo>
                  <a:pt x="15389" y="2386"/>
                </a:lnTo>
                <a:lnTo>
                  <a:pt x="15407" y="2364"/>
                </a:lnTo>
                <a:lnTo>
                  <a:pt x="15421" y="2342"/>
                </a:lnTo>
                <a:lnTo>
                  <a:pt x="15435" y="2320"/>
                </a:lnTo>
                <a:lnTo>
                  <a:pt x="15446" y="2298"/>
                </a:lnTo>
                <a:lnTo>
                  <a:pt x="15456" y="2275"/>
                </a:lnTo>
                <a:lnTo>
                  <a:pt x="15462" y="2254"/>
                </a:lnTo>
                <a:lnTo>
                  <a:pt x="15468" y="2232"/>
                </a:lnTo>
                <a:lnTo>
                  <a:pt x="15472" y="2211"/>
                </a:lnTo>
                <a:lnTo>
                  <a:pt x="15474" y="2190"/>
                </a:lnTo>
                <a:lnTo>
                  <a:pt x="15474" y="2169"/>
                </a:lnTo>
                <a:lnTo>
                  <a:pt x="15471" y="2148"/>
                </a:lnTo>
                <a:lnTo>
                  <a:pt x="15467" y="2128"/>
                </a:lnTo>
                <a:lnTo>
                  <a:pt x="15439" y="2141"/>
                </a:lnTo>
                <a:lnTo>
                  <a:pt x="15415" y="2155"/>
                </a:lnTo>
                <a:lnTo>
                  <a:pt x="15391" y="2171"/>
                </a:lnTo>
                <a:lnTo>
                  <a:pt x="15370" y="2188"/>
                </a:lnTo>
                <a:lnTo>
                  <a:pt x="15360" y="2197"/>
                </a:lnTo>
                <a:lnTo>
                  <a:pt x="15352" y="2205"/>
                </a:lnTo>
                <a:lnTo>
                  <a:pt x="15343" y="2215"/>
                </a:lnTo>
                <a:lnTo>
                  <a:pt x="15335" y="2225"/>
                </a:lnTo>
                <a:lnTo>
                  <a:pt x="15327" y="2235"/>
                </a:lnTo>
                <a:lnTo>
                  <a:pt x="15320" y="2245"/>
                </a:lnTo>
                <a:lnTo>
                  <a:pt x="15314" y="2255"/>
                </a:lnTo>
                <a:lnTo>
                  <a:pt x="15307" y="2266"/>
                </a:lnTo>
                <a:lnTo>
                  <a:pt x="15302" y="2278"/>
                </a:lnTo>
                <a:lnTo>
                  <a:pt x="15297" y="2289"/>
                </a:lnTo>
                <a:lnTo>
                  <a:pt x="15293" y="2301"/>
                </a:lnTo>
                <a:lnTo>
                  <a:pt x="15288" y="2313"/>
                </a:lnTo>
                <a:lnTo>
                  <a:pt x="15285" y="2325"/>
                </a:lnTo>
                <a:lnTo>
                  <a:pt x="15283" y="2337"/>
                </a:lnTo>
                <a:lnTo>
                  <a:pt x="15279" y="2350"/>
                </a:lnTo>
                <a:lnTo>
                  <a:pt x="15278" y="2363"/>
                </a:lnTo>
                <a:lnTo>
                  <a:pt x="15276" y="2390"/>
                </a:lnTo>
                <a:lnTo>
                  <a:pt x="15276" y="2418"/>
                </a:lnTo>
                <a:lnTo>
                  <a:pt x="15277" y="2447"/>
                </a:lnTo>
                <a:lnTo>
                  <a:pt x="15282" y="2477"/>
                </a:lnTo>
                <a:close/>
                <a:moveTo>
                  <a:pt x="16310" y="2293"/>
                </a:moveTo>
                <a:lnTo>
                  <a:pt x="16314" y="2301"/>
                </a:lnTo>
                <a:lnTo>
                  <a:pt x="16320" y="2310"/>
                </a:lnTo>
                <a:lnTo>
                  <a:pt x="16329" y="2320"/>
                </a:lnTo>
                <a:lnTo>
                  <a:pt x="16340" y="2331"/>
                </a:lnTo>
                <a:lnTo>
                  <a:pt x="16353" y="2343"/>
                </a:lnTo>
                <a:lnTo>
                  <a:pt x="16369" y="2356"/>
                </a:lnTo>
                <a:lnTo>
                  <a:pt x="16387" y="2370"/>
                </a:lnTo>
                <a:lnTo>
                  <a:pt x="16408" y="2385"/>
                </a:lnTo>
                <a:lnTo>
                  <a:pt x="16456" y="2417"/>
                </a:lnTo>
                <a:lnTo>
                  <a:pt x="16514" y="2454"/>
                </a:lnTo>
                <a:lnTo>
                  <a:pt x="16582" y="2495"/>
                </a:lnTo>
                <a:lnTo>
                  <a:pt x="16659" y="2539"/>
                </a:lnTo>
                <a:lnTo>
                  <a:pt x="16722" y="2704"/>
                </a:lnTo>
                <a:lnTo>
                  <a:pt x="16708" y="2721"/>
                </a:lnTo>
                <a:lnTo>
                  <a:pt x="16696" y="2738"/>
                </a:lnTo>
                <a:lnTo>
                  <a:pt x="16683" y="2754"/>
                </a:lnTo>
                <a:lnTo>
                  <a:pt x="16669" y="2768"/>
                </a:lnTo>
                <a:lnTo>
                  <a:pt x="16655" y="2781"/>
                </a:lnTo>
                <a:lnTo>
                  <a:pt x="16642" y="2795"/>
                </a:lnTo>
                <a:lnTo>
                  <a:pt x="16627" y="2806"/>
                </a:lnTo>
                <a:lnTo>
                  <a:pt x="16614" y="2817"/>
                </a:lnTo>
                <a:lnTo>
                  <a:pt x="16600" y="2827"/>
                </a:lnTo>
                <a:lnTo>
                  <a:pt x="16585" y="2836"/>
                </a:lnTo>
                <a:lnTo>
                  <a:pt x="16571" y="2844"/>
                </a:lnTo>
                <a:lnTo>
                  <a:pt x="16556" y="2850"/>
                </a:lnTo>
                <a:lnTo>
                  <a:pt x="16541" y="2857"/>
                </a:lnTo>
                <a:lnTo>
                  <a:pt x="16526" y="2861"/>
                </a:lnTo>
                <a:lnTo>
                  <a:pt x="16511" y="2866"/>
                </a:lnTo>
                <a:lnTo>
                  <a:pt x="16495" y="2868"/>
                </a:lnTo>
                <a:lnTo>
                  <a:pt x="16470" y="2831"/>
                </a:lnTo>
                <a:lnTo>
                  <a:pt x="16444" y="2795"/>
                </a:lnTo>
                <a:lnTo>
                  <a:pt x="16419" y="2761"/>
                </a:lnTo>
                <a:lnTo>
                  <a:pt x="16393" y="2729"/>
                </a:lnTo>
                <a:lnTo>
                  <a:pt x="16369" y="2699"/>
                </a:lnTo>
                <a:lnTo>
                  <a:pt x="16344" y="2672"/>
                </a:lnTo>
                <a:lnTo>
                  <a:pt x="16319" y="2646"/>
                </a:lnTo>
                <a:lnTo>
                  <a:pt x="16295" y="2622"/>
                </a:lnTo>
                <a:lnTo>
                  <a:pt x="16270" y="2599"/>
                </a:lnTo>
                <a:lnTo>
                  <a:pt x="16246" y="2579"/>
                </a:lnTo>
                <a:lnTo>
                  <a:pt x="16222" y="2561"/>
                </a:lnTo>
                <a:lnTo>
                  <a:pt x="16198" y="2544"/>
                </a:lnTo>
                <a:lnTo>
                  <a:pt x="16175" y="2529"/>
                </a:lnTo>
                <a:lnTo>
                  <a:pt x="16151" y="2517"/>
                </a:lnTo>
                <a:lnTo>
                  <a:pt x="16128" y="2507"/>
                </a:lnTo>
                <a:lnTo>
                  <a:pt x="16105" y="2498"/>
                </a:lnTo>
                <a:lnTo>
                  <a:pt x="16108" y="2475"/>
                </a:lnTo>
                <a:lnTo>
                  <a:pt x="16113" y="2454"/>
                </a:lnTo>
                <a:lnTo>
                  <a:pt x="16118" y="2434"/>
                </a:lnTo>
                <a:lnTo>
                  <a:pt x="16125" y="2415"/>
                </a:lnTo>
                <a:lnTo>
                  <a:pt x="16134" y="2399"/>
                </a:lnTo>
                <a:lnTo>
                  <a:pt x="16143" y="2382"/>
                </a:lnTo>
                <a:lnTo>
                  <a:pt x="16154" y="2367"/>
                </a:lnTo>
                <a:lnTo>
                  <a:pt x="16166" y="2354"/>
                </a:lnTo>
                <a:lnTo>
                  <a:pt x="16179" y="2342"/>
                </a:lnTo>
                <a:lnTo>
                  <a:pt x="16195" y="2331"/>
                </a:lnTo>
                <a:lnTo>
                  <a:pt x="16210" y="2321"/>
                </a:lnTo>
                <a:lnTo>
                  <a:pt x="16228" y="2313"/>
                </a:lnTo>
                <a:lnTo>
                  <a:pt x="16247" y="2306"/>
                </a:lnTo>
                <a:lnTo>
                  <a:pt x="16267" y="2300"/>
                </a:lnTo>
                <a:lnTo>
                  <a:pt x="16288" y="2295"/>
                </a:lnTo>
                <a:lnTo>
                  <a:pt x="16310" y="2293"/>
                </a:lnTo>
                <a:close/>
                <a:moveTo>
                  <a:pt x="12427" y="1170"/>
                </a:moveTo>
                <a:lnTo>
                  <a:pt x="12461" y="1269"/>
                </a:lnTo>
                <a:lnTo>
                  <a:pt x="12284" y="1676"/>
                </a:lnTo>
                <a:lnTo>
                  <a:pt x="12230" y="1741"/>
                </a:lnTo>
                <a:lnTo>
                  <a:pt x="12241" y="1765"/>
                </a:lnTo>
                <a:lnTo>
                  <a:pt x="12021" y="2083"/>
                </a:lnTo>
                <a:lnTo>
                  <a:pt x="11964" y="2171"/>
                </a:lnTo>
                <a:lnTo>
                  <a:pt x="11929" y="2236"/>
                </a:lnTo>
                <a:lnTo>
                  <a:pt x="11921" y="2260"/>
                </a:lnTo>
                <a:lnTo>
                  <a:pt x="11900" y="2359"/>
                </a:lnTo>
                <a:lnTo>
                  <a:pt x="12284" y="2248"/>
                </a:lnTo>
                <a:lnTo>
                  <a:pt x="12360" y="2221"/>
                </a:lnTo>
                <a:lnTo>
                  <a:pt x="12363" y="2221"/>
                </a:lnTo>
                <a:lnTo>
                  <a:pt x="12388" y="2212"/>
                </a:lnTo>
                <a:lnTo>
                  <a:pt x="12392" y="2210"/>
                </a:lnTo>
                <a:lnTo>
                  <a:pt x="12483" y="2171"/>
                </a:lnTo>
                <a:lnTo>
                  <a:pt x="12508" y="2158"/>
                </a:lnTo>
                <a:lnTo>
                  <a:pt x="12535" y="2143"/>
                </a:lnTo>
                <a:lnTo>
                  <a:pt x="12561" y="2130"/>
                </a:lnTo>
                <a:lnTo>
                  <a:pt x="12587" y="2117"/>
                </a:lnTo>
                <a:lnTo>
                  <a:pt x="12614" y="2102"/>
                </a:lnTo>
                <a:lnTo>
                  <a:pt x="12639" y="2089"/>
                </a:lnTo>
                <a:lnTo>
                  <a:pt x="12666" y="2074"/>
                </a:lnTo>
                <a:lnTo>
                  <a:pt x="12691" y="2061"/>
                </a:lnTo>
                <a:lnTo>
                  <a:pt x="12659" y="2017"/>
                </a:lnTo>
                <a:lnTo>
                  <a:pt x="12405" y="1797"/>
                </a:lnTo>
                <a:lnTo>
                  <a:pt x="12417" y="1765"/>
                </a:lnTo>
                <a:lnTo>
                  <a:pt x="12779" y="1765"/>
                </a:lnTo>
                <a:lnTo>
                  <a:pt x="12900" y="1852"/>
                </a:lnTo>
                <a:lnTo>
                  <a:pt x="13000" y="1907"/>
                </a:lnTo>
                <a:lnTo>
                  <a:pt x="13065" y="2006"/>
                </a:lnTo>
                <a:lnTo>
                  <a:pt x="13090" y="2164"/>
                </a:lnTo>
                <a:lnTo>
                  <a:pt x="13106" y="2239"/>
                </a:lnTo>
                <a:lnTo>
                  <a:pt x="13109" y="2248"/>
                </a:lnTo>
                <a:lnTo>
                  <a:pt x="13054" y="2325"/>
                </a:lnTo>
                <a:lnTo>
                  <a:pt x="13021" y="2391"/>
                </a:lnTo>
                <a:lnTo>
                  <a:pt x="12966" y="2413"/>
                </a:lnTo>
                <a:lnTo>
                  <a:pt x="12935" y="2422"/>
                </a:lnTo>
                <a:lnTo>
                  <a:pt x="12911" y="2424"/>
                </a:lnTo>
                <a:lnTo>
                  <a:pt x="12879" y="2402"/>
                </a:lnTo>
                <a:lnTo>
                  <a:pt x="12834" y="2325"/>
                </a:lnTo>
                <a:lnTo>
                  <a:pt x="12790" y="2226"/>
                </a:lnTo>
                <a:lnTo>
                  <a:pt x="12263" y="2644"/>
                </a:lnTo>
                <a:lnTo>
                  <a:pt x="12241" y="2677"/>
                </a:lnTo>
                <a:lnTo>
                  <a:pt x="11845" y="2941"/>
                </a:lnTo>
                <a:lnTo>
                  <a:pt x="11757" y="3008"/>
                </a:lnTo>
                <a:lnTo>
                  <a:pt x="11668" y="3029"/>
                </a:lnTo>
                <a:lnTo>
                  <a:pt x="11515" y="3040"/>
                </a:lnTo>
                <a:lnTo>
                  <a:pt x="11510" y="3040"/>
                </a:lnTo>
                <a:lnTo>
                  <a:pt x="11504" y="3041"/>
                </a:lnTo>
                <a:lnTo>
                  <a:pt x="11472" y="3038"/>
                </a:lnTo>
                <a:lnTo>
                  <a:pt x="11448" y="3029"/>
                </a:lnTo>
                <a:lnTo>
                  <a:pt x="11421" y="3018"/>
                </a:lnTo>
                <a:lnTo>
                  <a:pt x="11392" y="3002"/>
                </a:lnTo>
                <a:lnTo>
                  <a:pt x="11312" y="2945"/>
                </a:lnTo>
                <a:lnTo>
                  <a:pt x="11248" y="2886"/>
                </a:lnTo>
                <a:lnTo>
                  <a:pt x="11225" y="2856"/>
                </a:lnTo>
                <a:lnTo>
                  <a:pt x="11209" y="2828"/>
                </a:lnTo>
                <a:lnTo>
                  <a:pt x="11199" y="2800"/>
                </a:lnTo>
                <a:lnTo>
                  <a:pt x="11197" y="2787"/>
                </a:lnTo>
                <a:lnTo>
                  <a:pt x="11197" y="2774"/>
                </a:lnTo>
                <a:lnTo>
                  <a:pt x="11200" y="2747"/>
                </a:lnTo>
                <a:lnTo>
                  <a:pt x="11210" y="2723"/>
                </a:lnTo>
                <a:lnTo>
                  <a:pt x="11296" y="2578"/>
                </a:lnTo>
                <a:lnTo>
                  <a:pt x="11460" y="2193"/>
                </a:lnTo>
                <a:lnTo>
                  <a:pt x="11581" y="1841"/>
                </a:lnTo>
                <a:lnTo>
                  <a:pt x="11614" y="1775"/>
                </a:lnTo>
                <a:lnTo>
                  <a:pt x="11778" y="1555"/>
                </a:lnTo>
                <a:lnTo>
                  <a:pt x="11824" y="1463"/>
                </a:lnTo>
                <a:lnTo>
                  <a:pt x="11826" y="1457"/>
                </a:lnTo>
                <a:lnTo>
                  <a:pt x="11827" y="1456"/>
                </a:lnTo>
                <a:lnTo>
                  <a:pt x="11830" y="1451"/>
                </a:lnTo>
                <a:lnTo>
                  <a:pt x="11835" y="1437"/>
                </a:lnTo>
                <a:lnTo>
                  <a:pt x="11836" y="1436"/>
                </a:lnTo>
                <a:lnTo>
                  <a:pt x="11855" y="1394"/>
                </a:lnTo>
                <a:lnTo>
                  <a:pt x="12010" y="961"/>
                </a:lnTo>
                <a:lnTo>
                  <a:pt x="12032" y="883"/>
                </a:lnTo>
                <a:lnTo>
                  <a:pt x="11977" y="840"/>
                </a:lnTo>
                <a:lnTo>
                  <a:pt x="11971" y="829"/>
                </a:lnTo>
                <a:lnTo>
                  <a:pt x="11966" y="812"/>
                </a:lnTo>
                <a:lnTo>
                  <a:pt x="11966" y="807"/>
                </a:lnTo>
                <a:lnTo>
                  <a:pt x="11966" y="800"/>
                </a:lnTo>
                <a:lnTo>
                  <a:pt x="11971" y="784"/>
                </a:lnTo>
                <a:lnTo>
                  <a:pt x="11977" y="774"/>
                </a:lnTo>
                <a:lnTo>
                  <a:pt x="12042" y="753"/>
                </a:lnTo>
                <a:lnTo>
                  <a:pt x="12083" y="755"/>
                </a:lnTo>
                <a:lnTo>
                  <a:pt x="12110" y="759"/>
                </a:lnTo>
                <a:lnTo>
                  <a:pt x="12135" y="768"/>
                </a:lnTo>
                <a:lnTo>
                  <a:pt x="12149" y="776"/>
                </a:lnTo>
                <a:lnTo>
                  <a:pt x="12174" y="796"/>
                </a:lnTo>
                <a:lnTo>
                  <a:pt x="12219" y="822"/>
                </a:lnTo>
                <a:lnTo>
                  <a:pt x="12263" y="862"/>
                </a:lnTo>
                <a:lnTo>
                  <a:pt x="12427" y="1170"/>
                </a:lnTo>
                <a:close/>
                <a:moveTo>
                  <a:pt x="10800" y="1369"/>
                </a:moveTo>
                <a:lnTo>
                  <a:pt x="10853" y="1381"/>
                </a:lnTo>
                <a:lnTo>
                  <a:pt x="10883" y="1394"/>
                </a:lnTo>
                <a:lnTo>
                  <a:pt x="10910" y="1412"/>
                </a:lnTo>
                <a:lnTo>
                  <a:pt x="10921" y="1423"/>
                </a:lnTo>
                <a:lnTo>
                  <a:pt x="10866" y="1511"/>
                </a:lnTo>
                <a:lnTo>
                  <a:pt x="10877" y="1555"/>
                </a:lnTo>
                <a:lnTo>
                  <a:pt x="10811" y="1654"/>
                </a:lnTo>
                <a:lnTo>
                  <a:pt x="10844" y="1730"/>
                </a:lnTo>
                <a:lnTo>
                  <a:pt x="10822" y="1797"/>
                </a:lnTo>
                <a:lnTo>
                  <a:pt x="10790" y="1875"/>
                </a:lnTo>
                <a:lnTo>
                  <a:pt x="10779" y="1879"/>
                </a:lnTo>
                <a:lnTo>
                  <a:pt x="10755" y="1885"/>
                </a:lnTo>
                <a:lnTo>
                  <a:pt x="10721" y="1871"/>
                </a:lnTo>
                <a:lnTo>
                  <a:pt x="10709" y="1861"/>
                </a:lnTo>
                <a:lnTo>
                  <a:pt x="10704" y="1857"/>
                </a:lnTo>
                <a:lnTo>
                  <a:pt x="10701" y="1852"/>
                </a:lnTo>
                <a:lnTo>
                  <a:pt x="10624" y="1765"/>
                </a:lnTo>
                <a:lnTo>
                  <a:pt x="10591" y="1754"/>
                </a:lnTo>
                <a:lnTo>
                  <a:pt x="10591" y="1720"/>
                </a:lnTo>
                <a:lnTo>
                  <a:pt x="10547" y="1676"/>
                </a:lnTo>
                <a:lnTo>
                  <a:pt x="10504" y="1687"/>
                </a:lnTo>
                <a:lnTo>
                  <a:pt x="10184" y="1412"/>
                </a:lnTo>
                <a:lnTo>
                  <a:pt x="10108" y="1357"/>
                </a:lnTo>
                <a:lnTo>
                  <a:pt x="10102" y="1346"/>
                </a:lnTo>
                <a:lnTo>
                  <a:pt x="10096" y="1323"/>
                </a:lnTo>
                <a:lnTo>
                  <a:pt x="10096" y="1313"/>
                </a:lnTo>
                <a:lnTo>
                  <a:pt x="10102" y="1291"/>
                </a:lnTo>
                <a:lnTo>
                  <a:pt x="10119" y="1253"/>
                </a:lnTo>
                <a:lnTo>
                  <a:pt x="10130" y="1235"/>
                </a:lnTo>
                <a:lnTo>
                  <a:pt x="10405" y="1313"/>
                </a:lnTo>
                <a:lnTo>
                  <a:pt x="10800" y="1369"/>
                </a:lnTo>
                <a:close/>
                <a:moveTo>
                  <a:pt x="10052" y="2371"/>
                </a:moveTo>
                <a:lnTo>
                  <a:pt x="10065" y="2361"/>
                </a:lnTo>
                <a:lnTo>
                  <a:pt x="10074" y="2359"/>
                </a:lnTo>
                <a:lnTo>
                  <a:pt x="10174" y="2381"/>
                </a:lnTo>
                <a:lnTo>
                  <a:pt x="10338" y="2402"/>
                </a:lnTo>
                <a:lnTo>
                  <a:pt x="10492" y="2502"/>
                </a:lnTo>
                <a:lnTo>
                  <a:pt x="10580" y="2512"/>
                </a:lnTo>
                <a:lnTo>
                  <a:pt x="10592" y="2521"/>
                </a:lnTo>
                <a:lnTo>
                  <a:pt x="10603" y="2529"/>
                </a:lnTo>
                <a:lnTo>
                  <a:pt x="10613" y="2541"/>
                </a:lnTo>
                <a:lnTo>
                  <a:pt x="10621" y="2553"/>
                </a:lnTo>
                <a:lnTo>
                  <a:pt x="10632" y="2579"/>
                </a:lnTo>
                <a:lnTo>
                  <a:pt x="10636" y="2612"/>
                </a:lnTo>
                <a:lnTo>
                  <a:pt x="10624" y="2622"/>
                </a:lnTo>
                <a:lnTo>
                  <a:pt x="10591" y="2777"/>
                </a:lnTo>
                <a:lnTo>
                  <a:pt x="10597" y="2933"/>
                </a:lnTo>
                <a:lnTo>
                  <a:pt x="10613" y="3118"/>
                </a:lnTo>
                <a:lnTo>
                  <a:pt x="10624" y="3447"/>
                </a:lnTo>
                <a:lnTo>
                  <a:pt x="10712" y="3414"/>
                </a:lnTo>
                <a:lnTo>
                  <a:pt x="10750" y="3370"/>
                </a:lnTo>
                <a:lnTo>
                  <a:pt x="10753" y="3367"/>
                </a:lnTo>
                <a:lnTo>
                  <a:pt x="10780" y="3329"/>
                </a:lnTo>
                <a:lnTo>
                  <a:pt x="10782" y="3325"/>
                </a:lnTo>
                <a:lnTo>
                  <a:pt x="10790" y="3315"/>
                </a:lnTo>
                <a:lnTo>
                  <a:pt x="11119" y="2986"/>
                </a:lnTo>
                <a:lnTo>
                  <a:pt x="11125" y="2975"/>
                </a:lnTo>
                <a:lnTo>
                  <a:pt x="11138" y="2956"/>
                </a:lnTo>
                <a:lnTo>
                  <a:pt x="11155" y="2942"/>
                </a:lnTo>
                <a:lnTo>
                  <a:pt x="11174" y="2933"/>
                </a:lnTo>
                <a:lnTo>
                  <a:pt x="11185" y="2930"/>
                </a:lnTo>
                <a:lnTo>
                  <a:pt x="11186" y="2931"/>
                </a:lnTo>
                <a:lnTo>
                  <a:pt x="11198" y="2940"/>
                </a:lnTo>
                <a:lnTo>
                  <a:pt x="11207" y="2949"/>
                </a:lnTo>
                <a:lnTo>
                  <a:pt x="11209" y="2952"/>
                </a:lnTo>
                <a:lnTo>
                  <a:pt x="11209" y="2957"/>
                </a:lnTo>
                <a:lnTo>
                  <a:pt x="11209" y="2958"/>
                </a:lnTo>
                <a:lnTo>
                  <a:pt x="11209" y="2960"/>
                </a:lnTo>
                <a:lnTo>
                  <a:pt x="11207" y="2963"/>
                </a:lnTo>
                <a:lnTo>
                  <a:pt x="11163" y="3118"/>
                </a:lnTo>
                <a:lnTo>
                  <a:pt x="11141" y="3150"/>
                </a:lnTo>
                <a:lnTo>
                  <a:pt x="11019" y="3377"/>
                </a:lnTo>
                <a:lnTo>
                  <a:pt x="10998" y="3425"/>
                </a:lnTo>
                <a:lnTo>
                  <a:pt x="10679" y="4030"/>
                </a:lnTo>
                <a:lnTo>
                  <a:pt x="10602" y="4097"/>
                </a:lnTo>
                <a:lnTo>
                  <a:pt x="10470" y="4272"/>
                </a:lnTo>
                <a:lnTo>
                  <a:pt x="10316" y="4284"/>
                </a:lnTo>
                <a:lnTo>
                  <a:pt x="10262" y="4305"/>
                </a:lnTo>
                <a:lnTo>
                  <a:pt x="10140" y="4218"/>
                </a:lnTo>
                <a:lnTo>
                  <a:pt x="10019" y="4162"/>
                </a:lnTo>
                <a:lnTo>
                  <a:pt x="10053" y="3810"/>
                </a:lnTo>
                <a:lnTo>
                  <a:pt x="10108" y="3712"/>
                </a:lnTo>
                <a:lnTo>
                  <a:pt x="10152" y="3645"/>
                </a:lnTo>
                <a:lnTo>
                  <a:pt x="10163" y="3546"/>
                </a:lnTo>
                <a:lnTo>
                  <a:pt x="10170" y="3522"/>
                </a:lnTo>
                <a:lnTo>
                  <a:pt x="10189" y="3478"/>
                </a:lnTo>
                <a:lnTo>
                  <a:pt x="10217" y="3425"/>
                </a:lnTo>
                <a:lnTo>
                  <a:pt x="10235" y="3353"/>
                </a:lnTo>
                <a:lnTo>
                  <a:pt x="10245" y="3279"/>
                </a:lnTo>
                <a:lnTo>
                  <a:pt x="10245" y="3275"/>
                </a:lnTo>
                <a:lnTo>
                  <a:pt x="10247" y="3269"/>
                </a:lnTo>
                <a:lnTo>
                  <a:pt x="10252" y="3118"/>
                </a:lnTo>
                <a:lnTo>
                  <a:pt x="10251" y="3062"/>
                </a:lnTo>
                <a:lnTo>
                  <a:pt x="10228" y="2809"/>
                </a:lnTo>
                <a:lnTo>
                  <a:pt x="10217" y="2733"/>
                </a:lnTo>
                <a:lnTo>
                  <a:pt x="10206" y="2578"/>
                </a:lnTo>
                <a:lnTo>
                  <a:pt x="10041" y="2468"/>
                </a:lnTo>
                <a:lnTo>
                  <a:pt x="10032" y="2452"/>
                </a:lnTo>
                <a:lnTo>
                  <a:pt x="10029" y="2444"/>
                </a:lnTo>
                <a:lnTo>
                  <a:pt x="10028" y="2437"/>
                </a:lnTo>
                <a:lnTo>
                  <a:pt x="10027" y="2424"/>
                </a:lnTo>
                <a:lnTo>
                  <a:pt x="10028" y="2418"/>
                </a:lnTo>
                <a:lnTo>
                  <a:pt x="10030" y="2413"/>
                </a:lnTo>
                <a:lnTo>
                  <a:pt x="10033" y="2402"/>
                </a:lnTo>
                <a:lnTo>
                  <a:pt x="10041" y="2384"/>
                </a:lnTo>
                <a:lnTo>
                  <a:pt x="10052" y="2371"/>
                </a:lnTo>
                <a:close/>
                <a:moveTo>
                  <a:pt x="13065" y="2941"/>
                </a:moveTo>
                <a:lnTo>
                  <a:pt x="13136" y="2988"/>
                </a:lnTo>
                <a:lnTo>
                  <a:pt x="13197" y="3040"/>
                </a:lnTo>
                <a:lnTo>
                  <a:pt x="13219" y="3128"/>
                </a:lnTo>
                <a:lnTo>
                  <a:pt x="13242" y="3161"/>
                </a:lnTo>
                <a:lnTo>
                  <a:pt x="13250" y="3226"/>
                </a:lnTo>
                <a:lnTo>
                  <a:pt x="13253" y="3249"/>
                </a:lnTo>
                <a:lnTo>
                  <a:pt x="13244" y="3282"/>
                </a:lnTo>
                <a:lnTo>
                  <a:pt x="13242" y="3315"/>
                </a:lnTo>
                <a:lnTo>
                  <a:pt x="13098" y="3613"/>
                </a:lnTo>
                <a:lnTo>
                  <a:pt x="13054" y="3656"/>
                </a:lnTo>
                <a:lnTo>
                  <a:pt x="12702" y="3931"/>
                </a:lnTo>
                <a:lnTo>
                  <a:pt x="12725" y="4140"/>
                </a:lnTo>
                <a:lnTo>
                  <a:pt x="12680" y="4140"/>
                </a:lnTo>
                <a:lnTo>
                  <a:pt x="12659" y="4173"/>
                </a:lnTo>
                <a:lnTo>
                  <a:pt x="12631" y="4181"/>
                </a:lnTo>
                <a:lnTo>
                  <a:pt x="12621" y="4181"/>
                </a:lnTo>
                <a:lnTo>
                  <a:pt x="12621" y="4182"/>
                </a:lnTo>
                <a:lnTo>
                  <a:pt x="12593" y="4184"/>
                </a:lnTo>
                <a:lnTo>
                  <a:pt x="12494" y="4207"/>
                </a:lnTo>
                <a:lnTo>
                  <a:pt x="12185" y="4240"/>
                </a:lnTo>
                <a:lnTo>
                  <a:pt x="12053" y="4284"/>
                </a:lnTo>
                <a:lnTo>
                  <a:pt x="11955" y="4305"/>
                </a:lnTo>
                <a:lnTo>
                  <a:pt x="11888" y="4294"/>
                </a:lnTo>
                <a:lnTo>
                  <a:pt x="11802" y="4328"/>
                </a:lnTo>
                <a:lnTo>
                  <a:pt x="11767" y="4305"/>
                </a:lnTo>
                <a:lnTo>
                  <a:pt x="11680" y="4272"/>
                </a:lnTo>
                <a:lnTo>
                  <a:pt x="11614" y="4207"/>
                </a:lnTo>
                <a:lnTo>
                  <a:pt x="11592" y="4207"/>
                </a:lnTo>
                <a:lnTo>
                  <a:pt x="11586" y="4195"/>
                </a:lnTo>
                <a:lnTo>
                  <a:pt x="11582" y="4173"/>
                </a:lnTo>
                <a:lnTo>
                  <a:pt x="11581" y="4162"/>
                </a:lnTo>
                <a:lnTo>
                  <a:pt x="11526" y="4074"/>
                </a:lnTo>
                <a:lnTo>
                  <a:pt x="11405" y="3667"/>
                </a:lnTo>
                <a:lnTo>
                  <a:pt x="11417" y="3613"/>
                </a:lnTo>
                <a:lnTo>
                  <a:pt x="11432" y="3262"/>
                </a:lnTo>
                <a:lnTo>
                  <a:pt x="11444" y="3189"/>
                </a:lnTo>
                <a:lnTo>
                  <a:pt x="11452" y="3162"/>
                </a:lnTo>
                <a:lnTo>
                  <a:pt x="11462" y="3143"/>
                </a:lnTo>
                <a:lnTo>
                  <a:pt x="11473" y="3131"/>
                </a:lnTo>
                <a:lnTo>
                  <a:pt x="11480" y="3128"/>
                </a:lnTo>
                <a:lnTo>
                  <a:pt x="11485" y="3127"/>
                </a:lnTo>
                <a:lnTo>
                  <a:pt x="11493" y="3128"/>
                </a:lnTo>
                <a:lnTo>
                  <a:pt x="11529" y="3148"/>
                </a:lnTo>
                <a:lnTo>
                  <a:pt x="11544" y="3158"/>
                </a:lnTo>
                <a:lnTo>
                  <a:pt x="11547" y="3161"/>
                </a:lnTo>
                <a:lnTo>
                  <a:pt x="11559" y="3293"/>
                </a:lnTo>
                <a:lnTo>
                  <a:pt x="11614" y="3403"/>
                </a:lnTo>
                <a:lnTo>
                  <a:pt x="11932" y="3217"/>
                </a:lnTo>
                <a:lnTo>
                  <a:pt x="12615" y="2908"/>
                </a:lnTo>
                <a:lnTo>
                  <a:pt x="12758" y="2887"/>
                </a:lnTo>
                <a:lnTo>
                  <a:pt x="13065" y="2941"/>
                </a:lnTo>
                <a:close/>
                <a:moveTo>
                  <a:pt x="9550" y="3643"/>
                </a:moveTo>
                <a:lnTo>
                  <a:pt x="9562" y="3713"/>
                </a:lnTo>
                <a:lnTo>
                  <a:pt x="9563" y="3793"/>
                </a:lnTo>
                <a:lnTo>
                  <a:pt x="9556" y="3885"/>
                </a:lnTo>
                <a:lnTo>
                  <a:pt x="9556" y="3888"/>
                </a:lnTo>
                <a:lnTo>
                  <a:pt x="9557" y="3892"/>
                </a:lnTo>
                <a:lnTo>
                  <a:pt x="9557" y="3907"/>
                </a:lnTo>
                <a:lnTo>
                  <a:pt x="9555" y="3952"/>
                </a:lnTo>
                <a:lnTo>
                  <a:pt x="9530" y="4104"/>
                </a:lnTo>
                <a:lnTo>
                  <a:pt x="9412" y="4212"/>
                </a:lnTo>
                <a:lnTo>
                  <a:pt x="9373" y="4239"/>
                </a:lnTo>
                <a:lnTo>
                  <a:pt x="9352" y="4248"/>
                </a:lnTo>
                <a:lnTo>
                  <a:pt x="9332" y="4250"/>
                </a:lnTo>
                <a:lnTo>
                  <a:pt x="9317" y="4249"/>
                </a:lnTo>
                <a:lnTo>
                  <a:pt x="9301" y="4245"/>
                </a:lnTo>
                <a:lnTo>
                  <a:pt x="9285" y="4241"/>
                </a:lnTo>
                <a:lnTo>
                  <a:pt x="9258" y="4223"/>
                </a:lnTo>
                <a:lnTo>
                  <a:pt x="9243" y="4210"/>
                </a:lnTo>
                <a:lnTo>
                  <a:pt x="9231" y="4197"/>
                </a:lnTo>
                <a:lnTo>
                  <a:pt x="9127" y="4104"/>
                </a:lnTo>
                <a:lnTo>
                  <a:pt x="9110" y="4082"/>
                </a:lnTo>
                <a:lnTo>
                  <a:pt x="9106" y="4076"/>
                </a:lnTo>
                <a:lnTo>
                  <a:pt x="9087" y="4060"/>
                </a:lnTo>
                <a:lnTo>
                  <a:pt x="9074" y="4051"/>
                </a:lnTo>
                <a:lnTo>
                  <a:pt x="9054" y="4043"/>
                </a:lnTo>
                <a:lnTo>
                  <a:pt x="9039" y="4041"/>
                </a:lnTo>
                <a:lnTo>
                  <a:pt x="9024" y="4040"/>
                </a:lnTo>
                <a:lnTo>
                  <a:pt x="8918" y="3907"/>
                </a:lnTo>
                <a:lnTo>
                  <a:pt x="8908" y="3891"/>
                </a:lnTo>
                <a:lnTo>
                  <a:pt x="8902" y="3876"/>
                </a:lnTo>
                <a:lnTo>
                  <a:pt x="8901" y="3861"/>
                </a:lnTo>
                <a:lnTo>
                  <a:pt x="8902" y="3847"/>
                </a:lnTo>
                <a:lnTo>
                  <a:pt x="8908" y="3833"/>
                </a:lnTo>
                <a:lnTo>
                  <a:pt x="8918" y="3818"/>
                </a:lnTo>
                <a:lnTo>
                  <a:pt x="8933" y="3806"/>
                </a:lnTo>
                <a:lnTo>
                  <a:pt x="9004" y="3670"/>
                </a:lnTo>
                <a:lnTo>
                  <a:pt x="9011" y="3646"/>
                </a:lnTo>
                <a:lnTo>
                  <a:pt x="9015" y="3626"/>
                </a:lnTo>
                <a:lnTo>
                  <a:pt x="9014" y="3609"/>
                </a:lnTo>
                <a:lnTo>
                  <a:pt x="9013" y="3603"/>
                </a:lnTo>
                <a:lnTo>
                  <a:pt x="9010" y="3598"/>
                </a:lnTo>
                <a:lnTo>
                  <a:pt x="8959" y="3391"/>
                </a:lnTo>
                <a:lnTo>
                  <a:pt x="9061" y="3352"/>
                </a:lnTo>
                <a:lnTo>
                  <a:pt x="9179" y="3352"/>
                </a:lnTo>
                <a:lnTo>
                  <a:pt x="9202" y="3355"/>
                </a:lnTo>
                <a:lnTo>
                  <a:pt x="9249" y="3372"/>
                </a:lnTo>
                <a:lnTo>
                  <a:pt x="9322" y="3415"/>
                </a:lnTo>
                <a:lnTo>
                  <a:pt x="9530" y="3586"/>
                </a:lnTo>
                <a:lnTo>
                  <a:pt x="9550" y="3643"/>
                </a:lnTo>
                <a:close/>
                <a:moveTo>
                  <a:pt x="8887" y="1407"/>
                </a:moveTo>
                <a:lnTo>
                  <a:pt x="8888" y="1420"/>
                </a:lnTo>
                <a:lnTo>
                  <a:pt x="8888" y="1432"/>
                </a:lnTo>
                <a:lnTo>
                  <a:pt x="8886" y="1444"/>
                </a:lnTo>
                <a:lnTo>
                  <a:pt x="8881" y="1457"/>
                </a:lnTo>
                <a:lnTo>
                  <a:pt x="8751" y="1495"/>
                </a:lnTo>
                <a:lnTo>
                  <a:pt x="8634" y="1561"/>
                </a:lnTo>
                <a:lnTo>
                  <a:pt x="8639" y="1568"/>
                </a:lnTo>
                <a:lnTo>
                  <a:pt x="8645" y="1588"/>
                </a:lnTo>
                <a:lnTo>
                  <a:pt x="8646" y="1599"/>
                </a:lnTo>
                <a:lnTo>
                  <a:pt x="8643" y="1618"/>
                </a:lnTo>
                <a:lnTo>
                  <a:pt x="8634" y="1639"/>
                </a:lnTo>
                <a:lnTo>
                  <a:pt x="8631" y="1650"/>
                </a:lnTo>
                <a:lnTo>
                  <a:pt x="8628" y="1673"/>
                </a:lnTo>
                <a:lnTo>
                  <a:pt x="8628" y="1693"/>
                </a:lnTo>
                <a:lnTo>
                  <a:pt x="8631" y="1709"/>
                </a:lnTo>
                <a:lnTo>
                  <a:pt x="8634" y="1717"/>
                </a:lnTo>
                <a:lnTo>
                  <a:pt x="8634" y="1846"/>
                </a:lnTo>
                <a:lnTo>
                  <a:pt x="8481" y="2199"/>
                </a:lnTo>
                <a:lnTo>
                  <a:pt x="8398" y="2336"/>
                </a:lnTo>
                <a:lnTo>
                  <a:pt x="8388" y="2352"/>
                </a:lnTo>
                <a:lnTo>
                  <a:pt x="8375" y="2417"/>
                </a:lnTo>
                <a:lnTo>
                  <a:pt x="8375" y="2423"/>
                </a:lnTo>
                <a:lnTo>
                  <a:pt x="8377" y="2434"/>
                </a:lnTo>
                <a:lnTo>
                  <a:pt x="8385" y="2444"/>
                </a:lnTo>
                <a:lnTo>
                  <a:pt x="8389" y="2448"/>
                </a:lnTo>
                <a:lnTo>
                  <a:pt x="8401" y="2456"/>
                </a:lnTo>
                <a:lnTo>
                  <a:pt x="8608" y="2482"/>
                </a:lnTo>
                <a:lnTo>
                  <a:pt x="8830" y="2670"/>
                </a:lnTo>
                <a:lnTo>
                  <a:pt x="8857" y="2703"/>
                </a:lnTo>
                <a:lnTo>
                  <a:pt x="8874" y="2735"/>
                </a:lnTo>
                <a:lnTo>
                  <a:pt x="8878" y="2751"/>
                </a:lnTo>
                <a:lnTo>
                  <a:pt x="8881" y="2768"/>
                </a:lnTo>
                <a:lnTo>
                  <a:pt x="8764" y="2898"/>
                </a:lnTo>
                <a:lnTo>
                  <a:pt x="8712" y="2988"/>
                </a:lnTo>
                <a:lnTo>
                  <a:pt x="8673" y="3079"/>
                </a:lnTo>
                <a:lnTo>
                  <a:pt x="8556" y="3197"/>
                </a:lnTo>
                <a:lnTo>
                  <a:pt x="8446" y="3390"/>
                </a:lnTo>
                <a:lnTo>
                  <a:pt x="8440" y="3409"/>
                </a:lnTo>
                <a:lnTo>
                  <a:pt x="8439" y="3416"/>
                </a:lnTo>
                <a:lnTo>
                  <a:pt x="8258" y="3612"/>
                </a:lnTo>
                <a:lnTo>
                  <a:pt x="8128" y="3819"/>
                </a:lnTo>
                <a:lnTo>
                  <a:pt x="8122" y="3831"/>
                </a:lnTo>
                <a:lnTo>
                  <a:pt x="8121" y="3842"/>
                </a:lnTo>
                <a:lnTo>
                  <a:pt x="8121" y="3848"/>
                </a:lnTo>
                <a:lnTo>
                  <a:pt x="8122" y="3854"/>
                </a:lnTo>
                <a:lnTo>
                  <a:pt x="8127" y="3864"/>
                </a:lnTo>
                <a:lnTo>
                  <a:pt x="8136" y="3872"/>
                </a:lnTo>
                <a:lnTo>
                  <a:pt x="8147" y="3882"/>
                </a:lnTo>
                <a:lnTo>
                  <a:pt x="8162" y="3890"/>
                </a:lnTo>
                <a:lnTo>
                  <a:pt x="8181" y="3897"/>
                </a:lnTo>
                <a:lnTo>
                  <a:pt x="8543" y="3754"/>
                </a:lnTo>
                <a:lnTo>
                  <a:pt x="8599" y="3746"/>
                </a:lnTo>
                <a:lnTo>
                  <a:pt x="8663" y="3745"/>
                </a:lnTo>
                <a:lnTo>
                  <a:pt x="8706" y="3751"/>
                </a:lnTo>
                <a:lnTo>
                  <a:pt x="8720" y="3754"/>
                </a:lnTo>
                <a:lnTo>
                  <a:pt x="8756" y="3768"/>
                </a:lnTo>
                <a:lnTo>
                  <a:pt x="8777" y="3780"/>
                </a:lnTo>
                <a:lnTo>
                  <a:pt x="8842" y="3910"/>
                </a:lnTo>
                <a:lnTo>
                  <a:pt x="8621" y="4040"/>
                </a:lnTo>
                <a:lnTo>
                  <a:pt x="8309" y="4183"/>
                </a:lnTo>
                <a:lnTo>
                  <a:pt x="7921" y="4300"/>
                </a:lnTo>
                <a:lnTo>
                  <a:pt x="7852" y="4303"/>
                </a:lnTo>
                <a:lnTo>
                  <a:pt x="7821" y="4300"/>
                </a:lnTo>
                <a:lnTo>
                  <a:pt x="7793" y="4293"/>
                </a:lnTo>
                <a:lnTo>
                  <a:pt x="7767" y="4280"/>
                </a:lnTo>
                <a:lnTo>
                  <a:pt x="7742" y="4265"/>
                </a:lnTo>
                <a:lnTo>
                  <a:pt x="7719" y="4245"/>
                </a:lnTo>
                <a:lnTo>
                  <a:pt x="7697" y="4218"/>
                </a:lnTo>
                <a:lnTo>
                  <a:pt x="7692" y="4205"/>
                </a:lnTo>
                <a:lnTo>
                  <a:pt x="7687" y="4178"/>
                </a:lnTo>
                <a:lnTo>
                  <a:pt x="7686" y="4175"/>
                </a:lnTo>
                <a:lnTo>
                  <a:pt x="7686" y="4171"/>
                </a:lnTo>
                <a:lnTo>
                  <a:pt x="7648" y="3910"/>
                </a:lnTo>
                <a:lnTo>
                  <a:pt x="7689" y="3896"/>
                </a:lnTo>
                <a:lnTo>
                  <a:pt x="7692" y="3894"/>
                </a:lnTo>
                <a:lnTo>
                  <a:pt x="7702" y="3889"/>
                </a:lnTo>
                <a:lnTo>
                  <a:pt x="7711" y="3882"/>
                </a:lnTo>
                <a:lnTo>
                  <a:pt x="7715" y="3880"/>
                </a:lnTo>
                <a:lnTo>
                  <a:pt x="7751" y="3851"/>
                </a:lnTo>
                <a:lnTo>
                  <a:pt x="7762" y="3839"/>
                </a:lnTo>
                <a:lnTo>
                  <a:pt x="7763" y="3837"/>
                </a:lnTo>
                <a:lnTo>
                  <a:pt x="7773" y="3827"/>
                </a:lnTo>
                <a:lnTo>
                  <a:pt x="7793" y="3798"/>
                </a:lnTo>
                <a:lnTo>
                  <a:pt x="7809" y="3769"/>
                </a:lnTo>
                <a:lnTo>
                  <a:pt x="7812" y="3765"/>
                </a:lnTo>
                <a:lnTo>
                  <a:pt x="7875" y="3634"/>
                </a:lnTo>
                <a:lnTo>
                  <a:pt x="7912" y="3575"/>
                </a:lnTo>
                <a:lnTo>
                  <a:pt x="7946" y="3529"/>
                </a:lnTo>
                <a:lnTo>
                  <a:pt x="7963" y="3514"/>
                </a:lnTo>
                <a:lnTo>
                  <a:pt x="7972" y="3508"/>
                </a:lnTo>
                <a:lnTo>
                  <a:pt x="8284" y="2898"/>
                </a:lnTo>
                <a:lnTo>
                  <a:pt x="8284" y="2890"/>
                </a:lnTo>
                <a:lnTo>
                  <a:pt x="8287" y="2882"/>
                </a:lnTo>
                <a:lnTo>
                  <a:pt x="8290" y="2874"/>
                </a:lnTo>
                <a:lnTo>
                  <a:pt x="8303" y="2855"/>
                </a:lnTo>
                <a:lnTo>
                  <a:pt x="8336" y="2820"/>
                </a:lnTo>
                <a:lnTo>
                  <a:pt x="8365" y="2771"/>
                </a:lnTo>
                <a:lnTo>
                  <a:pt x="8371" y="2748"/>
                </a:lnTo>
                <a:lnTo>
                  <a:pt x="8374" y="2738"/>
                </a:lnTo>
                <a:lnTo>
                  <a:pt x="8375" y="2729"/>
                </a:lnTo>
                <a:lnTo>
                  <a:pt x="8404" y="2679"/>
                </a:lnTo>
                <a:lnTo>
                  <a:pt x="8411" y="2658"/>
                </a:lnTo>
                <a:lnTo>
                  <a:pt x="8414" y="2647"/>
                </a:lnTo>
                <a:lnTo>
                  <a:pt x="8414" y="2638"/>
                </a:lnTo>
                <a:lnTo>
                  <a:pt x="8389" y="2627"/>
                </a:lnTo>
                <a:lnTo>
                  <a:pt x="8368" y="2622"/>
                </a:lnTo>
                <a:lnTo>
                  <a:pt x="8358" y="2620"/>
                </a:lnTo>
                <a:lnTo>
                  <a:pt x="8341" y="2622"/>
                </a:lnTo>
                <a:lnTo>
                  <a:pt x="8336" y="2625"/>
                </a:lnTo>
                <a:lnTo>
                  <a:pt x="8154" y="2755"/>
                </a:lnTo>
                <a:lnTo>
                  <a:pt x="8067" y="2750"/>
                </a:lnTo>
                <a:lnTo>
                  <a:pt x="8001" y="2738"/>
                </a:lnTo>
                <a:lnTo>
                  <a:pt x="7975" y="2729"/>
                </a:lnTo>
                <a:lnTo>
                  <a:pt x="7956" y="2718"/>
                </a:lnTo>
                <a:lnTo>
                  <a:pt x="7942" y="2705"/>
                </a:lnTo>
                <a:lnTo>
                  <a:pt x="7936" y="2698"/>
                </a:lnTo>
                <a:lnTo>
                  <a:pt x="7933" y="2690"/>
                </a:lnTo>
                <a:lnTo>
                  <a:pt x="7855" y="2534"/>
                </a:lnTo>
                <a:lnTo>
                  <a:pt x="7844" y="2521"/>
                </a:lnTo>
                <a:lnTo>
                  <a:pt x="7837" y="2507"/>
                </a:lnTo>
                <a:lnTo>
                  <a:pt x="7831" y="2495"/>
                </a:lnTo>
                <a:lnTo>
                  <a:pt x="7829" y="2487"/>
                </a:lnTo>
                <a:lnTo>
                  <a:pt x="7829" y="2482"/>
                </a:lnTo>
                <a:lnTo>
                  <a:pt x="7833" y="2470"/>
                </a:lnTo>
                <a:lnTo>
                  <a:pt x="7837" y="2455"/>
                </a:lnTo>
                <a:lnTo>
                  <a:pt x="7836" y="2448"/>
                </a:lnTo>
                <a:lnTo>
                  <a:pt x="7833" y="2443"/>
                </a:lnTo>
                <a:lnTo>
                  <a:pt x="7832" y="2438"/>
                </a:lnTo>
                <a:lnTo>
                  <a:pt x="7832" y="2435"/>
                </a:lnTo>
                <a:lnTo>
                  <a:pt x="7829" y="2430"/>
                </a:lnTo>
                <a:lnTo>
                  <a:pt x="7848" y="2417"/>
                </a:lnTo>
                <a:lnTo>
                  <a:pt x="7873" y="2404"/>
                </a:lnTo>
                <a:lnTo>
                  <a:pt x="7904" y="2396"/>
                </a:lnTo>
                <a:lnTo>
                  <a:pt x="7912" y="2395"/>
                </a:lnTo>
                <a:lnTo>
                  <a:pt x="7924" y="2396"/>
                </a:lnTo>
                <a:lnTo>
                  <a:pt x="7935" y="2399"/>
                </a:lnTo>
                <a:lnTo>
                  <a:pt x="7941" y="2401"/>
                </a:lnTo>
                <a:lnTo>
                  <a:pt x="7946" y="2404"/>
                </a:lnTo>
                <a:lnTo>
                  <a:pt x="8037" y="2183"/>
                </a:lnTo>
                <a:lnTo>
                  <a:pt x="8035" y="2171"/>
                </a:lnTo>
                <a:lnTo>
                  <a:pt x="8036" y="2145"/>
                </a:lnTo>
                <a:lnTo>
                  <a:pt x="8045" y="2123"/>
                </a:lnTo>
                <a:lnTo>
                  <a:pt x="8053" y="2113"/>
                </a:lnTo>
                <a:lnTo>
                  <a:pt x="8064" y="2103"/>
                </a:lnTo>
                <a:lnTo>
                  <a:pt x="8076" y="2093"/>
                </a:lnTo>
                <a:lnTo>
                  <a:pt x="8154" y="1755"/>
                </a:lnTo>
                <a:lnTo>
                  <a:pt x="8163" y="1726"/>
                </a:lnTo>
                <a:lnTo>
                  <a:pt x="8167" y="1703"/>
                </a:lnTo>
                <a:lnTo>
                  <a:pt x="8166" y="1694"/>
                </a:lnTo>
                <a:lnTo>
                  <a:pt x="8163" y="1687"/>
                </a:lnTo>
                <a:lnTo>
                  <a:pt x="8162" y="1684"/>
                </a:lnTo>
                <a:lnTo>
                  <a:pt x="8158" y="1682"/>
                </a:lnTo>
                <a:lnTo>
                  <a:pt x="8154" y="1677"/>
                </a:lnTo>
                <a:lnTo>
                  <a:pt x="8148" y="1668"/>
                </a:lnTo>
                <a:lnTo>
                  <a:pt x="8144" y="1662"/>
                </a:lnTo>
                <a:lnTo>
                  <a:pt x="8136" y="1656"/>
                </a:lnTo>
                <a:lnTo>
                  <a:pt x="8127" y="1654"/>
                </a:lnTo>
                <a:lnTo>
                  <a:pt x="8111" y="1653"/>
                </a:lnTo>
                <a:lnTo>
                  <a:pt x="8084" y="1660"/>
                </a:lnTo>
                <a:lnTo>
                  <a:pt x="7855" y="1768"/>
                </a:lnTo>
                <a:lnTo>
                  <a:pt x="7846" y="1768"/>
                </a:lnTo>
                <a:lnTo>
                  <a:pt x="7829" y="1771"/>
                </a:lnTo>
                <a:lnTo>
                  <a:pt x="7817" y="1777"/>
                </a:lnTo>
                <a:lnTo>
                  <a:pt x="7807" y="1787"/>
                </a:lnTo>
                <a:lnTo>
                  <a:pt x="7800" y="1802"/>
                </a:lnTo>
                <a:lnTo>
                  <a:pt x="7798" y="1804"/>
                </a:lnTo>
                <a:lnTo>
                  <a:pt x="7797" y="1804"/>
                </a:lnTo>
                <a:lnTo>
                  <a:pt x="7797" y="1806"/>
                </a:lnTo>
                <a:lnTo>
                  <a:pt x="7796" y="1810"/>
                </a:lnTo>
                <a:lnTo>
                  <a:pt x="7787" y="1822"/>
                </a:lnTo>
                <a:lnTo>
                  <a:pt x="7777" y="1828"/>
                </a:lnTo>
                <a:lnTo>
                  <a:pt x="7776" y="1830"/>
                </a:lnTo>
                <a:lnTo>
                  <a:pt x="7770" y="1832"/>
                </a:lnTo>
                <a:lnTo>
                  <a:pt x="7766" y="1832"/>
                </a:lnTo>
                <a:lnTo>
                  <a:pt x="7763" y="1848"/>
                </a:lnTo>
                <a:lnTo>
                  <a:pt x="7759" y="1859"/>
                </a:lnTo>
                <a:lnTo>
                  <a:pt x="7751" y="1868"/>
                </a:lnTo>
                <a:lnTo>
                  <a:pt x="7747" y="1871"/>
                </a:lnTo>
                <a:lnTo>
                  <a:pt x="7742" y="1875"/>
                </a:lnTo>
                <a:lnTo>
                  <a:pt x="7729" y="1877"/>
                </a:lnTo>
                <a:lnTo>
                  <a:pt x="7722" y="1877"/>
                </a:lnTo>
                <a:lnTo>
                  <a:pt x="7721" y="1878"/>
                </a:lnTo>
                <a:lnTo>
                  <a:pt x="7713" y="1879"/>
                </a:lnTo>
                <a:lnTo>
                  <a:pt x="7705" y="1877"/>
                </a:lnTo>
                <a:lnTo>
                  <a:pt x="7701" y="1877"/>
                </a:lnTo>
                <a:lnTo>
                  <a:pt x="7695" y="1877"/>
                </a:lnTo>
                <a:lnTo>
                  <a:pt x="7675" y="1872"/>
                </a:lnTo>
                <a:lnTo>
                  <a:pt x="7672" y="1871"/>
                </a:lnTo>
                <a:lnTo>
                  <a:pt x="7670" y="1871"/>
                </a:lnTo>
                <a:lnTo>
                  <a:pt x="7666" y="1868"/>
                </a:lnTo>
                <a:lnTo>
                  <a:pt x="7402" y="1613"/>
                </a:lnTo>
                <a:lnTo>
                  <a:pt x="7396" y="1599"/>
                </a:lnTo>
                <a:lnTo>
                  <a:pt x="7394" y="1587"/>
                </a:lnTo>
                <a:lnTo>
                  <a:pt x="7396" y="1574"/>
                </a:lnTo>
                <a:lnTo>
                  <a:pt x="7401" y="1563"/>
                </a:lnTo>
                <a:lnTo>
                  <a:pt x="7408" y="1552"/>
                </a:lnTo>
                <a:lnTo>
                  <a:pt x="7435" y="1531"/>
                </a:lnTo>
                <a:lnTo>
                  <a:pt x="7453" y="1522"/>
                </a:lnTo>
                <a:lnTo>
                  <a:pt x="7465" y="1524"/>
                </a:lnTo>
                <a:lnTo>
                  <a:pt x="7477" y="1525"/>
                </a:lnTo>
                <a:lnTo>
                  <a:pt x="7477" y="1524"/>
                </a:lnTo>
                <a:lnTo>
                  <a:pt x="7487" y="1524"/>
                </a:lnTo>
                <a:lnTo>
                  <a:pt x="7493" y="1522"/>
                </a:lnTo>
                <a:lnTo>
                  <a:pt x="7498" y="1522"/>
                </a:lnTo>
                <a:lnTo>
                  <a:pt x="7516" y="1511"/>
                </a:lnTo>
                <a:lnTo>
                  <a:pt x="7518" y="1509"/>
                </a:lnTo>
                <a:lnTo>
                  <a:pt x="7519" y="1507"/>
                </a:lnTo>
                <a:lnTo>
                  <a:pt x="7524" y="1504"/>
                </a:lnTo>
                <a:lnTo>
                  <a:pt x="7532" y="1495"/>
                </a:lnTo>
                <a:lnTo>
                  <a:pt x="7803" y="1457"/>
                </a:lnTo>
                <a:lnTo>
                  <a:pt x="8053" y="1396"/>
                </a:lnTo>
                <a:lnTo>
                  <a:pt x="8102" y="1392"/>
                </a:lnTo>
                <a:lnTo>
                  <a:pt x="8125" y="1388"/>
                </a:lnTo>
                <a:lnTo>
                  <a:pt x="8127" y="1386"/>
                </a:lnTo>
                <a:lnTo>
                  <a:pt x="8131" y="1385"/>
                </a:lnTo>
                <a:lnTo>
                  <a:pt x="8136" y="1384"/>
                </a:lnTo>
                <a:lnTo>
                  <a:pt x="8142" y="1381"/>
                </a:lnTo>
                <a:lnTo>
                  <a:pt x="8147" y="1379"/>
                </a:lnTo>
                <a:lnTo>
                  <a:pt x="8165" y="1362"/>
                </a:lnTo>
                <a:lnTo>
                  <a:pt x="8168" y="1355"/>
                </a:lnTo>
                <a:lnTo>
                  <a:pt x="8173" y="1351"/>
                </a:lnTo>
                <a:lnTo>
                  <a:pt x="8181" y="1340"/>
                </a:lnTo>
                <a:lnTo>
                  <a:pt x="8193" y="1235"/>
                </a:lnTo>
                <a:lnTo>
                  <a:pt x="8167" y="989"/>
                </a:lnTo>
                <a:lnTo>
                  <a:pt x="8165" y="978"/>
                </a:lnTo>
                <a:lnTo>
                  <a:pt x="8165" y="957"/>
                </a:lnTo>
                <a:lnTo>
                  <a:pt x="8171" y="931"/>
                </a:lnTo>
                <a:lnTo>
                  <a:pt x="8179" y="917"/>
                </a:lnTo>
                <a:lnTo>
                  <a:pt x="8191" y="905"/>
                </a:lnTo>
                <a:lnTo>
                  <a:pt x="8197" y="900"/>
                </a:lnTo>
                <a:lnTo>
                  <a:pt x="8214" y="892"/>
                </a:lnTo>
                <a:lnTo>
                  <a:pt x="8223" y="889"/>
                </a:lnTo>
                <a:lnTo>
                  <a:pt x="8245" y="886"/>
                </a:lnTo>
                <a:lnTo>
                  <a:pt x="8361" y="886"/>
                </a:lnTo>
                <a:lnTo>
                  <a:pt x="8491" y="899"/>
                </a:lnTo>
                <a:lnTo>
                  <a:pt x="8542" y="957"/>
                </a:lnTo>
                <a:lnTo>
                  <a:pt x="8571" y="1002"/>
                </a:lnTo>
                <a:lnTo>
                  <a:pt x="8585" y="1033"/>
                </a:lnTo>
                <a:lnTo>
                  <a:pt x="8601" y="1080"/>
                </a:lnTo>
                <a:lnTo>
                  <a:pt x="8608" y="1128"/>
                </a:lnTo>
                <a:lnTo>
                  <a:pt x="8608" y="1144"/>
                </a:lnTo>
                <a:lnTo>
                  <a:pt x="8601" y="1153"/>
                </a:lnTo>
                <a:lnTo>
                  <a:pt x="8591" y="1172"/>
                </a:lnTo>
                <a:lnTo>
                  <a:pt x="8585" y="1188"/>
                </a:lnTo>
                <a:lnTo>
                  <a:pt x="8582" y="1202"/>
                </a:lnTo>
                <a:lnTo>
                  <a:pt x="8582" y="1210"/>
                </a:lnTo>
                <a:lnTo>
                  <a:pt x="8641" y="1212"/>
                </a:lnTo>
                <a:lnTo>
                  <a:pt x="8659" y="1216"/>
                </a:lnTo>
                <a:lnTo>
                  <a:pt x="8679" y="1224"/>
                </a:lnTo>
                <a:lnTo>
                  <a:pt x="8733" y="1259"/>
                </a:lnTo>
                <a:lnTo>
                  <a:pt x="8762" y="1272"/>
                </a:lnTo>
                <a:lnTo>
                  <a:pt x="8764" y="1272"/>
                </a:lnTo>
                <a:lnTo>
                  <a:pt x="8765" y="1273"/>
                </a:lnTo>
                <a:lnTo>
                  <a:pt x="8770" y="1274"/>
                </a:lnTo>
                <a:lnTo>
                  <a:pt x="8777" y="1275"/>
                </a:lnTo>
                <a:lnTo>
                  <a:pt x="8855" y="1366"/>
                </a:lnTo>
                <a:lnTo>
                  <a:pt x="8875" y="1385"/>
                </a:lnTo>
                <a:lnTo>
                  <a:pt x="8882" y="1396"/>
                </a:lnTo>
                <a:lnTo>
                  <a:pt x="8887" y="1407"/>
                </a:lnTo>
                <a:close/>
                <a:moveTo>
                  <a:pt x="6519" y="1171"/>
                </a:moveTo>
                <a:lnTo>
                  <a:pt x="6614" y="1209"/>
                </a:lnTo>
                <a:lnTo>
                  <a:pt x="6697" y="1258"/>
                </a:lnTo>
                <a:lnTo>
                  <a:pt x="6767" y="1313"/>
                </a:lnTo>
                <a:lnTo>
                  <a:pt x="6826" y="1380"/>
                </a:lnTo>
                <a:lnTo>
                  <a:pt x="6870" y="1454"/>
                </a:lnTo>
                <a:lnTo>
                  <a:pt x="6883" y="1483"/>
                </a:lnTo>
                <a:lnTo>
                  <a:pt x="6871" y="1494"/>
                </a:lnTo>
                <a:lnTo>
                  <a:pt x="6869" y="1494"/>
                </a:lnTo>
                <a:lnTo>
                  <a:pt x="6864" y="1498"/>
                </a:lnTo>
                <a:lnTo>
                  <a:pt x="6863" y="1498"/>
                </a:lnTo>
                <a:lnTo>
                  <a:pt x="6858" y="1504"/>
                </a:lnTo>
                <a:lnTo>
                  <a:pt x="6853" y="1505"/>
                </a:lnTo>
                <a:lnTo>
                  <a:pt x="6852" y="1505"/>
                </a:lnTo>
                <a:lnTo>
                  <a:pt x="6850" y="1507"/>
                </a:lnTo>
                <a:lnTo>
                  <a:pt x="6845" y="1509"/>
                </a:lnTo>
                <a:lnTo>
                  <a:pt x="6844" y="1509"/>
                </a:lnTo>
                <a:lnTo>
                  <a:pt x="6842" y="1511"/>
                </a:lnTo>
                <a:lnTo>
                  <a:pt x="6824" y="1517"/>
                </a:lnTo>
                <a:lnTo>
                  <a:pt x="6803" y="1522"/>
                </a:lnTo>
                <a:lnTo>
                  <a:pt x="6779" y="1524"/>
                </a:lnTo>
                <a:lnTo>
                  <a:pt x="6726" y="1522"/>
                </a:lnTo>
                <a:lnTo>
                  <a:pt x="6429" y="1574"/>
                </a:lnTo>
                <a:lnTo>
                  <a:pt x="6412" y="1578"/>
                </a:lnTo>
                <a:lnTo>
                  <a:pt x="6399" y="1579"/>
                </a:lnTo>
                <a:lnTo>
                  <a:pt x="6388" y="1576"/>
                </a:lnTo>
                <a:lnTo>
                  <a:pt x="6383" y="1574"/>
                </a:lnTo>
                <a:lnTo>
                  <a:pt x="6379" y="1571"/>
                </a:lnTo>
                <a:lnTo>
                  <a:pt x="6376" y="1566"/>
                </a:lnTo>
                <a:lnTo>
                  <a:pt x="6372" y="1561"/>
                </a:lnTo>
                <a:lnTo>
                  <a:pt x="6367" y="1547"/>
                </a:lnTo>
                <a:lnTo>
                  <a:pt x="6364" y="1538"/>
                </a:lnTo>
                <a:lnTo>
                  <a:pt x="6360" y="1473"/>
                </a:lnTo>
                <a:lnTo>
                  <a:pt x="6355" y="1440"/>
                </a:lnTo>
                <a:lnTo>
                  <a:pt x="6342" y="1406"/>
                </a:lnTo>
                <a:lnTo>
                  <a:pt x="6327" y="1375"/>
                </a:lnTo>
                <a:lnTo>
                  <a:pt x="6306" y="1344"/>
                </a:lnTo>
                <a:lnTo>
                  <a:pt x="6254" y="1287"/>
                </a:lnTo>
                <a:lnTo>
                  <a:pt x="6220" y="1262"/>
                </a:lnTo>
                <a:lnTo>
                  <a:pt x="6221" y="1221"/>
                </a:lnTo>
                <a:lnTo>
                  <a:pt x="6232" y="1176"/>
                </a:lnTo>
                <a:lnTo>
                  <a:pt x="6240" y="1159"/>
                </a:lnTo>
                <a:lnTo>
                  <a:pt x="6246" y="1150"/>
                </a:lnTo>
                <a:lnTo>
                  <a:pt x="6262" y="1131"/>
                </a:lnTo>
                <a:lnTo>
                  <a:pt x="6277" y="1122"/>
                </a:lnTo>
                <a:lnTo>
                  <a:pt x="6286" y="1119"/>
                </a:lnTo>
                <a:lnTo>
                  <a:pt x="6519" y="1171"/>
                </a:lnTo>
                <a:close/>
                <a:moveTo>
                  <a:pt x="3704" y="1874"/>
                </a:moveTo>
                <a:lnTo>
                  <a:pt x="3704" y="1881"/>
                </a:lnTo>
                <a:lnTo>
                  <a:pt x="3705" y="1884"/>
                </a:lnTo>
                <a:lnTo>
                  <a:pt x="3708" y="1895"/>
                </a:lnTo>
                <a:lnTo>
                  <a:pt x="3708" y="1902"/>
                </a:lnTo>
                <a:lnTo>
                  <a:pt x="3709" y="1906"/>
                </a:lnTo>
                <a:lnTo>
                  <a:pt x="3710" y="1917"/>
                </a:lnTo>
                <a:lnTo>
                  <a:pt x="3709" y="1926"/>
                </a:lnTo>
                <a:lnTo>
                  <a:pt x="3708" y="1931"/>
                </a:lnTo>
                <a:lnTo>
                  <a:pt x="3708" y="1937"/>
                </a:lnTo>
                <a:lnTo>
                  <a:pt x="3704" y="1956"/>
                </a:lnTo>
                <a:lnTo>
                  <a:pt x="3702" y="1958"/>
                </a:lnTo>
                <a:lnTo>
                  <a:pt x="3698" y="1972"/>
                </a:lnTo>
                <a:lnTo>
                  <a:pt x="3694" y="1981"/>
                </a:lnTo>
                <a:lnTo>
                  <a:pt x="3690" y="1990"/>
                </a:lnTo>
                <a:lnTo>
                  <a:pt x="3711" y="1990"/>
                </a:lnTo>
                <a:lnTo>
                  <a:pt x="3696" y="1994"/>
                </a:lnTo>
                <a:lnTo>
                  <a:pt x="3683" y="2002"/>
                </a:lnTo>
                <a:lnTo>
                  <a:pt x="3673" y="2011"/>
                </a:lnTo>
                <a:lnTo>
                  <a:pt x="3658" y="2037"/>
                </a:lnTo>
                <a:lnTo>
                  <a:pt x="3650" y="2071"/>
                </a:lnTo>
                <a:lnTo>
                  <a:pt x="3649" y="2113"/>
                </a:lnTo>
                <a:lnTo>
                  <a:pt x="3644" y="2128"/>
                </a:lnTo>
                <a:lnTo>
                  <a:pt x="3644" y="2133"/>
                </a:lnTo>
                <a:lnTo>
                  <a:pt x="3642" y="2137"/>
                </a:lnTo>
                <a:lnTo>
                  <a:pt x="3641" y="2142"/>
                </a:lnTo>
                <a:lnTo>
                  <a:pt x="3639" y="2144"/>
                </a:lnTo>
                <a:lnTo>
                  <a:pt x="3638" y="2150"/>
                </a:lnTo>
                <a:lnTo>
                  <a:pt x="3633" y="2155"/>
                </a:lnTo>
                <a:lnTo>
                  <a:pt x="3630" y="2162"/>
                </a:lnTo>
                <a:lnTo>
                  <a:pt x="3623" y="2165"/>
                </a:lnTo>
                <a:lnTo>
                  <a:pt x="3617" y="2170"/>
                </a:lnTo>
                <a:lnTo>
                  <a:pt x="3603" y="2175"/>
                </a:lnTo>
                <a:lnTo>
                  <a:pt x="3586" y="2175"/>
                </a:lnTo>
                <a:lnTo>
                  <a:pt x="3577" y="2174"/>
                </a:lnTo>
                <a:lnTo>
                  <a:pt x="3572" y="2173"/>
                </a:lnTo>
                <a:lnTo>
                  <a:pt x="3569" y="2173"/>
                </a:lnTo>
                <a:lnTo>
                  <a:pt x="3202" y="2519"/>
                </a:lnTo>
                <a:lnTo>
                  <a:pt x="3203" y="2525"/>
                </a:lnTo>
                <a:lnTo>
                  <a:pt x="3205" y="2529"/>
                </a:lnTo>
                <a:lnTo>
                  <a:pt x="3214" y="2542"/>
                </a:lnTo>
                <a:lnTo>
                  <a:pt x="3344" y="2683"/>
                </a:lnTo>
                <a:lnTo>
                  <a:pt x="3358" y="2689"/>
                </a:lnTo>
                <a:lnTo>
                  <a:pt x="3375" y="2695"/>
                </a:lnTo>
                <a:lnTo>
                  <a:pt x="3404" y="2696"/>
                </a:lnTo>
                <a:lnTo>
                  <a:pt x="3434" y="2685"/>
                </a:lnTo>
                <a:lnTo>
                  <a:pt x="3485" y="2646"/>
                </a:lnTo>
                <a:lnTo>
                  <a:pt x="3550" y="2599"/>
                </a:lnTo>
                <a:lnTo>
                  <a:pt x="3577" y="2585"/>
                </a:lnTo>
                <a:lnTo>
                  <a:pt x="3588" y="2579"/>
                </a:lnTo>
                <a:lnTo>
                  <a:pt x="3812" y="2397"/>
                </a:lnTo>
                <a:lnTo>
                  <a:pt x="4078" y="2254"/>
                </a:lnTo>
                <a:lnTo>
                  <a:pt x="4240" y="2132"/>
                </a:lnTo>
                <a:lnTo>
                  <a:pt x="4256" y="2107"/>
                </a:lnTo>
                <a:lnTo>
                  <a:pt x="4271" y="2087"/>
                </a:lnTo>
                <a:lnTo>
                  <a:pt x="4289" y="2071"/>
                </a:lnTo>
                <a:lnTo>
                  <a:pt x="4324" y="2050"/>
                </a:lnTo>
                <a:lnTo>
                  <a:pt x="4343" y="2047"/>
                </a:lnTo>
                <a:lnTo>
                  <a:pt x="4362" y="2047"/>
                </a:lnTo>
                <a:lnTo>
                  <a:pt x="4383" y="2050"/>
                </a:lnTo>
                <a:lnTo>
                  <a:pt x="4506" y="2193"/>
                </a:lnTo>
                <a:lnTo>
                  <a:pt x="4628" y="2376"/>
                </a:lnTo>
                <a:lnTo>
                  <a:pt x="4455" y="2525"/>
                </a:lnTo>
                <a:lnTo>
                  <a:pt x="4404" y="2553"/>
                </a:lnTo>
                <a:lnTo>
                  <a:pt x="4392" y="2556"/>
                </a:lnTo>
                <a:lnTo>
                  <a:pt x="4383" y="2561"/>
                </a:lnTo>
                <a:lnTo>
                  <a:pt x="4118" y="2724"/>
                </a:lnTo>
                <a:lnTo>
                  <a:pt x="3793" y="2886"/>
                </a:lnTo>
                <a:lnTo>
                  <a:pt x="3772" y="2886"/>
                </a:lnTo>
                <a:lnTo>
                  <a:pt x="3759" y="2910"/>
                </a:lnTo>
                <a:lnTo>
                  <a:pt x="3754" y="2913"/>
                </a:lnTo>
                <a:lnTo>
                  <a:pt x="3751" y="2918"/>
                </a:lnTo>
                <a:lnTo>
                  <a:pt x="3741" y="2927"/>
                </a:lnTo>
                <a:lnTo>
                  <a:pt x="3730" y="2930"/>
                </a:lnTo>
                <a:lnTo>
                  <a:pt x="3719" y="2931"/>
                </a:lnTo>
                <a:lnTo>
                  <a:pt x="3690" y="2928"/>
                </a:lnTo>
                <a:lnTo>
                  <a:pt x="3956" y="3192"/>
                </a:lnTo>
                <a:lnTo>
                  <a:pt x="4118" y="3294"/>
                </a:lnTo>
                <a:lnTo>
                  <a:pt x="4232" y="3337"/>
                </a:lnTo>
                <a:lnTo>
                  <a:pt x="4238" y="3340"/>
                </a:lnTo>
                <a:lnTo>
                  <a:pt x="4389" y="3399"/>
                </a:lnTo>
                <a:lnTo>
                  <a:pt x="4404" y="3403"/>
                </a:lnTo>
                <a:lnTo>
                  <a:pt x="4416" y="3410"/>
                </a:lnTo>
                <a:lnTo>
                  <a:pt x="4426" y="3411"/>
                </a:lnTo>
                <a:lnTo>
                  <a:pt x="4429" y="3411"/>
                </a:lnTo>
                <a:lnTo>
                  <a:pt x="4435" y="3415"/>
                </a:lnTo>
                <a:lnTo>
                  <a:pt x="4439" y="3415"/>
                </a:lnTo>
                <a:lnTo>
                  <a:pt x="4441" y="3416"/>
                </a:lnTo>
                <a:lnTo>
                  <a:pt x="4445" y="3417"/>
                </a:lnTo>
                <a:lnTo>
                  <a:pt x="4462" y="3426"/>
                </a:lnTo>
                <a:lnTo>
                  <a:pt x="4495" y="3447"/>
                </a:lnTo>
                <a:lnTo>
                  <a:pt x="4504" y="3451"/>
                </a:lnTo>
                <a:lnTo>
                  <a:pt x="4505" y="3451"/>
                </a:lnTo>
                <a:lnTo>
                  <a:pt x="4512" y="3454"/>
                </a:lnTo>
                <a:lnTo>
                  <a:pt x="4520" y="3456"/>
                </a:lnTo>
                <a:lnTo>
                  <a:pt x="4526" y="3457"/>
                </a:lnTo>
                <a:lnTo>
                  <a:pt x="4553" y="3467"/>
                </a:lnTo>
                <a:lnTo>
                  <a:pt x="4585" y="3490"/>
                </a:lnTo>
                <a:lnTo>
                  <a:pt x="4594" y="3500"/>
                </a:lnTo>
                <a:lnTo>
                  <a:pt x="4608" y="3518"/>
                </a:lnTo>
                <a:lnTo>
                  <a:pt x="4637" y="3523"/>
                </a:lnTo>
                <a:lnTo>
                  <a:pt x="4653" y="3525"/>
                </a:lnTo>
                <a:lnTo>
                  <a:pt x="4698" y="3552"/>
                </a:lnTo>
                <a:lnTo>
                  <a:pt x="4730" y="3581"/>
                </a:lnTo>
                <a:lnTo>
                  <a:pt x="4769" y="3604"/>
                </a:lnTo>
                <a:lnTo>
                  <a:pt x="4807" y="3621"/>
                </a:lnTo>
                <a:lnTo>
                  <a:pt x="4822" y="3625"/>
                </a:lnTo>
                <a:lnTo>
                  <a:pt x="4831" y="3625"/>
                </a:lnTo>
                <a:lnTo>
                  <a:pt x="4840" y="3626"/>
                </a:lnTo>
                <a:lnTo>
                  <a:pt x="4857" y="3625"/>
                </a:lnTo>
                <a:lnTo>
                  <a:pt x="4865" y="3622"/>
                </a:lnTo>
                <a:lnTo>
                  <a:pt x="4873" y="3621"/>
                </a:lnTo>
                <a:lnTo>
                  <a:pt x="4879" y="3634"/>
                </a:lnTo>
                <a:lnTo>
                  <a:pt x="4887" y="3645"/>
                </a:lnTo>
                <a:lnTo>
                  <a:pt x="4898" y="3652"/>
                </a:lnTo>
                <a:lnTo>
                  <a:pt x="4912" y="3655"/>
                </a:lnTo>
                <a:lnTo>
                  <a:pt x="4948" y="3654"/>
                </a:lnTo>
                <a:lnTo>
                  <a:pt x="4996" y="3642"/>
                </a:lnTo>
                <a:lnTo>
                  <a:pt x="5118" y="3764"/>
                </a:lnTo>
                <a:lnTo>
                  <a:pt x="5254" y="3764"/>
                </a:lnTo>
                <a:lnTo>
                  <a:pt x="5278" y="3768"/>
                </a:lnTo>
                <a:lnTo>
                  <a:pt x="5299" y="3777"/>
                </a:lnTo>
                <a:lnTo>
                  <a:pt x="5314" y="3794"/>
                </a:lnTo>
                <a:lnTo>
                  <a:pt x="5321" y="3805"/>
                </a:lnTo>
                <a:lnTo>
                  <a:pt x="5453" y="3811"/>
                </a:lnTo>
                <a:lnTo>
                  <a:pt x="5519" y="3827"/>
                </a:lnTo>
                <a:lnTo>
                  <a:pt x="5547" y="3838"/>
                </a:lnTo>
                <a:lnTo>
                  <a:pt x="5569" y="3851"/>
                </a:lnTo>
                <a:lnTo>
                  <a:pt x="5587" y="3866"/>
                </a:lnTo>
                <a:lnTo>
                  <a:pt x="5607" y="3849"/>
                </a:lnTo>
                <a:lnTo>
                  <a:pt x="5616" y="3844"/>
                </a:lnTo>
                <a:lnTo>
                  <a:pt x="5627" y="3839"/>
                </a:lnTo>
                <a:lnTo>
                  <a:pt x="5648" y="3838"/>
                </a:lnTo>
                <a:lnTo>
                  <a:pt x="5658" y="3839"/>
                </a:lnTo>
                <a:lnTo>
                  <a:pt x="5669" y="3846"/>
                </a:lnTo>
                <a:lnTo>
                  <a:pt x="5708" y="3880"/>
                </a:lnTo>
                <a:lnTo>
                  <a:pt x="5749" y="3907"/>
                </a:lnTo>
                <a:lnTo>
                  <a:pt x="5689" y="3947"/>
                </a:lnTo>
                <a:lnTo>
                  <a:pt x="5682" y="3960"/>
                </a:lnTo>
                <a:lnTo>
                  <a:pt x="5670" y="4028"/>
                </a:lnTo>
                <a:lnTo>
                  <a:pt x="5669" y="4049"/>
                </a:lnTo>
                <a:lnTo>
                  <a:pt x="5649" y="4049"/>
                </a:lnTo>
                <a:lnTo>
                  <a:pt x="5617" y="4054"/>
                </a:lnTo>
                <a:lnTo>
                  <a:pt x="5597" y="4063"/>
                </a:lnTo>
                <a:lnTo>
                  <a:pt x="5592" y="4071"/>
                </a:lnTo>
                <a:lnTo>
                  <a:pt x="5588" y="4080"/>
                </a:lnTo>
                <a:lnTo>
                  <a:pt x="5587" y="4089"/>
                </a:lnTo>
                <a:lnTo>
                  <a:pt x="5577" y="4093"/>
                </a:lnTo>
                <a:lnTo>
                  <a:pt x="5517" y="4124"/>
                </a:lnTo>
                <a:lnTo>
                  <a:pt x="5477" y="4138"/>
                </a:lnTo>
                <a:lnTo>
                  <a:pt x="5465" y="4140"/>
                </a:lnTo>
                <a:lnTo>
                  <a:pt x="5461" y="4140"/>
                </a:lnTo>
                <a:lnTo>
                  <a:pt x="5455" y="4144"/>
                </a:lnTo>
                <a:lnTo>
                  <a:pt x="5433" y="4151"/>
                </a:lnTo>
                <a:lnTo>
                  <a:pt x="5423" y="4151"/>
                </a:lnTo>
                <a:lnTo>
                  <a:pt x="5420" y="4152"/>
                </a:lnTo>
                <a:lnTo>
                  <a:pt x="5334" y="4165"/>
                </a:lnTo>
                <a:lnTo>
                  <a:pt x="5220" y="4171"/>
                </a:lnTo>
                <a:lnTo>
                  <a:pt x="4852" y="4233"/>
                </a:lnTo>
                <a:lnTo>
                  <a:pt x="4741" y="4182"/>
                </a:lnTo>
                <a:lnTo>
                  <a:pt x="4710" y="4171"/>
                </a:lnTo>
                <a:lnTo>
                  <a:pt x="4704" y="4170"/>
                </a:lnTo>
                <a:lnTo>
                  <a:pt x="4698" y="4170"/>
                </a:lnTo>
                <a:lnTo>
                  <a:pt x="4654" y="4161"/>
                </a:lnTo>
                <a:lnTo>
                  <a:pt x="4596" y="4140"/>
                </a:lnTo>
                <a:lnTo>
                  <a:pt x="4592" y="4139"/>
                </a:lnTo>
                <a:lnTo>
                  <a:pt x="4567" y="4131"/>
                </a:lnTo>
                <a:lnTo>
                  <a:pt x="4240" y="4049"/>
                </a:lnTo>
                <a:lnTo>
                  <a:pt x="3996" y="3927"/>
                </a:lnTo>
                <a:lnTo>
                  <a:pt x="3996" y="3912"/>
                </a:lnTo>
                <a:lnTo>
                  <a:pt x="3994" y="3901"/>
                </a:lnTo>
                <a:lnTo>
                  <a:pt x="3989" y="3891"/>
                </a:lnTo>
                <a:lnTo>
                  <a:pt x="3986" y="3886"/>
                </a:lnTo>
                <a:lnTo>
                  <a:pt x="3979" y="3881"/>
                </a:lnTo>
                <a:lnTo>
                  <a:pt x="3972" y="3880"/>
                </a:lnTo>
                <a:lnTo>
                  <a:pt x="3964" y="3881"/>
                </a:lnTo>
                <a:lnTo>
                  <a:pt x="3956" y="3886"/>
                </a:lnTo>
                <a:lnTo>
                  <a:pt x="3650" y="3559"/>
                </a:lnTo>
                <a:lnTo>
                  <a:pt x="3630" y="3585"/>
                </a:lnTo>
                <a:lnTo>
                  <a:pt x="3609" y="3604"/>
                </a:lnTo>
                <a:lnTo>
                  <a:pt x="3588" y="3616"/>
                </a:lnTo>
                <a:lnTo>
                  <a:pt x="3578" y="3621"/>
                </a:lnTo>
                <a:lnTo>
                  <a:pt x="3569" y="3621"/>
                </a:lnTo>
                <a:lnTo>
                  <a:pt x="3553" y="3629"/>
                </a:lnTo>
                <a:lnTo>
                  <a:pt x="3533" y="3653"/>
                </a:lnTo>
                <a:lnTo>
                  <a:pt x="3522" y="3678"/>
                </a:lnTo>
                <a:lnTo>
                  <a:pt x="3521" y="3693"/>
                </a:lnTo>
                <a:lnTo>
                  <a:pt x="3522" y="3708"/>
                </a:lnTo>
                <a:lnTo>
                  <a:pt x="3528" y="3724"/>
                </a:lnTo>
                <a:lnTo>
                  <a:pt x="3509" y="3741"/>
                </a:lnTo>
                <a:lnTo>
                  <a:pt x="3496" y="3763"/>
                </a:lnTo>
                <a:lnTo>
                  <a:pt x="3489" y="3783"/>
                </a:lnTo>
                <a:lnTo>
                  <a:pt x="3487" y="3805"/>
                </a:lnTo>
                <a:lnTo>
                  <a:pt x="3466" y="3886"/>
                </a:lnTo>
                <a:lnTo>
                  <a:pt x="3459" y="3898"/>
                </a:lnTo>
                <a:lnTo>
                  <a:pt x="3455" y="3911"/>
                </a:lnTo>
                <a:lnTo>
                  <a:pt x="3446" y="3927"/>
                </a:lnTo>
                <a:lnTo>
                  <a:pt x="3426" y="4089"/>
                </a:lnTo>
                <a:lnTo>
                  <a:pt x="3344" y="4213"/>
                </a:lnTo>
                <a:lnTo>
                  <a:pt x="3344" y="4214"/>
                </a:lnTo>
                <a:lnTo>
                  <a:pt x="3351" y="4230"/>
                </a:lnTo>
                <a:lnTo>
                  <a:pt x="3353" y="4238"/>
                </a:lnTo>
                <a:lnTo>
                  <a:pt x="3355" y="4248"/>
                </a:lnTo>
                <a:lnTo>
                  <a:pt x="3353" y="4254"/>
                </a:lnTo>
                <a:lnTo>
                  <a:pt x="3351" y="4261"/>
                </a:lnTo>
                <a:lnTo>
                  <a:pt x="3349" y="4263"/>
                </a:lnTo>
                <a:lnTo>
                  <a:pt x="3348" y="4263"/>
                </a:lnTo>
                <a:lnTo>
                  <a:pt x="3348" y="4266"/>
                </a:lnTo>
                <a:lnTo>
                  <a:pt x="3344" y="4274"/>
                </a:lnTo>
                <a:lnTo>
                  <a:pt x="3334" y="4282"/>
                </a:lnTo>
                <a:lnTo>
                  <a:pt x="3318" y="4299"/>
                </a:lnTo>
                <a:lnTo>
                  <a:pt x="3313" y="4308"/>
                </a:lnTo>
                <a:lnTo>
                  <a:pt x="3307" y="4315"/>
                </a:lnTo>
                <a:lnTo>
                  <a:pt x="3303" y="4329"/>
                </a:lnTo>
                <a:lnTo>
                  <a:pt x="3303" y="4335"/>
                </a:lnTo>
                <a:lnTo>
                  <a:pt x="3284" y="4342"/>
                </a:lnTo>
                <a:lnTo>
                  <a:pt x="3274" y="4346"/>
                </a:lnTo>
                <a:lnTo>
                  <a:pt x="3253" y="4370"/>
                </a:lnTo>
                <a:lnTo>
                  <a:pt x="3233" y="4414"/>
                </a:lnTo>
                <a:lnTo>
                  <a:pt x="3223" y="4478"/>
                </a:lnTo>
                <a:lnTo>
                  <a:pt x="3222" y="4517"/>
                </a:lnTo>
                <a:lnTo>
                  <a:pt x="3211" y="4524"/>
                </a:lnTo>
                <a:lnTo>
                  <a:pt x="3186" y="4541"/>
                </a:lnTo>
                <a:lnTo>
                  <a:pt x="3161" y="4566"/>
                </a:lnTo>
                <a:lnTo>
                  <a:pt x="3133" y="4599"/>
                </a:lnTo>
                <a:lnTo>
                  <a:pt x="3108" y="4638"/>
                </a:lnTo>
                <a:lnTo>
                  <a:pt x="3106" y="4638"/>
                </a:lnTo>
                <a:lnTo>
                  <a:pt x="3098" y="4655"/>
                </a:lnTo>
                <a:lnTo>
                  <a:pt x="3074" y="4682"/>
                </a:lnTo>
                <a:lnTo>
                  <a:pt x="3045" y="4696"/>
                </a:lnTo>
                <a:lnTo>
                  <a:pt x="3037" y="4696"/>
                </a:lnTo>
                <a:lnTo>
                  <a:pt x="3037" y="4697"/>
                </a:lnTo>
                <a:lnTo>
                  <a:pt x="3031" y="4700"/>
                </a:lnTo>
                <a:lnTo>
                  <a:pt x="3018" y="4703"/>
                </a:lnTo>
                <a:lnTo>
                  <a:pt x="2972" y="4687"/>
                </a:lnTo>
                <a:lnTo>
                  <a:pt x="2955" y="4685"/>
                </a:lnTo>
                <a:lnTo>
                  <a:pt x="2941" y="4686"/>
                </a:lnTo>
                <a:lnTo>
                  <a:pt x="2930" y="4689"/>
                </a:lnTo>
                <a:lnTo>
                  <a:pt x="2922" y="4697"/>
                </a:lnTo>
                <a:lnTo>
                  <a:pt x="2917" y="4708"/>
                </a:lnTo>
                <a:lnTo>
                  <a:pt x="2915" y="4723"/>
                </a:lnTo>
                <a:lnTo>
                  <a:pt x="2866" y="4707"/>
                </a:lnTo>
                <a:lnTo>
                  <a:pt x="2819" y="4682"/>
                </a:lnTo>
                <a:lnTo>
                  <a:pt x="2795" y="4664"/>
                </a:lnTo>
                <a:lnTo>
                  <a:pt x="2751" y="4623"/>
                </a:lnTo>
                <a:lnTo>
                  <a:pt x="2609" y="4457"/>
                </a:lnTo>
                <a:lnTo>
                  <a:pt x="2613" y="4445"/>
                </a:lnTo>
                <a:lnTo>
                  <a:pt x="2613" y="4435"/>
                </a:lnTo>
                <a:lnTo>
                  <a:pt x="2614" y="4433"/>
                </a:lnTo>
                <a:lnTo>
                  <a:pt x="2609" y="4420"/>
                </a:lnTo>
                <a:lnTo>
                  <a:pt x="2604" y="4405"/>
                </a:lnTo>
                <a:lnTo>
                  <a:pt x="2583" y="4371"/>
                </a:lnTo>
                <a:lnTo>
                  <a:pt x="2526" y="4306"/>
                </a:lnTo>
                <a:lnTo>
                  <a:pt x="2521" y="4293"/>
                </a:lnTo>
                <a:lnTo>
                  <a:pt x="2523" y="4283"/>
                </a:lnTo>
                <a:lnTo>
                  <a:pt x="2527" y="4273"/>
                </a:lnTo>
                <a:lnTo>
                  <a:pt x="2536" y="4265"/>
                </a:lnTo>
                <a:lnTo>
                  <a:pt x="2550" y="4259"/>
                </a:lnTo>
                <a:lnTo>
                  <a:pt x="2569" y="4253"/>
                </a:lnTo>
                <a:lnTo>
                  <a:pt x="2600" y="4183"/>
                </a:lnTo>
                <a:lnTo>
                  <a:pt x="2609" y="4114"/>
                </a:lnTo>
                <a:lnTo>
                  <a:pt x="2609" y="4098"/>
                </a:lnTo>
                <a:lnTo>
                  <a:pt x="2600" y="4049"/>
                </a:lnTo>
                <a:lnTo>
                  <a:pt x="2569" y="3988"/>
                </a:lnTo>
                <a:lnTo>
                  <a:pt x="2569" y="3500"/>
                </a:lnTo>
                <a:lnTo>
                  <a:pt x="2528" y="3417"/>
                </a:lnTo>
                <a:lnTo>
                  <a:pt x="2523" y="3448"/>
                </a:lnTo>
                <a:lnTo>
                  <a:pt x="2507" y="3483"/>
                </a:lnTo>
                <a:lnTo>
                  <a:pt x="2481" y="3520"/>
                </a:lnTo>
                <a:lnTo>
                  <a:pt x="2431" y="3578"/>
                </a:lnTo>
                <a:lnTo>
                  <a:pt x="2384" y="3645"/>
                </a:lnTo>
                <a:lnTo>
                  <a:pt x="2370" y="3670"/>
                </a:lnTo>
                <a:lnTo>
                  <a:pt x="2365" y="3683"/>
                </a:lnTo>
                <a:lnTo>
                  <a:pt x="2341" y="3693"/>
                </a:lnTo>
                <a:lnTo>
                  <a:pt x="2308" y="3716"/>
                </a:lnTo>
                <a:lnTo>
                  <a:pt x="2298" y="3728"/>
                </a:lnTo>
                <a:lnTo>
                  <a:pt x="2291" y="3741"/>
                </a:lnTo>
                <a:lnTo>
                  <a:pt x="2291" y="3755"/>
                </a:lnTo>
                <a:lnTo>
                  <a:pt x="2294" y="3768"/>
                </a:lnTo>
                <a:lnTo>
                  <a:pt x="2303" y="3785"/>
                </a:lnTo>
                <a:lnTo>
                  <a:pt x="2121" y="4029"/>
                </a:lnTo>
                <a:lnTo>
                  <a:pt x="1794" y="4416"/>
                </a:lnTo>
                <a:lnTo>
                  <a:pt x="1611" y="4477"/>
                </a:lnTo>
                <a:lnTo>
                  <a:pt x="1601" y="4486"/>
                </a:lnTo>
                <a:lnTo>
                  <a:pt x="1594" y="4497"/>
                </a:lnTo>
                <a:lnTo>
                  <a:pt x="1592" y="4506"/>
                </a:lnTo>
                <a:lnTo>
                  <a:pt x="1591" y="4517"/>
                </a:lnTo>
                <a:lnTo>
                  <a:pt x="1625" y="4559"/>
                </a:lnTo>
                <a:lnTo>
                  <a:pt x="1655" y="4606"/>
                </a:lnTo>
                <a:lnTo>
                  <a:pt x="1674" y="4656"/>
                </a:lnTo>
                <a:lnTo>
                  <a:pt x="1687" y="4710"/>
                </a:lnTo>
                <a:lnTo>
                  <a:pt x="1688" y="4799"/>
                </a:lnTo>
                <a:lnTo>
                  <a:pt x="1673" y="4896"/>
                </a:lnTo>
                <a:lnTo>
                  <a:pt x="1645" y="4995"/>
                </a:lnTo>
                <a:lnTo>
                  <a:pt x="1631" y="5017"/>
                </a:lnTo>
                <a:lnTo>
                  <a:pt x="1617" y="5027"/>
                </a:lnTo>
                <a:lnTo>
                  <a:pt x="1611" y="5030"/>
                </a:lnTo>
                <a:lnTo>
                  <a:pt x="1605" y="5035"/>
                </a:lnTo>
                <a:lnTo>
                  <a:pt x="1571" y="5049"/>
                </a:lnTo>
                <a:lnTo>
                  <a:pt x="1532" y="5059"/>
                </a:lnTo>
                <a:lnTo>
                  <a:pt x="1483" y="5081"/>
                </a:lnTo>
                <a:lnTo>
                  <a:pt x="1448" y="5110"/>
                </a:lnTo>
                <a:lnTo>
                  <a:pt x="1305" y="4988"/>
                </a:lnTo>
                <a:lnTo>
                  <a:pt x="1204" y="4866"/>
                </a:lnTo>
                <a:lnTo>
                  <a:pt x="1204" y="4845"/>
                </a:lnTo>
                <a:lnTo>
                  <a:pt x="1208" y="4811"/>
                </a:lnTo>
                <a:lnTo>
                  <a:pt x="1217" y="4786"/>
                </a:lnTo>
                <a:lnTo>
                  <a:pt x="1234" y="4768"/>
                </a:lnTo>
                <a:lnTo>
                  <a:pt x="1245" y="4764"/>
                </a:lnTo>
                <a:lnTo>
                  <a:pt x="1209" y="4734"/>
                </a:lnTo>
                <a:lnTo>
                  <a:pt x="1194" y="4716"/>
                </a:lnTo>
                <a:lnTo>
                  <a:pt x="1164" y="4677"/>
                </a:lnTo>
                <a:lnTo>
                  <a:pt x="1126" y="4608"/>
                </a:lnTo>
                <a:lnTo>
                  <a:pt x="1115" y="4582"/>
                </a:lnTo>
                <a:lnTo>
                  <a:pt x="1072" y="4427"/>
                </a:lnTo>
                <a:lnTo>
                  <a:pt x="1061" y="4355"/>
                </a:lnTo>
                <a:lnTo>
                  <a:pt x="1051" y="4355"/>
                </a:lnTo>
                <a:lnTo>
                  <a:pt x="1042" y="4351"/>
                </a:lnTo>
                <a:lnTo>
                  <a:pt x="1024" y="4339"/>
                </a:lnTo>
                <a:lnTo>
                  <a:pt x="1016" y="4331"/>
                </a:lnTo>
                <a:lnTo>
                  <a:pt x="1010" y="4320"/>
                </a:lnTo>
                <a:lnTo>
                  <a:pt x="998" y="4294"/>
                </a:lnTo>
                <a:lnTo>
                  <a:pt x="1004" y="4266"/>
                </a:lnTo>
                <a:lnTo>
                  <a:pt x="1004" y="4242"/>
                </a:lnTo>
                <a:lnTo>
                  <a:pt x="1000" y="4233"/>
                </a:lnTo>
                <a:lnTo>
                  <a:pt x="995" y="4224"/>
                </a:lnTo>
                <a:lnTo>
                  <a:pt x="987" y="4218"/>
                </a:lnTo>
                <a:lnTo>
                  <a:pt x="980" y="4213"/>
                </a:lnTo>
                <a:lnTo>
                  <a:pt x="856" y="3683"/>
                </a:lnTo>
                <a:lnTo>
                  <a:pt x="592" y="4089"/>
                </a:lnTo>
                <a:lnTo>
                  <a:pt x="490" y="4294"/>
                </a:lnTo>
                <a:lnTo>
                  <a:pt x="484" y="4298"/>
                </a:lnTo>
                <a:lnTo>
                  <a:pt x="471" y="4308"/>
                </a:lnTo>
                <a:lnTo>
                  <a:pt x="448" y="4356"/>
                </a:lnTo>
                <a:lnTo>
                  <a:pt x="408" y="4457"/>
                </a:lnTo>
                <a:lnTo>
                  <a:pt x="326" y="4599"/>
                </a:lnTo>
                <a:lnTo>
                  <a:pt x="286" y="4581"/>
                </a:lnTo>
                <a:lnTo>
                  <a:pt x="199" y="4559"/>
                </a:lnTo>
                <a:lnTo>
                  <a:pt x="114" y="4525"/>
                </a:lnTo>
                <a:lnTo>
                  <a:pt x="108" y="4522"/>
                </a:lnTo>
                <a:lnTo>
                  <a:pt x="92" y="4508"/>
                </a:lnTo>
                <a:lnTo>
                  <a:pt x="77" y="4483"/>
                </a:lnTo>
                <a:lnTo>
                  <a:pt x="67" y="4451"/>
                </a:lnTo>
                <a:lnTo>
                  <a:pt x="63" y="4423"/>
                </a:lnTo>
                <a:lnTo>
                  <a:pt x="61" y="4362"/>
                </a:lnTo>
                <a:lnTo>
                  <a:pt x="58" y="4331"/>
                </a:lnTo>
                <a:lnTo>
                  <a:pt x="45" y="4279"/>
                </a:lnTo>
                <a:lnTo>
                  <a:pt x="37" y="4256"/>
                </a:lnTo>
                <a:lnTo>
                  <a:pt x="27" y="4238"/>
                </a:lnTo>
                <a:lnTo>
                  <a:pt x="13" y="4223"/>
                </a:lnTo>
                <a:lnTo>
                  <a:pt x="0" y="4213"/>
                </a:lnTo>
                <a:lnTo>
                  <a:pt x="4" y="4161"/>
                </a:lnTo>
                <a:lnTo>
                  <a:pt x="11" y="4143"/>
                </a:lnTo>
                <a:lnTo>
                  <a:pt x="20" y="4131"/>
                </a:lnTo>
                <a:lnTo>
                  <a:pt x="55" y="4111"/>
                </a:lnTo>
                <a:lnTo>
                  <a:pt x="82" y="4089"/>
                </a:lnTo>
                <a:lnTo>
                  <a:pt x="97" y="4069"/>
                </a:lnTo>
                <a:lnTo>
                  <a:pt x="102" y="4049"/>
                </a:lnTo>
                <a:lnTo>
                  <a:pt x="205" y="3846"/>
                </a:lnTo>
                <a:lnTo>
                  <a:pt x="347" y="3642"/>
                </a:lnTo>
                <a:lnTo>
                  <a:pt x="490" y="3314"/>
                </a:lnTo>
                <a:lnTo>
                  <a:pt x="551" y="3213"/>
                </a:lnTo>
                <a:lnTo>
                  <a:pt x="555" y="3198"/>
                </a:lnTo>
                <a:lnTo>
                  <a:pt x="556" y="3169"/>
                </a:lnTo>
                <a:lnTo>
                  <a:pt x="555" y="3155"/>
                </a:lnTo>
                <a:lnTo>
                  <a:pt x="551" y="3143"/>
                </a:lnTo>
                <a:lnTo>
                  <a:pt x="538" y="3120"/>
                </a:lnTo>
                <a:lnTo>
                  <a:pt x="530" y="3111"/>
                </a:lnTo>
                <a:lnTo>
                  <a:pt x="568" y="3096"/>
                </a:lnTo>
                <a:lnTo>
                  <a:pt x="576" y="3088"/>
                </a:lnTo>
                <a:lnTo>
                  <a:pt x="585" y="3082"/>
                </a:lnTo>
                <a:lnTo>
                  <a:pt x="601" y="3070"/>
                </a:lnTo>
                <a:lnTo>
                  <a:pt x="628" y="3033"/>
                </a:lnTo>
                <a:lnTo>
                  <a:pt x="633" y="3022"/>
                </a:lnTo>
                <a:lnTo>
                  <a:pt x="641" y="3012"/>
                </a:lnTo>
                <a:lnTo>
                  <a:pt x="652" y="2989"/>
                </a:lnTo>
                <a:lnTo>
                  <a:pt x="652" y="2866"/>
                </a:lnTo>
                <a:lnTo>
                  <a:pt x="713" y="2744"/>
                </a:lnTo>
                <a:lnTo>
                  <a:pt x="734" y="2672"/>
                </a:lnTo>
                <a:lnTo>
                  <a:pt x="787" y="2547"/>
                </a:lnTo>
                <a:lnTo>
                  <a:pt x="794" y="2539"/>
                </a:lnTo>
                <a:lnTo>
                  <a:pt x="799" y="2532"/>
                </a:lnTo>
                <a:lnTo>
                  <a:pt x="804" y="2526"/>
                </a:lnTo>
                <a:lnTo>
                  <a:pt x="817" y="2519"/>
                </a:lnTo>
                <a:lnTo>
                  <a:pt x="830" y="2482"/>
                </a:lnTo>
                <a:lnTo>
                  <a:pt x="840" y="2465"/>
                </a:lnTo>
                <a:lnTo>
                  <a:pt x="844" y="2462"/>
                </a:lnTo>
                <a:lnTo>
                  <a:pt x="856" y="2458"/>
                </a:lnTo>
                <a:lnTo>
                  <a:pt x="861" y="2455"/>
                </a:lnTo>
                <a:lnTo>
                  <a:pt x="868" y="2453"/>
                </a:lnTo>
                <a:lnTo>
                  <a:pt x="901" y="2458"/>
                </a:lnTo>
                <a:lnTo>
                  <a:pt x="960" y="2486"/>
                </a:lnTo>
                <a:lnTo>
                  <a:pt x="1041" y="2539"/>
                </a:lnTo>
                <a:lnTo>
                  <a:pt x="1183" y="2315"/>
                </a:lnTo>
                <a:lnTo>
                  <a:pt x="1286" y="2071"/>
                </a:lnTo>
                <a:lnTo>
                  <a:pt x="1550" y="1643"/>
                </a:lnTo>
                <a:lnTo>
                  <a:pt x="1574" y="1620"/>
                </a:lnTo>
                <a:lnTo>
                  <a:pt x="1591" y="1600"/>
                </a:lnTo>
                <a:lnTo>
                  <a:pt x="1593" y="1588"/>
                </a:lnTo>
                <a:lnTo>
                  <a:pt x="1594" y="1579"/>
                </a:lnTo>
                <a:lnTo>
                  <a:pt x="1593" y="1569"/>
                </a:lnTo>
                <a:lnTo>
                  <a:pt x="1591" y="1562"/>
                </a:lnTo>
                <a:lnTo>
                  <a:pt x="1693" y="1376"/>
                </a:lnTo>
                <a:lnTo>
                  <a:pt x="2100" y="745"/>
                </a:lnTo>
                <a:lnTo>
                  <a:pt x="2121" y="582"/>
                </a:lnTo>
                <a:lnTo>
                  <a:pt x="2136" y="568"/>
                </a:lnTo>
                <a:lnTo>
                  <a:pt x="2153" y="558"/>
                </a:lnTo>
                <a:lnTo>
                  <a:pt x="2170" y="554"/>
                </a:lnTo>
                <a:lnTo>
                  <a:pt x="2191" y="555"/>
                </a:lnTo>
                <a:lnTo>
                  <a:pt x="2212" y="559"/>
                </a:lnTo>
                <a:lnTo>
                  <a:pt x="2235" y="568"/>
                </a:lnTo>
                <a:lnTo>
                  <a:pt x="2284" y="602"/>
                </a:lnTo>
                <a:lnTo>
                  <a:pt x="2406" y="786"/>
                </a:lnTo>
                <a:lnTo>
                  <a:pt x="2406" y="867"/>
                </a:lnTo>
                <a:lnTo>
                  <a:pt x="2400" y="876"/>
                </a:lnTo>
                <a:lnTo>
                  <a:pt x="2396" y="893"/>
                </a:lnTo>
                <a:lnTo>
                  <a:pt x="2396" y="908"/>
                </a:lnTo>
                <a:lnTo>
                  <a:pt x="2400" y="921"/>
                </a:lnTo>
                <a:lnTo>
                  <a:pt x="2406" y="928"/>
                </a:lnTo>
                <a:lnTo>
                  <a:pt x="2079" y="1376"/>
                </a:lnTo>
                <a:lnTo>
                  <a:pt x="1856" y="1724"/>
                </a:lnTo>
                <a:lnTo>
                  <a:pt x="1815" y="1765"/>
                </a:lnTo>
                <a:lnTo>
                  <a:pt x="1347" y="2805"/>
                </a:lnTo>
                <a:lnTo>
                  <a:pt x="1350" y="2835"/>
                </a:lnTo>
                <a:lnTo>
                  <a:pt x="1349" y="2849"/>
                </a:lnTo>
                <a:lnTo>
                  <a:pt x="1345" y="2866"/>
                </a:lnTo>
                <a:lnTo>
                  <a:pt x="1329" y="2896"/>
                </a:lnTo>
                <a:lnTo>
                  <a:pt x="1305" y="2928"/>
                </a:lnTo>
                <a:lnTo>
                  <a:pt x="1305" y="3172"/>
                </a:lnTo>
                <a:lnTo>
                  <a:pt x="1326" y="3724"/>
                </a:lnTo>
                <a:lnTo>
                  <a:pt x="1335" y="3731"/>
                </a:lnTo>
                <a:lnTo>
                  <a:pt x="1347" y="3749"/>
                </a:lnTo>
                <a:lnTo>
                  <a:pt x="1350" y="3758"/>
                </a:lnTo>
                <a:lnTo>
                  <a:pt x="1351" y="3766"/>
                </a:lnTo>
                <a:lnTo>
                  <a:pt x="1351" y="3773"/>
                </a:lnTo>
                <a:lnTo>
                  <a:pt x="1350" y="3774"/>
                </a:lnTo>
                <a:lnTo>
                  <a:pt x="1350" y="3777"/>
                </a:lnTo>
                <a:lnTo>
                  <a:pt x="1347" y="3785"/>
                </a:lnTo>
                <a:lnTo>
                  <a:pt x="1351" y="3845"/>
                </a:lnTo>
                <a:lnTo>
                  <a:pt x="1367" y="3907"/>
                </a:lnTo>
                <a:lnTo>
                  <a:pt x="1469" y="3660"/>
                </a:lnTo>
                <a:lnTo>
                  <a:pt x="1611" y="3417"/>
                </a:lnTo>
                <a:lnTo>
                  <a:pt x="1620" y="3472"/>
                </a:lnTo>
                <a:lnTo>
                  <a:pt x="1622" y="3487"/>
                </a:lnTo>
                <a:lnTo>
                  <a:pt x="1617" y="3515"/>
                </a:lnTo>
                <a:lnTo>
                  <a:pt x="1616" y="3521"/>
                </a:lnTo>
                <a:lnTo>
                  <a:pt x="1615" y="3527"/>
                </a:lnTo>
                <a:lnTo>
                  <a:pt x="1611" y="3539"/>
                </a:lnTo>
                <a:lnTo>
                  <a:pt x="1601" y="3553"/>
                </a:lnTo>
                <a:lnTo>
                  <a:pt x="1588" y="3581"/>
                </a:lnTo>
                <a:lnTo>
                  <a:pt x="1582" y="3606"/>
                </a:lnTo>
                <a:lnTo>
                  <a:pt x="1584" y="3629"/>
                </a:lnTo>
                <a:lnTo>
                  <a:pt x="1591" y="3642"/>
                </a:lnTo>
                <a:lnTo>
                  <a:pt x="1584" y="3655"/>
                </a:lnTo>
                <a:lnTo>
                  <a:pt x="1572" y="3722"/>
                </a:lnTo>
                <a:lnTo>
                  <a:pt x="1571" y="3743"/>
                </a:lnTo>
                <a:lnTo>
                  <a:pt x="1585" y="3780"/>
                </a:lnTo>
                <a:lnTo>
                  <a:pt x="1592" y="3798"/>
                </a:lnTo>
                <a:lnTo>
                  <a:pt x="1592" y="3800"/>
                </a:lnTo>
                <a:lnTo>
                  <a:pt x="1594" y="3814"/>
                </a:lnTo>
                <a:lnTo>
                  <a:pt x="1596" y="3842"/>
                </a:lnTo>
                <a:lnTo>
                  <a:pt x="1591" y="3866"/>
                </a:lnTo>
                <a:lnTo>
                  <a:pt x="1550" y="3907"/>
                </a:lnTo>
                <a:lnTo>
                  <a:pt x="1580" y="3998"/>
                </a:lnTo>
                <a:lnTo>
                  <a:pt x="1590" y="4053"/>
                </a:lnTo>
                <a:lnTo>
                  <a:pt x="1590" y="4061"/>
                </a:lnTo>
                <a:lnTo>
                  <a:pt x="1611" y="4233"/>
                </a:lnTo>
                <a:lnTo>
                  <a:pt x="1656" y="4177"/>
                </a:lnTo>
                <a:lnTo>
                  <a:pt x="1667" y="4152"/>
                </a:lnTo>
                <a:lnTo>
                  <a:pt x="1671" y="4140"/>
                </a:lnTo>
                <a:lnTo>
                  <a:pt x="1673" y="4131"/>
                </a:lnTo>
                <a:lnTo>
                  <a:pt x="1698" y="4073"/>
                </a:lnTo>
                <a:lnTo>
                  <a:pt x="1707" y="4058"/>
                </a:lnTo>
                <a:lnTo>
                  <a:pt x="1726" y="4018"/>
                </a:lnTo>
                <a:lnTo>
                  <a:pt x="1733" y="4009"/>
                </a:lnTo>
                <a:lnTo>
                  <a:pt x="1958" y="3652"/>
                </a:lnTo>
                <a:lnTo>
                  <a:pt x="2004" y="3584"/>
                </a:lnTo>
                <a:lnTo>
                  <a:pt x="2010" y="3571"/>
                </a:lnTo>
                <a:lnTo>
                  <a:pt x="2019" y="3558"/>
                </a:lnTo>
                <a:lnTo>
                  <a:pt x="2025" y="3547"/>
                </a:lnTo>
                <a:lnTo>
                  <a:pt x="2030" y="3539"/>
                </a:lnTo>
                <a:lnTo>
                  <a:pt x="2033" y="3532"/>
                </a:lnTo>
                <a:lnTo>
                  <a:pt x="2037" y="3525"/>
                </a:lnTo>
                <a:lnTo>
                  <a:pt x="2038" y="3521"/>
                </a:lnTo>
                <a:lnTo>
                  <a:pt x="2039" y="3518"/>
                </a:lnTo>
                <a:lnTo>
                  <a:pt x="2202" y="3294"/>
                </a:lnTo>
                <a:lnTo>
                  <a:pt x="2212" y="3265"/>
                </a:lnTo>
                <a:lnTo>
                  <a:pt x="2231" y="3224"/>
                </a:lnTo>
                <a:lnTo>
                  <a:pt x="2243" y="3213"/>
                </a:lnTo>
                <a:lnTo>
                  <a:pt x="2264" y="3169"/>
                </a:lnTo>
                <a:lnTo>
                  <a:pt x="2269" y="3155"/>
                </a:lnTo>
                <a:lnTo>
                  <a:pt x="2270" y="3132"/>
                </a:lnTo>
                <a:lnTo>
                  <a:pt x="2268" y="3120"/>
                </a:lnTo>
                <a:lnTo>
                  <a:pt x="2263" y="3111"/>
                </a:lnTo>
                <a:lnTo>
                  <a:pt x="2351" y="3054"/>
                </a:lnTo>
                <a:lnTo>
                  <a:pt x="2406" y="3008"/>
                </a:lnTo>
                <a:lnTo>
                  <a:pt x="2467" y="2846"/>
                </a:lnTo>
                <a:lnTo>
                  <a:pt x="2569" y="2683"/>
                </a:lnTo>
                <a:lnTo>
                  <a:pt x="2427" y="2643"/>
                </a:lnTo>
                <a:lnTo>
                  <a:pt x="2417" y="2642"/>
                </a:lnTo>
                <a:lnTo>
                  <a:pt x="2410" y="2642"/>
                </a:lnTo>
                <a:lnTo>
                  <a:pt x="2396" y="2637"/>
                </a:lnTo>
                <a:lnTo>
                  <a:pt x="2392" y="2637"/>
                </a:lnTo>
                <a:lnTo>
                  <a:pt x="2367" y="2629"/>
                </a:lnTo>
                <a:lnTo>
                  <a:pt x="2354" y="2626"/>
                </a:lnTo>
                <a:lnTo>
                  <a:pt x="2311" y="2606"/>
                </a:lnTo>
                <a:lnTo>
                  <a:pt x="2263" y="2579"/>
                </a:lnTo>
                <a:lnTo>
                  <a:pt x="2182" y="2553"/>
                </a:lnTo>
                <a:lnTo>
                  <a:pt x="2150" y="2534"/>
                </a:lnTo>
                <a:lnTo>
                  <a:pt x="2126" y="2514"/>
                </a:lnTo>
                <a:lnTo>
                  <a:pt x="2104" y="2488"/>
                </a:lnTo>
                <a:lnTo>
                  <a:pt x="2097" y="2474"/>
                </a:lnTo>
                <a:lnTo>
                  <a:pt x="2085" y="2445"/>
                </a:lnTo>
                <a:lnTo>
                  <a:pt x="2079" y="2413"/>
                </a:lnTo>
                <a:lnTo>
                  <a:pt x="2079" y="2397"/>
                </a:lnTo>
                <a:lnTo>
                  <a:pt x="2076" y="2371"/>
                </a:lnTo>
                <a:lnTo>
                  <a:pt x="2077" y="2347"/>
                </a:lnTo>
                <a:lnTo>
                  <a:pt x="2080" y="2324"/>
                </a:lnTo>
                <a:lnTo>
                  <a:pt x="2101" y="2283"/>
                </a:lnTo>
                <a:lnTo>
                  <a:pt x="2137" y="2248"/>
                </a:lnTo>
                <a:lnTo>
                  <a:pt x="2161" y="2233"/>
                </a:lnTo>
                <a:lnTo>
                  <a:pt x="2691" y="2009"/>
                </a:lnTo>
                <a:lnTo>
                  <a:pt x="2998" y="1826"/>
                </a:lnTo>
                <a:lnTo>
                  <a:pt x="3120" y="1724"/>
                </a:lnTo>
                <a:lnTo>
                  <a:pt x="3263" y="1623"/>
                </a:lnTo>
                <a:lnTo>
                  <a:pt x="3505" y="1512"/>
                </a:lnTo>
                <a:lnTo>
                  <a:pt x="3515" y="1511"/>
                </a:lnTo>
                <a:lnTo>
                  <a:pt x="3524" y="1512"/>
                </a:lnTo>
                <a:lnTo>
                  <a:pt x="3543" y="1516"/>
                </a:lnTo>
                <a:lnTo>
                  <a:pt x="3552" y="1522"/>
                </a:lnTo>
                <a:lnTo>
                  <a:pt x="3562" y="1529"/>
                </a:lnTo>
                <a:lnTo>
                  <a:pt x="3579" y="1546"/>
                </a:lnTo>
                <a:lnTo>
                  <a:pt x="3595" y="1572"/>
                </a:lnTo>
                <a:lnTo>
                  <a:pt x="3630" y="1643"/>
                </a:lnTo>
                <a:lnTo>
                  <a:pt x="3698" y="1850"/>
                </a:lnTo>
                <a:lnTo>
                  <a:pt x="3704" y="1874"/>
                </a:lnTo>
                <a:close/>
                <a:moveTo>
                  <a:pt x="6238" y="2634"/>
                </a:moveTo>
                <a:lnTo>
                  <a:pt x="6268" y="2695"/>
                </a:lnTo>
                <a:lnTo>
                  <a:pt x="6350" y="2800"/>
                </a:lnTo>
                <a:lnTo>
                  <a:pt x="6358" y="2811"/>
                </a:lnTo>
                <a:lnTo>
                  <a:pt x="6379" y="2852"/>
                </a:lnTo>
                <a:lnTo>
                  <a:pt x="6390" y="2889"/>
                </a:lnTo>
                <a:lnTo>
                  <a:pt x="6391" y="2907"/>
                </a:lnTo>
                <a:lnTo>
                  <a:pt x="6390" y="2923"/>
                </a:lnTo>
                <a:lnTo>
                  <a:pt x="6390" y="3053"/>
                </a:lnTo>
                <a:lnTo>
                  <a:pt x="6299" y="3326"/>
                </a:lnTo>
                <a:lnTo>
                  <a:pt x="6301" y="3335"/>
                </a:lnTo>
                <a:lnTo>
                  <a:pt x="6302" y="3345"/>
                </a:lnTo>
                <a:lnTo>
                  <a:pt x="6301" y="3364"/>
                </a:lnTo>
                <a:lnTo>
                  <a:pt x="6295" y="3383"/>
                </a:lnTo>
                <a:lnTo>
                  <a:pt x="6269" y="3438"/>
                </a:lnTo>
                <a:lnTo>
                  <a:pt x="6262" y="3457"/>
                </a:lnTo>
                <a:lnTo>
                  <a:pt x="6260" y="3474"/>
                </a:lnTo>
                <a:lnTo>
                  <a:pt x="6260" y="3703"/>
                </a:lnTo>
                <a:lnTo>
                  <a:pt x="6286" y="3897"/>
                </a:lnTo>
                <a:lnTo>
                  <a:pt x="6293" y="3899"/>
                </a:lnTo>
                <a:lnTo>
                  <a:pt x="6295" y="3899"/>
                </a:lnTo>
                <a:lnTo>
                  <a:pt x="6297" y="3900"/>
                </a:lnTo>
                <a:lnTo>
                  <a:pt x="6308" y="3904"/>
                </a:lnTo>
                <a:lnTo>
                  <a:pt x="6315" y="3904"/>
                </a:lnTo>
                <a:lnTo>
                  <a:pt x="6328" y="3901"/>
                </a:lnTo>
                <a:lnTo>
                  <a:pt x="6339" y="3897"/>
                </a:lnTo>
                <a:lnTo>
                  <a:pt x="6340" y="3897"/>
                </a:lnTo>
                <a:lnTo>
                  <a:pt x="6351" y="3888"/>
                </a:lnTo>
                <a:lnTo>
                  <a:pt x="6360" y="3877"/>
                </a:lnTo>
                <a:lnTo>
                  <a:pt x="6368" y="3862"/>
                </a:lnTo>
                <a:lnTo>
                  <a:pt x="6377" y="3845"/>
                </a:lnTo>
                <a:lnTo>
                  <a:pt x="6506" y="3722"/>
                </a:lnTo>
                <a:lnTo>
                  <a:pt x="6551" y="3665"/>
                </a:lnTo>
                <a:lnTo>
                  <a:pt x="6584" y="3612"/>
                </a:lnTo>
                <a:lnTo>
                  <a:pt x="6602" y="3604"/>
                </a:lnTo>
                <a:lnTo>
                  <a:pt x="6616" y="3595"/>
                </a:lnTo>
                <a:lnTo>
                  <a:pt x="6622" y="3589"/>
                </a:lnTo>
                <a:lnTo>
                  <a:pt x="6624" y="3586"/>
                </a:lnTo>
                <a:lnTo>
                  <a:pt x="6627" y="3584"/>
                </a:lnTo>
                <a:lnTo>
                  <a:pt x="6636" y="3573"/>
                </a:lnTo>
                <a:lnTo>
                  <a:pt x="6671" y="3514"/>
                </a:lnTo>
                <a:lnTo>
                  <a:pt x="6675" y="3508"/>
                </a:lnTo>
                <a:lnTo>
                  <a:pt x="6753" y="3365"/>
                </a:lnTo>
                <a:lnTo>
                  <a:pt x="6761" y="3362"/>
                </a:lnTo>
                <a:lnTo>
                  <a:pt x="6768" y="3359"/>
                </a:lnTo>
                <a:lnTo>
                  <a:pt x="6774" y="3357"/>
                </a:lnTo>
                <a:lnTo>
                  <a:pt x="6779" y="3353"/>
                </a:lnTo>
                <a:lnTo>
                  <a:pt x="6785" y="3349"/>
                </a:lnTo>
                <a:lnTo>
                  <a:pt x="6786" y="3342"/>
                </a:lnTo>
                <a:lnTo>
                  <a:pt x="6786" y="3337"/>
                </a:lnTo>
                <a:lnTo>
                  <a:pt x="6784" y="3331"/>
                </a:lnTo>
                <a:lnTo>
                  <a:pt x="6778" y="3326"/>
                </a:lnTo>
                <a:lnTo>
                  <a:pt x="6790" y="3314"/>
                </a:lnTo>
                <a:lnTo>
                  <a:pt x="6798" y="3310"/>
                </a:lnTo>
                <a:lnTo>
                  <a:pt x="6830" y="3274"/>
                </a:lnTo>
                <a:lnTo>
                  <a:pt x="6935" y="3144"/>
                </a:lnTo>
                <a:lnTo>
                  <a:pt x="6977" y="3082"/>
                </a:lnTo>
                <a:lnTo>
                  <a:pt x="7016" y="3038"/>
                </a:lnTo>
                <a:lnTo>
                  <a:pt x="7022" y="3034"/>
                </a:lnTo>
                <a:lnTo>
                  <a:pt x="7026" y="3031"/>
                </a:lnTo>
                <a:lnTo>
                  <a:pt x="7035" y="3028"/>
                </a:lnTo>
                <a:lnTo>
                  <a:pt x="7039" y="3028"/>
                </a:lnTo>
                <a:lnTo>
                  <a:pt x="7056" y="3033"/>
                </a:lnTo>
                <a:lnTo>
                  <a:pt x="7081" y="3046"/>
                </a:lnTo>
                <a:lnTo>
                  <a:pt x="7090" y="3053"/>
                </a:lnTo>
                <a:lnTo>
                  <a:pt x="7083" y="3066"/>
                </a:lnTo>
                <a:lnTo>
                  <a:pt x="7076" y="3088"/>
                </a:lnTo>
                <a:lnTo>
                  <a:pt x="7072" y="3107"/>
                </a:lnTo>
                <a:lnTo>
                  <a:pt x="7074" y="3123"/>
                </a:lnTo>
                <a:lnTo>
                  <a:pt x="7078" y="3131"/>
                </a:lnTo>
                <a:lnTo>
                  <a:pt x="7078" y="3274"/>
                </a:lnTo>
                <a:lnTo>
                  <a:pt x="7082" y="3283"/>
                </a:lnTo>
                <a:lnTo>
                  <a:pt x="7087" y="3292"/>
                </a:lnTo>
                <a:lnTo>
                  <a:pt x="7090" y="3306"/>
                </a:lnTo>
                <a:lnTo>
                  <a:pt x="7088" y="3312"/>
                </a:lnTo>
                <a:lnTo>
                  <a:pt x="7087" y="3314"/>
                </a:lnTo>
                <a:lnTo>
                  <a:pt x="7087" y="3318"/>
                </a:lnTo>
                <a:lnTo>
                  <a:pt x="7082" y="3322"/>
                </a:lnTo>
                <a:lnTo>
                  <a:pt x="7078" y="3326"/>
                </a:lnTo>
                <a:lnTo>
                  <a:pt x="7088" y="3402"/>
                </a:lnTo>
                <a:lnTo>
                  <a:pt x="7080" y="3475"/>
                </a:lnTo>
                <a:lnTo>
                  <a:pt x="7070" y="3510"/>
                </a:lnTo>
                <a:lnTo>
                  <a:pt x="7068" y="3512"/>
                </a:lnTo>
                <a:lnTo>
                  <a:pt x="7055" y="3545"/>
                </a:lnTo>
                <a:lnTo>
                  <a:pt x="7012" y="3612"/>
                </a:lnTo>
                <a:lnTo>
                  <a:pt x="6960" y="3741"/>
                </a:lnTo>
                <a:lnTo>
                  <a:pt x="6896" y="3858"/>
                </a:lnTo>
                <a:lnTo>
                  <a:pt x="6766" y="4040"/>
                </a:lnTo>
                <a:lnTo>
                  <a:pt x="6636" y="4197"/>
                </a:lnTo>
                <a:lnTo>
                  <a:pt x="6629" y="4200"/>
                </a:lnTo>
                <a:lnTo>
                  <a:pt x="6624" y="4202"/>
                </a:lnTo>
                <a:lnTo>
                  <a:pt x="6621" y="4207"/>
                </a:lnTo>
                <a:lnTo>
                  <a:pt x="6612" y="4217"/>
                </a:lnTo>
                <a:lnTo>
                  <a:pt x="6559" y="4300"/>
                </a:lnTo>
                <a:lnTo>
                  <a:pt x="6551" y="4308"/>
                </a:lnTo>
                <a:lnTo>
                  <a:pt x="6548" y="4311"/>
                </a:lnTo>
                <a:lnTo>
                  <a:pt x="6544" y="4314"/>
                </a:lnTo>
                <a:lnTo>
                  <a:pt x="6530" y="4326"/>
                </a:lnTo>
                <a:lnTo>
                  <a:pt x="6526" y="4328"/>
                </a:lnTo>
                <a:lnTo>
                  <a:pt x="6524" y="4328"/>
                </a:lnTo>
                <a:lnTo>
                  <a:pt x="6522" y="4330"/>
                </a:lnTo>
                <a:lnTo>
                  <a:pt x="6506" y="4336"/>
                </a:lnTo>
                <a:lnTo>
                  <a:pt x="6500" y="4339"/>
                </a:lnTo>
                <a:lnTo>
                  <a:pt x="6484" y="4339"/>
                </a:lnTo>
                <a:lnTo>
                  <a:pt x="6482" y="4340"/>
                </a:lnTo>
                <a:lnTo>
                  <a:pt x="6465" y="4339"/>
                </a:lnTo>
                <a:lnTo>
                  <a:pt x="6460" y="4336"/>
                </a:lnTo>
                <a:lnTo>
                  <a:pt x="6455" y="4336"/>
                </a:lnTo>
                <a:lnTo>
                  <a:pt x="6447" y="4333"/>
                </a:lnTo>
                <a:lnTo>
                  <a:pt x="6442" y="4331"/>
                </a:lnTo>
                <a:lnTo>
                  <a:pt x="6441" y="4331"/>
                </a:lnTo>
                <a:lnTo>
                  <a:pt x="6358" y="4288"/>
                </a:lnTo>
                <a:lnTo>
                  <a:pt x="6295" y="4248"/>
                </a:lnTo>
                <a:lnTo>
                  <a:pt x="6220" y="4184"/>
                </a:lnTo>
                <a:lnTo>
                  <a:pt x="6143" y="4094"/>
                </a:lnTo>
                <a:lnTo>
                  <a:pt x="6094" y="4013"/>
                </a:lnTo>
                <a:lnTo>
                  <a:pt x="6064" y="3946"/>
                </a:lnTo>
                <a:lnTo>
                  <a:pt x="6029" y="3824"/>
                </a:lnTo>
                <a:lnTo>
                  <a:pt x="6013" y="3689"/>
                </a:lnTo>
                <a:lnTo>
                  <a:pt x="5987" y="3598"/>
                </a:lnTo>
                <a:lnTo>
                  <a:pt x="6038" y="3118"/>
                </a:lnTo>
                <a:lnTo>
                  <a:pt x="6104" y="2716"/>
                </a:lnTo>
                <a:lnTo>
                  <a:pt x="6100" y="2706"/>
                </a:lnTo>
                <a:lnTo>
                  <a:pt x="6097" y="2689"/>
                </a:lnTo>
                <a:lnTo>
                  <a:pt x="6097" y="2676"/>
                </a:lnTo>
                <a:lnTo>
                  <a:pt x="6100" y="2667"/>
                </a:lnTo>
                <a:lnTo>
                  <a:pt x="6104" y="2664"/>
                </a:lnTo>
                <a:lnTo>
                  <a:pt x="6107" y="2645"/>
                </a:lnTo>
                <a:lnTo>
                  <a:pt x="6107" y="2628"/>
                </a:lnTo>
                <a:lnTo>
                  <a:pt x="6105" y="2620"/>
                </a:lnTo>
                <a:lnTo>
                  <a:pt x="6102" y="2613"/>
                </a:lnTo>
                <a:lnTo>
                  <a:pt x="6090" y="2599"/>
                </a:lnTo>
                <a:lnTo>
                  <a:pt x="6095" y="2593"/>
                </a:lnTo>
                <a:lnTo>
                  <a:pt x="6102" y="2588"/>
                </a:lnTo>
                <a:lnTo>
                  <a:pt x="6120" y="2576"/>
                </a:lnTo>
                <a:lnTo>
                  <a:pt x="6136" y="2573"/>
                </a:lnTo>
                <a:lnTo>
                  <a:pt x="6164" y="2574"/>
                </a:lnTo>
                <a:lnTo>
                  <a:pt x="6208" y="2588"/>
                </a:lnTo>
                <a:lnTo>
                  <a:pt x="6234" y="2599"/>
                </a:lnTo>
                <a:lnTo>
                  <a:pt x="6235" y="2616"/>
                </a:lnTo>
                <a:lnTo>
                  <a:pt x="6238" y="2634"/>
                </a:lnTo>
                <a:close/>
              </a:path>
            </a:pathLst>
          </a:custGeom>
          <a:solidFill>
            <a:srgbClr val="92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418822"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418823"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
        <p:nvSpPr>
          <p:cNvPr id="33800" name="日期占位符 2"/>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33801" name="页脚占位符 3"/>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33802" name="灯片编号占位符 4"/>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CF42F1ED-C1AC-4F2A-A76D-FAD494218F6E}"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431106"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36867" name="TextBox 10">
            <a:hlinkClick r:id="" action="ppaction://hlinkshowjump?jump=nextslide"/>
          </p:cNvPr>
          <p:cNvSpPr txBox="1"/>
          <p:nvPr/>
        </p:nvSpPr>
        <p:spPr>
          <a:xfrm>
            <a:off x="882650" y="650875"/>
            <a:ext cx="235426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认真学习贯彻党的十八届四中全会精神 </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36868"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sp>
        <p:nvSpPr>
          <p:cNvPr id="36869" name="Freeform 8"/>
          <p:cNvSpPr>
            <a:spLocks noEditPoints="1"/>
          </p:cNvSpPr>
          <p:nvPr/>
        </p:nvSpPr>
        <p:spPr>
          <a:xfrm>
            <a:off x="971550" y="247650"/>
            <a:ext cx="1223963" cy="422275"/>
          </a:xfrm>
          <a:custGeom>
            <a:avLst/>
            <a:gdLst/>
            <a:ahLst/>
            <a:cxnLst>
              <a:cxn ang="0">
                <a:pos x="11672" y="3582"/>
              </a:cxn>
              <a:cxn ang="0">
                <a:pos x="3581" y="360"/>
              </a:cxn>
              <a:cxn ang="0">
                <a:pos x="3344" y="888"/>
              </a:cxn>
              <a:cxn ang="0">
                <a:pos x="16809" y="38"/>
              </a:cxn>
              <a:cxn ang="0">
                <a:pos x="17716" y="875"/>
              </a:cxn>
              <a:cxn ang="0">
                <a:pos x="17216" y="1776"/>
              </a:cxn>
              <a:cxn ang="0">
                <a:pos x="17387" y="4568"/>
              </a:cxn>
              <a:cxn ang="0">
                <a:pos x="15887" y="4244"/>
              </a:cxn>
              <a:cxn ang="0">
                <a:pos x="16835" y="1946"/>
              </a:cxn>
              <a:cxn ang="0">
                <a:pos x="16303" y="482"/>
              </a:cxn>
              <a:cxn ang="0">
                <a:pos x="14209" y="1161"/>
              </a:cxn>
              <a:cxn ang="0">
                <a:pos x="15126" y="250"/>
              </a:cxn>
              <a:cxn ang="0">
                <a:pos x="15822" y="1690"/>
              </a:cxn>
              <a:cxn ang="0">
                <a:pos x="16258" y="2099"/>
              </a:cxn>
              <a:cxn ang="0">
                <a:pos x="15651" y="2869"/>
              </a:cxn>
              <a:cxn ang="0">
                <a:pos x="14460" y="3239"/>
              </a:cxn>
              <a:cxn ang="0">
                <a:pos x="14995" y="2139"/>
              </a:cxn>
              <a:cxn ang="0">
                <a:pos x="15354" y="1380"/>
              </a:cxn>
              <a:cxn ang="0">
                <a:pos x="15214" y="1113"/>
              </a:cxn>
              <a:cxn ang="0">
                <a:pos x="14034" y="1757"/>
              </a:cxn>
              <a:cxn ang="0">
                <a:pos x="14015" y="3747"/>
              </a:cxn>
              <a:cxn ang="0">
                <a:pos x="13319" y="4051"/>
              </a:cxn>
              <a:cxn ang="0">
                <a:pos x="13863" y="1942"/>
              </a:cxn>
              <a:cxn ang="0">
                <a:pos x="15959" y="2003"/>
              </a:cxn>
              <a:cxn ang="0">
                <a:pos x="15713" y="2293"/>
              </a:cxn>
              <a:cxn ang="0">
                <a:pos x="15283" y="2337"/>
              </a:cxn>
              <a:cxn ang="0">
                <a:pos x="16495" y="2868"/>
              </a:cxn>
              <a:cxn ang="0">
                <a:pos x="12230" y="1741"/>
              </a:cxn>
              <a:cxn ang="0">
                <a:pos x="12879" y="2402"/>
              </a:cxn>
              <a:cxn ang="0">
                <a:pos x="12010" y="961"/>
              </a:cxn>
              <a:cxn ang="0">
                <a:pos x="10591" y="1754"/>
              </a:cxn>
              <a:cxn ang="0">
                <a:pos x="10782" y="3325"/>
              </a:cxn>
              <a:cxn ang="0">
                <a:pos x="10245" y="3275"/>
              </a:cxn>
              <a:cxn ang="0">
                <a:pos x="12494" y="4207"/>
              </a:cxn>
              <a:cxn ang="0">
                <a:pos x="9556" y="3885"/>
              </a:cxn>
              <a:cxn ang="0">
                <a:pos x="9013" y="3603"/>
              </a:cxn>
              <a:cxn ang="0">
                <a:pos x="8401" y="2456"/>
              </a:cxn>
              <a:cxn ang="0">
                <a:pos x="7852" y="4303"/>
              </a:cxn>
              <a:cxn ang="0">
                <a:pos x="8371" y="2748"/>
              </a:cxn>
              <a:cxn ang="0">
                <a:pos x="7912" y="2395"/>
              </a:cxn>
              <a:cxn ang="0">
                <a:pos x="7787" y="1822"/>
              </a:cxn>
              <a:cxn ang="0">
                <a:pos x="7498" y="1522"/>
              </a:cxn>
              <a:cxn ang="0">
                <a:pos x="8608" y="1128"/>
              </a:cxn>
              <a:cxn ang="0">
                <a:pos x="6844" y="1509"/>
              </a:cxn>
              <a:cxn ang="0">
                <a:pos x="3709" y="1906"/>
              </a:cxn>
              <a:cxn ang="0">
                <a:pos x="3344" y="2683"/>
              </a:cxn>
              <a:cxn ang="0">
                <a:pos x="4118" y="3294"/>
              </a:cxn>
              <a:cxn ang="0">
                <a:pos x="4887" y="3645"/>
              </a:cxn>
              <a:cxn ang="0">
                <a:pos x="5477" y="4138"/>
              </a:cxn>
              <a:cxn ang="0">
                <a:pos x="3522" y="3678"/>
              </a:cxn>
              <a:cxn ang="0">
                <a:pos x="3211" y="4524"/>
              </a:cxn>
              <a:cxn ang="0">
                <a:pos x="2550" y="4259"/>
              </a:cxn>
              <a:cxn ang="0">
                <a:pos x="1645" y="4995"/>
              </a:cxn>
              <a:cxn ang="0">
                <a:pos x="592" y="4089"/>
              </a:cxn>
              <a:cxn ang="0">
                <a:pos x="551" y="3143"/>
              </a:cxn>
              <a:cxn ang="0">
                <a:pos x="1591" y="1562"/>
              </a:cxn>
              <a:cxn ang="0">
                <a:pos x="1347" y="3785"/>
              </a:cxn>
              <a:cxn ang="0">
                <a:pos x="1726" y="4018"/>
              </a:cxn>
              <a:cxn ang="0">
                <a:pos x="2126" y="2514"/>
              </a:cxn>
              <a:cxn ang="0">
                <a:pos x="6299" y="3326"/>
              </a:cxn>
              <a:cxn ang="0">
                <a:pos x="6774" y="3357"/>
              </a:cxn>
              <a:cxn ang="0">
                <a:pos x="7070" y="3510"/>
              </a:cxn>
              <a:cxn ang="0">
                <a:pos x="6029" y="3824"/>
              </a:cxn>
            </a:cxnLst>
            <a:rect l="0" t="0" r="0" b="0"/>
            <a:pathLst>
              <a:path w="17750" h="5110">
                <a:moveTo>
                  <a:pt x="3004" y="3107"/>
                </a:moveTo>
                <a:lnTo>
                  <a:pt x="2992" y="3110"/>
                </a:lnTo>
                <a:lnTo>
                  <a:pt x="2980" y="3116"/>
                </a:lnTo>
                <a:lnTo>
                  <a:pt x="2971" y="3124"/>
                </a:lnTo>
                <a:lnTo>
                  <a:pt x="2962" y="3135"/>
                </a:lnTo>
                <a:lnTo>
                  <a:pt x="2955" y="3152"/>
                </a:lnTo>
                <a:lnTo>
                  <a:pt x="2937" y="3294"/>
                </a:lnTo>
                <a:lnTo>
                  <a:pt x="2998" y="3907"/>
                </a:lnTo>
                <a:lnTo>
                  <a:pt x="3160" y="3825"/>
                </a:lnTo>
                <a:lnTo>
                  <a:pt x="3384" y="3660"/>
                </a:lnTo>
                <a:lnTo>
                  <a:pt x="3609" y="3539"/>
                </a:lnTo>
                <a:lnTo>
                  <a:pt x="3242" y="3233"/>
                </a:lnTo>
                <a:lnTo>
                  <a:pt x="3231" y="3232"/>
                </a:lnTo>
                <a:lnTo>
                  <a:pt x="3222" y="3229"/>
                </a:lnTo>
                <a:lnTo>
                  <a:pt x="3201" y="3217"/>
                </a:lnTo>
                <a:lnTo>
                  <a:pt x="3189" y="3208"/>
                </a:lnTo>
                <a:lnTo>
                  <a:pt x="3138" y="3144"/>
                </a:lnTo>
                <a:lnTo>
                  <a:pt x="3114" y="3127"/>
                </a:lnTo>
                <a:lnTo>
                  <a:pt x="3101" y="3118"/>
                </a:lnTo>
                <a:lnTo>
                  <a:pt x="3073" y="3111"/>
                </a:lnTo>
                <a:lnTo>
                  <a:pt x="3059" y="3111"/>
                </a:lnTo>
                <a:lnTo>
                  <a:pt x="3037" y="3107"/>
                </a:lnTo>
                <a:lnTo>
                  <a:pt x="3020" y="3104"/>
                </a:lnTo>
                <a:lnTo>
                  <a:pt x="3004" y="3107"/>
                </a:lnTo>
                <a:close/>
                <a:moveTo>
                  <a:pt x="12604" y="3337"/>
                </a:moveTo>
                <a:lnTo>
                  <a:pt x="12593" y="3322"/>
                </a:lnTo>
                <a:lnTo>
                  <a:pt x="12580" y="3310"/>
                </a:lnTo>
                <a:lnTo>
                  <a:pt x="12570" y="3304"/>
                </a:lnTo>
                <a:lnTo>
                  <a:pt x="12219" y="3447"/>
                </a:lnTo>
                <a:lnTo>
                  <a:pt x="12185" y="3481"/>
                </a:lnTo>
                <a:lnTo>
                  <a:pt x="11900" y="3602"/>
                </a:lnTo>
                <a:lnTo>
                  <a:pt x="11802" y="3591"/>
                </a:lnTo>
                <a:lnTo>
                  <a:pt x="11724" y="3602"/>
                </a:lnTo>
                <a:lnTo>
                  <a:pt x="11691" y="3579"/>
                </a:lnTo>
                <a:lnTo>
                  <a:pt x="11680" y="3581"/>
                </a:lnTo>
                <a:lnTo>
                  <a:pt x="11672" y="3582"/>
                </a:lnTo>
                <a:lnTo>
                  <a:pt x="11663" y="3585"/>
                </a:lnTo>
                <a:lnTo>
                  <a:pt x="11657" y="3591"/>
                </a:lnTo>
                <a:lnTo>
                  <a:pt x="11672" y="3644"/>
                </a:lnTo>
                <a:lnTo>
                  <a:pt x="11774" y="3857"/>
                </a:lnTo>
                <a:lnTo>
                  <a:pt x="11802" y="3899"/>
                </a:lnTo>
                <a:lnTo>
                  <a:pt x="11834" y="3888"/>
                </a:lnTo>
                <a:lnTo>
                  <a:pt x="12131" y="3810"/>
                </a:lnTo>
                <a:lnTo>
                  <a:pt x="12165" y="3787"/>
                </a:lnTo>
                <a:lnTo>
                  <a:pt x="12200" y="3764"/>
                </a:lnTo>
                <a:lnTo>
                  <a:pt x="12234" y="3740"/>
                </a:lnTo>
                <a:lnTo>
                  <a:pt x="12269" y="3717"/>
                </a:lnTo>
                <a:lnTo>
                  <a:pt x="12303" y="3694"/>
                </a:lnTo>
                <a:lnTo>
                  <a:pt x="12337" y="3670"/>
                </a:lnTo>
                <a:lnTo>
                  <a:pt x="12372" y="3647"/>
                </a:lnTo>
                <a:lnTo>
                  <a:pt x="12405" y="3624"/>
                </a:lnTo>
                <a:lnTo>
                  <a:pt x="12446" y="3591"/>
                </a:lnTo>
                <a:lnTo>
                  <a:pt x="12455" y="3582"/>
                </a:lnTo>
                <a:lnTo>
                  <a:pt x="12457" y="3578"/>
                </a:lnTo>
                <a:lnTo>
                  <a:pt x="12465" y="3573"/>
                </a:lnTo>
                <a:lnTo>
                  <a:pt x="12483" y="3557"/>
                </a:lnTo>
                <a:lnTo>
                  <a:pt x="12604" y="3337"/>
                </a:lnTo>
                <a:close/>
                <a:moveTo>
                  <a:pt x="3242" y="521"/>
                </a:moveTo>
                <a:lnTo>
                  <a:pt x="3243" y="501"/>
                </a:lnTo>
                <a:lnTo>
                  <a:pt x="3246" y="485"/>
                </a:lnTo>
                <a:lnTo>
                  <a:pt x="3253" y="469"/>
                </a:lnTo>
                <a:lnTo>
                  <a:pt x="3263" y="460"/>
                </a:lnTo>
                <a:lnTo>
                  <a:pt x="3508" y="398"/>
                </a:lnTo>
                <a:lnTo>
                  <a:pt x="3528" y="357"/>
                </a:lnTo>
                <a:lnTo>
                  <a:pt x="3553" y="366"/>
                </a:lnTo>
                <a:lnTo>
                  <a:pt x="3562" y="367"/>
                </a:lnTo>
                <a:lnTo>
                  <a:pt x="3566" y="366"/>
                </a:lnTo>
                <a:lnTo>
                  <a:pt x="3569" y="366"/>
                </a:lnTo>
                <a:lnTo>
                  <a:pt x="3576" y="364"/>
                </a:lnTo>
                <a:lnTo>
                  <a:pt x="3578" y="361"/>
                </a:lnTo>
                <a:lnTo>
                  <a:pt x="3578" y="360"/>
                </a:lnTo>
                <a:lnTo>
                  <a:pt x="3581" y="360"/>
                </a:lnTo>
                <a:lnTo>
                  <a:pt x="3588" y="357"/>
                </a:lnTo>
                <a:lnTo>
                  <a:pt x="3612" y="349"/>
                </a:lnTo>
                <a:lnTo>
                  <a:pt x="3659" y="342"/>
                </a:lnTo>
                <a:lnTo>
                  <a:pt x="3704" y="344"/>
                </a:lnTo>
                <a:lnTo>
                  <a:pt x="3746" y="356"/>
                </a:lnTo>
                <a:lnTo>
                  <a:pt x="3784" y="376"/>
                </a:lnTo>
                <a:lnTo>
                  <a:pt x="3818" y="405"/>
                </a:lnTo>
                <a:lnTo>
                  <a:pt x="3851" y="444"/>
                </a:lnTo>
                <a:lnTo>
                  <a:pt x="3881" y="492"/>
                </a:lnTo>
                <a:lnTo>
                  <a:pt x="3998" y="709"/>
                </a:lnTo>
                <a:lnTo>
                  <a:pt x="4028" y="756"/>
                </a:lnTo>
                <a:lnTo>
                  <a:pt x="4033" y="761"/>
                </a:lnTo>
                <a:lnTo>
                  <a:pt x="4036" y="766"/>
                </a:lnTo>
                <a:lnTo>
                  <a:pt x="4038" y="772"/>
                </a:lnTo>
                <a:lnTo>
                  <a:pt x="4040" y="802"/>
                </a:lnTo>
                <a:lnTo>
                  <a:pt x="4031" y="857"/>
                </a:lnTo>
                <a:lnTo>
                  <a:pt x="3976" y="1010"/>
                </a:lnTo>
                <a:lnTo>
                  <a:pt x="3959" y="1004"/>
                </a:lnTo>
                <a:lnTo>
                  <a:pt x="3944" y="1004"/>
                </a:lnTo>
                <a:lnTo>
                  <a:pt x="3927" y="1007"/>
                </a:lnTo>
                <a:lnTo>
                  <a:pt x="3898" y="1023"/>
                </a:lnTo>
                <a:lnTo>
                  <a:pt x="3867" y="1051"/>
                </a:lnTo>
                <a:lnTo>
                  <a:pt x="3854" y="1070"/>
                </a:lnTo>
                <a:lnTo>
                  <a:pt x="3772" y="1070"/>
                </a:lnTo>
                <a:lnTo>
                  <a:pt x="3742" y="1077"/>
                </a:lnTo>
                <a:lnTo>
                  <a:pt x="3715" y="1075"/>
                </a:lnTo>
                <a:lnTo>
                  <a:pt x="3703" y="1072"/>
                </a:lnTo>
                <a:lnTo>
                  <a:pt x="3691" y="1067"/>
                </a:lnTo>
                <a:lnTo>
                  <a:pt x="3670" y="1051"/>
                </a:lnTo>
                <a:lnTo>
                  <a:pt x="3569" y="1030"/>
                </a:lnTo>
                <a:lnTo>
                  <a:pt x="3528" y="1011"/>
                </a:lnTo>
                <a:lnTo>
                  <a:pt x="3517" y="1004"/>
                </a:lnTo>
                <a:lnTo>
                  <a:pt x="3498" y="987"/>
                </a:lnTo>
                <a:lnTo>
                  <a:pt x="3491" y="978"/>
                </a:lnTo>
                <a:lnTo>
                  <a:pt x="3487" y="969"/>
                </a:lnTo>
                <a:lnTo>
                  <a:pt x="3344" y="888"/>
                </a:lnTo>
                <a:lnTo>
                  <a:pt x="3222" y="786"/>
                </a:lnTo>
                <a:lnTo>
                  <a:pt x="3206" y="782"/>
                </a:lnTo>
                <a:lnTo>
                  <a:pt x="3189" y="779"/>
                </a:lnTo>
                <a:lnTo>
                  <a:pt x="3174" y="770"/>
                </a:lnTo>
                <a:lnTo>
                  <a:pt x="3144" y="745"/>
                </a:lnTo>
                <a:lnTo>
                  <a:pt x="3128" y="728"/>
                </a:lnTo>
                <a:lnTo>
                  <a:pt x="3100" y="684"/>
                </a:lnTo>
                <a:lnTo>
                  <a:pt x="3108" y="685"/>
                </a:lnTo>
                <a:lnTo>
                  <a:pt x="3117" y="685"/>
                </a:lnTo>
                <a:lnTo>
                  <a:pt x="3137" y="680"/>
                </a:lnTo>
                <a:lnTo>
                  <a:pt x="3156" y="669"/>
                </a:lnTo>
                <a:lnTo>
                  <a:pt x="3175" y="652"/>
                </a:lnTo>
                <a:lnTo>
                  <a:pt x="3191" y="627"/>
                </a:lnTo>
                <a:lnTo>
                  <a:pt x="3192" y="623"/>
                </a:lnTo>
                <a:lnTo>
                  <a:pt x="3208" y="597"/>
                </a:lnTo>
                <a:lnTo>
                  <a:pt x="3242" y="521"/>
                </a:lnTo>
                <a:close/>
                <a:moveTo>
                  <a:pt x="16023" y="29"/>
                </a:moveTo>
                <a:lnTo>
                  <a:pt x="16066" y="22"/>
                </a:lnTo>
                <a:lnTo>
                  <a:pt x="16109" y="17"/>
                </a:lnTo>
                <a:lnTo>
                  <a:pt x="16153" y="12"/>
                </a:lnTo>
                <a:lnTo>
                  <a:pt x="16195" y="9"/>
                </a:lnTo>
                <a:lnTo>
                  <a:pt x="16238" y="6"/>
                </a:lnTo>
                <a:lnTo>
                  <a:pt x="16280" y="3"/>
                </a:lnTo>
                <a:lnTo>
                  <a:pt x="16322" y="1"/>
                </a:lnTo>
                <a:lnTo>
                  <a:pt x="16364" y="0"/>
                </a:lnTo>
                <a:lnTo>
                  <a:pt x="16405" y="0"/>
                </a:lnTo>
                <a:lnTo>
                  <a:pt x="16448" y="0"/>
                </a:lnTo>
                <a:lnTo>
                  <a:pt x="16489" y="1"/>
                </a:lnTo>
                <a:lnTo>
                  <a:pt x="16529" y="3"/>
                </a:lnTo>
                <a:lnTo>
                  <a:pt x="16570" y="7"/>
                </a:lnTo>
                <a:lnTo>
                  <a:pt x="16611" y="10"/>
                </a:lnTo>
                <a:lnTo>
                  <a:pt x="16651" y="13"/>
                </a:lnTo>
                <a:lnTo>
                  <a:pt x="16691" y="19"/>
                </a:lnTo>
                <a:lnTo>
                  <a:pt x="16730" y="24"/>
                </a:lnTo>
                <a:lnTo>
                  <a:pt x="16769" y="30"/>
                </a:lnTo>
                <a:lnTo>
                  <a:pt x="16809" y="38"/>
                </a:lnTo>
                <a:lnTo>
                  <a:pt x="16848" y="44"/>
                </a:lnTo>
                <a:lnTo>
                  <a:pt x="16887" y="53"/>
                </a:lnTo>
                <a:lnTo>
                  <a:pt x="16925" y="62"/>
                </a:lnTo>
                <a:lnTo>
                  <a:pt x="16963" y="72"/>
                </a:lnTo>
                <a:lnTo>
                  <a:pt x="17001" y="83"/>
                </a:lnTo>
                <a:lnTo>
                  <a:pt x="17039" y="94"/>
                </a:lnTo>
                <a:lnTo>
                  <a:pt x="17077" y="107"/>
                </a:lnTo>
                <a:lnTo>
                  <a:pt x="17114" y="119"/>
                </a:lnTo>
                <a:lnTo>
                  <a:pt x="17151" y="132"/>
                </a:lnTo>
                <a:lnTo>
                  <a:pt x="17188" y="147"/>
                </a:lnTo>
                <a:lnTo>
                  <a:pt x="17224" y="162"/>
                </a:lnTo>
                <a:lnTo>
                  <a:pt x="17261" y="178"/>
                </a:lnTo>
                <a:lnTo>
                  <a:pt x="17297" y="193"/>
                </a:lnTo>
                <a:lnTo>
                  <a:pt x="17298" y="203"/>
                </a:lnTo>
                <a:lnTo>
                  <a:pt x="17302" y="212"/>
                </a:lnTo>
                <a:lnTo>
                  <a:pt x="17305" y="222"/>
                </a:lnTo>
                <a:lnTo>
                  <a:pt x="17308" y="232"/>
                </a:lnTo>
                <a:lnTo>
                  <a:pt x="17320" y="254"/>
                </a:lnTo>
                <a:lnTo>
                  <a:pt x="17333" y="277"/>
                </a:lnTo>
                <a:lnTo>
                  <a:pt x="17351" y="302"/>
                </a:lnTo>
                <a:lnTo>
                  <a:pt x="17371" y="327"/>
                </a:lnTo>
                <a:lnTo>
                  <a:pt x="17394" y="355"/>
                </a:lnTo>
                <a:lnTo>
                  <a:pt x="17421" y="384"/>
                </a:lnTo>
                <a:lnTo>
                  <a:pt x="17450" y="414"/>
                </a:lnTo>
                <a:lnTo>
                  <a:pt x="17484" y="446"/>
                </a:lnTo>
                <a:lnTo>
                  <a:pt x="17520" y="479"/>
                </a:lnTo>
                <a:lnTo>
                  <a:pt x="17559" y="514"/>
                </a:lnTo>
                <a:lnTo>
                  <a:pt x="17602" y="549"/>
                </a:lnTo>
                <a:lnTo>
                  <a:pt x="17648" y="587"/>
                </a:lnTo>
                <a:lnTo>
                  <a:pt x="17698" y="626"/>
                </a:lnTo>
                <a:lnTo>
                  <a:pt x="17750" y="667"/>
                </a:lnTo>
                <a:lnTo>
                  <a:pt x="17744" y="714"/>
                </a:lnTo>
                <a:lnTo>
                  <a:pt x="17738" y="759"/>
                </a:lnTo>
                <a:lnTo>
                  <a:pt x="17731" y="800"/>
                </a:lnTo>
                <a:lnTo>
                  <a:pt x="17724" y="839"/>
                </a:lnTo>
                <a:lnTo>
                  <a:pt x="17716" y="875"/>
                </a:lnTo>
                <a:lnTo>
                  <a:pt x="17707" y="908"/>
                </a:lnTo>
                <a:lnTo>
                  <a:pt x="17698" y="938"/>
                </a:lnTo>
                <a:lnTo>
                  <a:pt x="17688" y="966"/>
                </a:lnTo>
                <a:lnTo>
                  <a:pt x="17677" y="989"/>
                </a:lnTo>
                <a:lnTo>
                  <a:pt x="17666" y="1011"/>
                </a:lnTo>
                <a:lnTo>
                  <a:pt x="17655" y="1029"/>
                </a:lnTo>
                <a:lnTo>
                  <a:pt x="17641" y="1044"/>
                </a:lnTo>
                <a:lnTo>
                  <a:pt x="17635" y="1051"/>
                </a:lnTo>
                <a:lnTo>
                  <a:pt x="17628" y="1058"/>
                </a:lnTo>
                <a:lnTo>
                  <a:pt x="17621" y="1063"/>
                </a:lnTo>
                <a:lnTo>
                  <a:pt x="17615" y="1068"/>
                </a:lnTo>
                <a:lnTo>
                  <a:pt x="17608" y="1071"/>
                </a:lnTo>
                <a:lnTo>
                  <a:pt x="17600" y="1074"/>
                </a:lnTo>
                <a:lnTo>
                  <a:pt x="17592" y="1077"/>
                </a:lnTo>
                <a:lnTo>
                  <a:pt x="17585" y="1079"/>
                </a:lnTo>
                <a:lnTo>
                  <a:pt x="17503" y="1058"/>
                </a:lnTo>
                <a:lnTo>
                  <a:pt x="17480" y="1062"/>
                </a:lnTo>
                <a:lnTo>
                  <a:pt x="17458" y="1069"/>
                </a:lnTo>
                <a:lnTo>
                  <a:pt x="17437" y="1080"/>
                </a:lnTo>
                <a:lnTo>
                  <a:pt x="17417" y="1094"/>
                </a:lnTo>
                <a:lnTo>
                  <a:pt x="17398" y="1112"/>
                </a:lnTo>
                <a:lnTo>
                  <a:pt x="17379" y="1133"/>
                </a:lnTo>
                <a:lnTo>
                  <a:pt x="17363" y="1158"/>
                </a:lnTo>
                <a:lnTo>
                  <a:pt x="17346" y="1185"/>
                </a:lnTo>
                <a:lnTo>
                  <a:pt x="17331" y="1215"/>
                </a:lnTo>
                <a:lnTo>
                  <a:pt x="17315" y="1250"/>
                </a:lnTo>
                <a:lnTo>
                  <a:pt x="17302" y="1287"/>
                </a:lnTo>
                <a:lnTo>
                  <a:pt x="17289" y="1329"/>
                </a:lnTo>
                <a:lnTo>
                  <a:pt x="17276" y="1373"/>
                </a:lnTo>
                <a:lnTo>
                  <a:pt x="17265" y="1421"/>
                </a:lnTo>
                <a:lnTo>
                  <a:pt x="17255" y="1472"/>
                </a:lnTo>
                <a:lnTo>
                  <a:pt x="17246" y="1526"/>
                </a:lnTo>
                <a:lnTo>
                  <a:pt x="17237" y="1584"/>
                </a:lnTo>
                <a:lnTo>
                  <a:pt x="17230" y="1644"/>
                </a:lnTo>
                <a:lnTo>
                  <a:pt x="17223" y="1708"/>
                </a:lnTo>
                <a:lnTo>
                  <a:pt x="17216" y="1776"/>
                </a:lnTo>
                <a:lnTo>
                  <a:pt x="17212" y="1847"/>
                </a:lnTo>
                <a:lnTo>
                  <a:pt x="17208" y="1921"/>
                </a:lnTo>
                <a:lnTo>
                  <a:pt x="17204" y="1999"/>
                </a:lnTo>
                <a:lnTo>
                  <a:pt x="17202" y="2080"/>
                </a:lnTo>
                <a:lnTo>
                  <a:pt x="17201" y="2164"/>
                </a:lnTo>
                <a:lnTo>
                  <a:pt x="17200" y="2252"/>
                </a:lnTo>
                <a:lnTo>
                  <a:pt x="17200" y="2343"/>
                </a:lnTo>
                <a:lnTo>
                  <a:pt x="17201" y="2437"/>
                </a:lnTo>
                <a:lnTo>
                  <a:pt x="17203" y="2535"/>
                </a:lnTo>
                <a:lnTo>
                  <a:pt x="17206" y="2636"/>
                </a:lnTo>
                <a:lnTo>
                  <a:pt x="17210" y="2740"/>
                </a:lnTo>
                <a:lnTo>
                  <a:pt x="17215" y="2848"/>
                </a:lnTo>
                <a:lnTo>
                  <a:pt x="17211" y="2848"/>
                </a:lnTo>
                <a:lnTo>
                  <a:pt x="17208" y="2849"/>
                </a:lnTo>
                <a:lnTo>
                  <a:pt x="17204" y="2850"/>
                </a:lnTo>
                <a:lnTo>
                  <a:pt x="17201" y="2852"/>
                </a:lnTo>
                <a:lnTo>
                  <a:pt x="17195" y="2859"/>
                </a:lnTo>
                <a:lnTo>
                  <a:pt x="17190" y="2868"/>
                </a:lnTo>
                <a:lnTo>
                  <a:pt x="17186" y="2879"/>
                </a:lnTo>
                <a:lnTo>
                  <a:pt x="17183" y="2894"/>
                </a:lnTo>
                <a:lnTo>
                  <a:pt x="17181" y="2910"/>
                </a:lnTo>
                <a:lnTo>
                  <a:pt x="17179" y="2930"/>
                </a:lnTo>
                <a:lnTo>
                  <a:pt x="17178" y="2951"/>
                </a:lnTo>
                <a:lnTo>
                  <a:pt x="17178" y="2976"/>
                </a:lnTo>
                <a:lnTo>
                  <a:pt x="17179" y="3003"/>
                </a:lnTo>
                <a:lnTo>
                  <a:pt x="17180" y="3032"/>
                </a:lnTo>
                <a:lnTo>
                  <a:pt x="17182" y="3064"/>
                </a:lnTo>
                <a:lnTo>
                  <a:pt x="17185" y="3100"/>
                </a:lnTo>
                <a:lnTo>
                  <a:pt x="17190" y="3137"/>
                </a:lnTo>
                <a:lnTo>
                  <a:pt x="17194" y="3177"/>
                </a:lnTo>
                <a:lnTo>
                  <a:pt x="17215" y="3301"/>
                </a:lnTo>
                <a:lnTo>
                  <a:pt x="17462" y="4432"/>
                </a:lnTo>
                <a:lnTo>
                  <a:pt x="17443" y="4470"/>
                </a:lnTo>
                <a:lnTo>
                  <a:pt x="17425" y="4505"/>
                </a:lnTo>
                <a:lnTo>
                  <a:pt x="17406" y="4537"/>
                </a:lnTo>
                <a:lnTo>
                  <a:pt x="17387" y="4568"/>
                </a:lnTo>
                <a:lnTo>
                  <a:pt x="17367" y="4597"/>
                </a:lnTo>
                <a:lnTo>
                  <a:pt x="17347" y="4623"/>
                </a:lnTo>
                <a:lnTo>
                  <a:pt x="17327" y="4647"/>
                </a:lnTo>
                <a:lnTo>
                  <a:pt x="17307" y="4668"/>
                </a:lnTo>
                <a:lnTo>
                  <a:pt x="17286" y="4688"/>
                </a:lnTo>
                <a:lnTo>
                  <a:pt x="17265" y="4705"/>
                </a:lnTo>
                <a:lnTo>
                  <a:pt x="17244" y="4720"/>
                </a:lnTo>
                <a:lnTo>
                  <a:pt x="17222" y="4733"/>
                </a:lnTo>
                <a:lnTo>
                  <a:pt x="17201" y="4744"/>
                </a:lnTo>
                <a:lnTo>
                  <a:pt x="17178" y="4752"/>
                </a:lnTo>
                <a:lnTo>
                  <a:pt x="17166" y="4755"/>
                </a:lnTo>
                <a:lnTo>
                  <a:pt x="17155" y="4758"/>
                </a:lnTo>
                <a:lnTo>
                  <a:pt x="17144" y="4759"/>
                </a:lnTo>
                <a:lnTo>
                  <a:pt x="17132" y="4761"/>
                </a:lnTo>
                <a:lnTo>
                  <a:pt x="17050" y="4736"/>
                </a:lnTo>
                <a:lnTo>
                  <a:pt x="16970" y="4710"/>
                </a:lnTo>
                <a:lnTo>
                  <a:pt x="16892" y="4685"/>
                </a:lnTo>
                <a:lnTo>
                  <a:pt x="16818" y="4660"/>
                </a:lnTo>
                <a:lnTo>
                  <a:pt x="16745" y="4635"/>
                </a:lnTo>
                <a:lnTo>
                  <a:pt x="16675" y="4611"/>
                </a:lnTo>
                <a:lnTo>
                  <a:pt x="16607" y="4586"/>
                </a:lnTo>
                <a:lnTo>
                  <a:pt x="16543" y="4562"/>
                </a:lnTo>
                <a:lnTo>
                  <a:pt x="16480" y="4538"/>
                </a:lnTo>
                <a:lnTo>
                  <a:pt x="16420" y="4514"/>
                </a:lnTo>
                <a:lnTo>
                  <a:pt x="16362" y="4491"/>
                </a:lnTo>
                <a:lnTo>
                  <a:pt x="16307" y="4467"/>
                </a:lnTo>
                <a:lnTo>
                  <a:pt x="16253" y="4444"/>
                </a:lnTo>
                <a:lnTo>
                  <a:pt x="16204" y="4421"/>
                </a:lnTo>
                <a:lnTo>
                  <a:pt x="16155" y="4399"/>
                </a:lnTo>
                <a:lnTo>
                  <a:pt x="16109" y="4375"/>
                </a:lnTo>
                <a:lnTo>
                  <a:pt x="16066" y="4353"/>
                </a:lnTo>
                <a:lnTo>
                  <a:pt x="16026" y="4331"/>
                </a:lnTo>
                <a:lnTo>
                  <a:pt x="15987" y="4309"/>
                </a:lnTo>
                <a:lnTo>
                  <a:pt x="15952" y="4288"/>
                </a:lnTo>
                <a:lnTo>
                  <a:pt x="15918" y="4265"/>
                </a:lnTo>
                <a:lnTo>
                  <a:pt x="15887" y="4244"/>
                </a:lnTo>
                <a:lnTo>
                  <a:pt x="15860" y="4223"/>
                </a:lnTo>
                <a:lnTo>
                  <a:pt x="15833" y="4202"/>
                </a:lnTo>
                <a:lnTo>
                  <a:pt x="15810" y="4181"/>
                </a:lnTo>
                <a:lnTo>
                  <a:pt x="15789" y="4161"/>
                </a:lnTo>
                <a:lnTo>
                  <a:pt x="15770" y="4140"/>
                </a:lnTo>
                <a:lnTo>
                  <a:pt x="15754" y="4120"/>
                </a:lnTo>
                <a:lnTo>
                  <a:pt x="15740" y="4100"/>
                </a:lnTo>
                <a:lnTo>
                  <a:pt x="15729" y="4080"/>
                </a:lnTo>
                <a:lnTo>
                  <a:pt x="15720" y="4061"/>
                </a:lnTo>
                <a:lnTo>
                  <a:pt x="15713" y="4041"/>
                </a:lnTo>
                <a:lnTo>
                  <a:pt x="15734" y="4000"/>
                </a:lnTo>
                <a:lnTo>
                  <a:pt x="15811" y="4025"/>
                </a:lnTo>
                <a:lnTo>
                  <a:pt x="15886" y="4048"/>
                </a:lnTo>
                <a:lnTo>
                  <a:pt x="15961" y="4068"/>
                </a:lnTo>
                <a:lnTo>
                  <a:pt x="16034" y="4087"/>
                </a:lnTo>
                <a:lnTo>
                  <a:pt x="16106" y="4102"/>
                </a:lnTo>
                <a:lnTo>
                  <a:pt x="16177" y="4117"/>
                </a:lnTo>
                <a:lnTo>
                  <a:pt x="16247" y="4129"/>
                </a:lnTo>
                <a:lnTo>
                  <a:pt x="16314" y="4139"/>
                </a:lnTo>
                <a:lnTo>
                  <a:pt x="16382" y="4147"/>
                </a:lnTo>
                <a:lnTo>
                  <a:pt x="16449" y="4153"/>
                </a:lnTo>
                <a:lnTo>
                  <a:pt x="16514" y="4157"/>
                </a:lnTo>
                <a:lnTo>
                  <a:pt x="16579" y="4159"/>
                </a:lnTo>
                <a:lnTo>
                  <a:pt x="16642" y="4158"/>
                </a:lnTo>
                <a:lnTo>
                  <a:pt x="16704" y="4155"/>
                </a:lnTo>
                <a:lnTo>
                  <a:pt x="16765" y="4151"/>
                </a:lnTo>
                <a:lnTo>
                  <a:pt x="16825" y="4144"/>
                </a:lnTo>
                <a:lnTo>
                  <a:pt x="17071" y="4124"/>
                </a:lnTo>
                <a:lnTo>
                  <a:pt x="16988" y="3795"/>
                </a:lnTo>
                <a:lnTo>
                  <a:pt x="16927" y="3465"/>
                </a:lnTo>
                <a:lnTo>
                  <a:pt x="16905" y="3164"/>
                </a:lnTo>
                <a:lnTo>
                  <a:pt x="16886" y="2881"/>
                </a:lnTo>
                <a:lnTo>
                  <a:pt x="16869" y="2618"/>
                </a:lnTo>
                <a:lnTo>
                  <a:pt x="16855" y="2375"/>
                </a:lnTo>
                <a:lnTo>
                  <a:pt x="16844" y="2150"/>
                </a:lnTo>
                <a:lnTo>
                  <a:pt x="16835" y="1946"/>
                </a:lnTo>
                <a:lnTo>
                  <a:pt x="16828" y="1759"/>
                </a:lnTo>
                <a:lnTo>
                  <a:pt x="16824" y="1593"/>
                </a:lnTo>
                <a:lnTo>
                  <a:pt x="16823" y="1517"/>
                </a:lnTo>
                <a:lnTo>
                  <a:pt x="16823" y="1445"/>
                </a:lnTo>
                <a:lnTo>
                  <a:pt x="16824" y="1380"/>
                </a:lnTo>
                <a:lnTo>
                  <a:pt x="16824" y="1317"/>
                </a:lnTo>
                <a:lnTo>
                  <a:pt x="16826" y="1261"/>
                </a:lnTo>
                <a:lnTo>
                  <a:pt x="16828" y="1209"/>
                </a:lnTo>
                <a:lnTo>
                  <a:pt x="16830" y="1162"/>
                </a:lnTo>
                <a:lnTo>
                  <a:pt x="16835" y="1120"/>
                </a:lnTo>
                <a:lnTo>
                  <a:pt x="16838" y="1082"/>
                </a:lnTo>
                <a:lnTo>
                  <a:pt x="16844" y="1049"/>
                </a:lnTo>
                <a:lnTo>
                  <a:pt x="16849" y="1021"/>
                </a:lnTo>
                <a:lnTo>
                  <a:pt x="16855" y="999"/>
                </a:lnTo>
                <a:lnTo>
                  <a:pt x="16861" y="980"/>
                </a:lnTo>
                <a:lnTo>
                  <a:pt x="16869" y="967"/>
                </a:lnTo>
                <a:lnTo>
                  <a:pt x="16877" y="958"/>
                </a:lnTo>
                <a:lnTo>
                  <a:pt x="16886" y="955"/>
                </a:lnTo>
                <a:lnTo>
                  <a:pt x="17030" y="605"/>
                </a:lnTo>
                <a:lnTo>
                  <a:pt x="17018" y="597"/>
                </a:lnTo>
                <a:lnTo>
                  <a:pt x="17005" y="590"/>
                </a:lnTo>
                <a:lnTo>
                  <a:pt x="16991" y="583"/>
                </a:lnTo>
                <a:lnTo>
                  <a:pt x="16977" y="576"/>
                </a:lnTo>
                <a:lnTo>
                  <a:pt x="16946" y="563"/>
                </a:lnTo>
                <a:lnTo>
                  <a:pt x="16910" y="552"/>
                </a:lnTo>
                <a:lnTo>
                  <a:pt x="16872" y="539"/>
                </a:lnTo>
                <a:lnTo>
                  <a:pt x="16830" y="529"/>
                </a:lnTo>
                <a:lnTo>
                  <a:pt x="16785" y="521"/>
                </a:lnTo>
                <a:lnTo>
                  <a:pt x="16737" y="513"/>
                </a:lnTo>
                <a:lnTo>
                  <a:pt x="16685" y="505"/>
                </a:lnTo>
                <a:lnTo>
                  <a:pt x="16630" y="498"/>
                </a:lnTo>
                <a:lnTo>
                  <a:pt x="16571" y="494"/>
                </a:lnTo>
                <a:lnTo>
                  <a:pt x="16510" y="489"/>
                </a:lnTo>
                <a:lnTo>
                  <a:pt x="16444" y="486"/>
                </a:lnTo>
                <a:lnTo>
                  <a:pt x="16375" y="484"/>
                </a:lnTo>
                <a:lnTo>
                  <a:pt x="16303" y="482"/>
                </a:lnTo>
                <a:lnTo>
                  <a:pt x="16228" y="482"/>
                </a:lnTo>
                <a:lnTo>
                  <a:pt x="16171" y="488"/>
                </a:lnTo>
                <a:lnTo>
                  <a:pt x="16115" y="496"/>
                </a:lnTo>
                <a:lnTo>
                  <a:pt x="16059" y="505"/>
                </a:lnTo>
                <a:lnTo>
                  <a:pt x="16004" y="514"/>
                </a:lnTo>
                <a:lnTo>
                  <a:pt x="15948" y="525"/>
                </a:lnTo>
                <a:lnTo>
                  <a:pt x="15893" y="536"/>
                </a:lnTo>
                <a:lnTo>
                  <a:pt x="15837" y="548"/>
                </a:lnTo>
                <a:lnTo>
                  <a:pt x="15783" y="562"/>
                </a:lnTo>
                <a:lnTo>
                  <a:pt x="15729" y="575"/>
                </a:lnTo>
                <a:lnTo>
                  <a:pt x="15674" y="589"/>
                </a:lnTo>
                <a:lnTo>
                  <a:pt x="15620" y="606"/>
                </a:lnTo>
                <a:lnTo>
                  <a:pt x="15567" y="623"/>
                </a:lnTo>
                <a:lnTo>
                  <a:pt x="15514" y="639"/>
                </a:lnTo>
                <a:lnTo>
                  <a:pt x="15459" y="658"/>
                </a:lnTo>
                <a:lnTo>
                  <a:pt x="15407" y="677"/>
                </a:lnTo>
                <a:lnTo>
                  <a:pt x="15354" y="697"/>
                </a:lnTo>
                <a:lnTo>
                  <a:pt x="15302" y="718"/>
                </a:lnTo>
                <a:lnTo>
                  <a:pt x="15248" y="740"/>
                </a:lnTo>
                <a:lnTo>
                  <a:pt x="15196" y="764"/>
                </a:lnTo>
                <a:lnTo>
                  <a:pt x="15145" y="787"/>
                </a:lnTo>
                <a:lnTo>
                  <a:pt x="15093" y="811"/>
                </a:lnTo>
                <a:lnTo>
                  <a:pt x="15042" y="837"/>
                </a:lnTo>
                <a:lnTo>
                  <a:pt x="14991" y="864"/>
                </a:lnTo>
                <a:lnTo>
                  <a:pt x="14940" y="890"/>
                </a:lnTo>
                <a:lnTo>
                  <a:pt x="14889" y="918"/>
                </a:lnTo>
                <a:lnTo>
                  <a:pt x="14839" y="948"/>
                </a:lnTo>
                <a:lnTo>
                  <a:pt x="14788" y="978"/>
                </a:lnTo>
                <a:lnTo>
                  <a:pt x="14738" y="1008"/>
                </a:lnTo>
                <a:lnTo>
                  <a:pt x="14689" y="1040"/>
                </a:lnTo>
                <a:lnTo>
                  <a:pt x="14639" y="1072"/>
                </a:lnTo>
                <a:lnTo>
                  <a:pt x="14591" y="1105"/>
                </a:lnTo>
                <a:lnTo>
                  <a:pt x="14542" y="1140"/>
                </a:lnTo>
                <a:lnTo>
                  <a:pt x="14212" y="1201"/>
                </a:lnTo>
                <a:lnTo>
                  <a:pt x="14212" y="1181"/>
                </a:lnTo>
                <a:lnTo>
                  <a:pt x="14209" y="1161"/>
                </a:lnTo>
                <a:lnTo>
                  <a:pt x="14207" y="1140"/>
                </a:lnTo>
                <a:lnTo>
                  <a:pt x="14206" y="1119"/>
                </a:lnTo>
                <a:lnTo>
                  <a:pt x="14207" y="1098"/>
                </a:lnTo>
                <a:lnTo>
                  <a:pt x="14208" y="1077"/>
                </a:lnTo>
                <a:lnTo>
                  <a:pt x="14211" y="1054"/>
                </a:lnTo>
                <a:lnTo>
                  <a:pt x="14214" y="1033"/>
                </a:lnTo>
                <a:lnTo>
                  <a:pt x="14220" y="1011"/>
                </a:lnTo>
                <a:lnTo>
                  <a:pt x="14227" y="990"/>
                </a:lnTo>
                <a:lnTo>
                  <a:pt x="14234" y="968"/>
                </a:lnTo>
                <a:lnTo>
                  <a:pt x="14242" y="946"/>
                </a:lnTo>
                <a:lnTo>
                  <a:pt x="14252" y="922"/>
                </a:lnTo>
                <a:lnTo>
                  <a:pt x="14264" y="900"/>
                </a:lnTo>
                <a:lnTo>
                  <a:pt x="14277" y="878"/>
                </a:lnTo>
                <a:lnTo>
                  <a:pt x="14290" y="855"/>
                </a:lnTo>
                <a:lnTo>
                  <a:pt x="14304" y="831"/>
                </a:lnTo>
                <a:lnTo>
                  <a:pt x="14321" y="808"/>
                </a:lnTo>
                <a:lnTo>
                  <a:pt x="14338" y="785"/>
                </a:lnTo>
                <a:lnTo>
                  <a:pt x="14356" y="761"/>
                </a:lnTo>
                <a:lnTo>
                  <a:pt x="14376" y="737"/>
                </a:lnTo>
                <a:lnTo>
                  <a:pt x="14397" y="714"/>
                </a:lnTo>
                <a:lnTo>
                  <a:pt x="14420" y="689"/>
                </a:lnTo>
                <a:lnTo>
                  <a:pt x="14443" y="665"/>
                </a:lnTo>
                <a:lnTo>
                  <a:pt x="14467" y="642"/>
                </a:lnTo>
                <a:lnTo>
                  <a:pt x="14493" y="616"/>
                </a:lnTo>
                <a:lnTo>
                  <a:pt x="14520" y="592"/>
                </a:lnTo>
                <a:lnTo>
                  <a:pt x="14547" y="567"/>
                </a:lnTo>
                <a:lnTo>
                  <a:pt x="14577" y="542"/>
                </a:lnTo>
                <a:lnTo>
                  <a:pt x="14607" y="517"/>
                </a:lnTo>
                <a:lnTo>
                  <a:pt x="14639" y="492"/>
                </a:lnTo>
                <a:lnTo>
                  <a:pt x="14671" y="466"/>
                </a:lnTo>
                <a:lnTo>
                  <a:pt x="14706" y="441"/>
                </a:lnTo>
                <a:lnTo>
                  <a:pt x="14790" y="397"/>
                </a:lnTo>
                <a:lnTo>
                  <a:pt x="14875" y="357"/>
                </a:lnTo>
                <a:lnTo>
                  <a:pt x="14959" y="320"/>
                </a:lnTo>
                <a:lnTo>
                  <a:pt x="15043" y="283"/>
                </a:lnTo>
                <a:lnTo>
                  <a:pt x="15126" y="250"/>
                </a:lnTo>
                <a:lnTo>
                  <a:pt x="15208" y="219"/>
                </a:lnTo>
                <a:lnTo>
                  <a:pt x="15292" y="190"/>
                </a:lnTo>
                <a:lnTo>
                  <a:pt x="15374" y="162"/>
                </a:lnTo>
                <a:lnTo>
                  <a:pt x="15456" y="138"/>
                </a:lnTo>
                <a:lnTo>
                  <a:pt x="15538" y="115"/>
                </a:lnTo>
                <a:lnTo>
                  <a:pt x="15620" y="95"/>
                </a:lnTo>
                <a:lnTo>
                  <a:pt x="15701" y="78"/>
                </a:lnTo>
                <a:lnTo>
                  <a:pt x="15782" y="62"/>
                </a:lnTo>
                <a:lnTo>
                  <a:pt x="15862" y="49"/>
                </a:lnTo>
                <a:lnTo>
                  <a:pt x="15943" y="38"/>
                </a:lnTo>
                <a:lnTo>
                  <a:pt x="16023" y="29"/>
                </a:lnTo>
                <a:close/>
                <a:moveTo>
                  <a:pt x="15816" y="872"/>
                </a:moveTo>
                <a:lnTo>
                  <a:pt x="15844" y="882"/>
                </a:lnTo>
                <a:lnTo>
                  <a:pt x="15872" y="893"/>
                </a:lnTo>
                <a:lnTo>
                  <a:pt x="15900" y="906"/>
                </a:lnTo>
                <a:lnTo>
                  <a:pt x="15927" y="918"/>
                </a:lnTo>
                <a:lnTo>
                  <a:pt x="15954" y="930"/>
                </a:lnTo>
                <a:lnTo>
                  <a:pt x="15981" y="942"/>
                </a:lnTo>
                <a:lnTo>
                  <a:pt x="16006" y="957"/>
                </a:lnTo>
                <a:lnTo>
                  <a:pt x="16033" y="970"/>
                </a:lnTo>
                <a:lnTo>
                  <a:pt x="16058" y="984"/>
                </a:lnTo>
                <a:lnTo>
                  <a:pt x="16084" y="1000"/>
                </a:lnTo>
                <a:lnTo>
                  <a:pt x="16108" y="1014"/>
                </a:lnTo>
                <a:lnTo>
                  <a:pt x="16133" y="1031"/>
                </a:lnTo>
                <a:lnTo>
                  <a:pt x="16157" y="1047"/>
                </a:lnTo>
                <a:lnTo>
                  <a:pt x="16181" y="1063"/>
                </a:lnTo>
                <a:lnTo>
                  <a:pt x="16205" y="1081"/>
                </a:lnTo>
                <a:lnTo>
                  <a:pt x="16228" y="1099"/>
                </a:lnTo>
                <a:lnTo>
                  <a:pt x="16145" y="1222"/>
                </a:lnTo>
                <a:lnTo>
                  <a:pt x="15959" y="1222"/>
                </a:lnTo>
                <a:lnTo>
                  <a:pt x="15652" y="1305"/>
                </a:lnTo>
                <a:lnTo>
                  <a:pt x="15713" y="1491"/>
                </a:lnTo>
                <a:lnTo>
                  <a:pt x="15754" y="1696"/>
                </a:lnTo>
                <a:lnTo>
                  <a:pt x="15778" y="1694"/>
                </a:lnTo>
                <a:lnTo>
                  <a:pt x="15800" y="1691"/>
                </a:lnTo>
                <a:lnTo>
                  <a:pt x="15822" y="1690"/>
                </a:lnTo>
                <a:lnTo>
                  <a:pt x="15843" y="1690"/>
                </a:lnTo>
                <a:lnTo>
                  <a:pt x="15864" y="1690"/>
                </a:lnTo>
                <a:lnTo>
                  <a:pt x="15885" y="1691"/>
                </a:lnTo>
                <a:lnTo>
                  <a:pt x="15905" y="1693"/>
                </a:lnTo>
                <a:lnTo>
                  <a:pt x="15924" y="1695"/>
                </a:lnTo>
                <a:lnTo>
                  <a:pt x="15943" y="1697"/>
                </a:lnTo>
                <a:lnTo>
                  <a:pt x="15962" y="1700"/>
                </a:lnTo>
                <a:lnTo>
                  <a:pt x="15979" y="1704"/>
                </a:lnTo>
                <a:lnTo>
                  <a:pt x="15997" y="1708"/>
                </a:lnTo>
                <a:lnTo>
                  <a:pt x="16015" y="1714"/>
                </a:lnTo>
                <a:lnTo>
                  <a:pt x="16032" y="1719"/>
                </a:lnTo>
                <a:lnTo>
                  <a:pt x="16047" y="1725"/>
                </a:lnTo>
                <a:lnTo>
                  <a:pt x="16064" y="1731"/>
                </a:lnTo>
                <a:lnTo>
                  <a:pt x="16078" y="1739"/>
                </a:lnTo>
                <a:lnTo>
                  <a:pt x="16093" y="1747"/>
                </a:lnTo>
                <a:lnTo>
                  <a:pt x="16107" y="1756"/>
                </a:lnTo>
                <a:lnTo>
                  <a:pt x="16121" y="1765"/>
                </a:lnTo>
                <a:lnTo>
                  <a:pt x="16135" y="1775"/>
                </a:lnTo>
                <a:lnTo>
                  <a:pt x="16147" y="1785"/>
                </a:lnTo>
                <a:lnTo>
                  <a:pt x="16159" y="1796"/>
                </a:lnTo>
                <a:lnTo>
                  <a:pt x="16171" y="1808"/>
                </a:lnTo>
                <a:lnTo>
                  <a:pt x="16182" y="1820"/>
                </a:lnTo>
                <a:lnTo>
                  <a:pt x="16194" y="1832"/>
                </a:lnTo>
                <a:lnTo>
                  <a:pt x="16204" y="1846"/>
                </a:lnTo>
                <a:lnTo>
                  <a:pt x="16214" y="1860"/>
                </a:lnTo>
                <a:lnTo>
                  <a:pt x="16224" y="1875"/>
                </a:lnTo>
                <a:lnTo>
                  <a:pt x="16232" y="1890"/>
                </a:lnTo>
                <a:lnTo>
                  <a:pt x="16241" y="1906"/>
                </a:lnTo>
                <a:lnTo>
                  <a:pt x="16249" y="1922"/>
                </a:lnTo>
                <a:lnTo>
                  <a:pt x="16269" y="1942"/>
                </a:lnTo>
                <a:lnTo>
                  <a:pt x="16272" y="1968"/>
                </a:lnTo>
                <a:lnTo>
                  <a:pt x="16272" y="1994"/>
                </a:lnTo>
                <a:lnTo>
                  <a:pt x="16272" y="2020"/>
                </a:lnTo>
                <a:lnTo>
                  <a:pt x="16269" y="2047"/>
                </a:lnTo>
                <a:lnTo>
                  <a:pt x="16265" y="2072"/>
                </a:lnTo>
                <a:lnTo>
                  <a:pt x="16258" y="2099"/>
                </a:lnTo>
                <a:lnTo>
                  <a:pt x="16250" y="2125"/>
                </a:lnTo>
                <a:lnTo>
                  <a:pt x="16239" y="2152"/>
                </a:lnTo>
                <a:lnTo>
                  <a:pt x="16227" y="2179"/>
                </a:lnTo>
                <a:lnTo>
                  <a:pt x="16214" y="2205"/>
                </a:lnTo>
                <a:lnTo>
                  <a:pt x="16197" y="2233"/>
                </a:lnTo>
                <a:lnTo>
                  <a:pt x="16179" y="2260"/>
                </a:lnTo>
                <a:lnTo>
                  <a:pt x="16159" y="2288"/>
                </a:lnTo>
                <a:lnTo>
                  <a:pt x="16138" y="2314"/>
                </a:lnTo>
                <a:lnTo>
                  <a:pt x="16115" y="2342"/>
                </a:lnTo>
                <a:lnTo>
                  <a:pt x="16089" y="2370"/>
                </a:lnTo>
                <a:lnTo>
                  <a:pt x="16062" y="2397"/>
                </a:lnTo>
                <a:lnTo>
                  <a:pt x="16033" y="2425"/>
                </a:lnTo>
                <a:lnTo>
                  <a:pt x="16002" y="2453"/>
                </a:lnTo>
                <a:lnTo>
                  <a:pt x="15968" y="2482"/>
                </a:lnTo>
                <a:lnTo>
                  <a:pt x="15934" y="2509"/>
                </a:lnTo>
                <a:lnTo>
                  <a:pt x="15897" y="2537"/>
                </a:lnTo>
                <a:lnTo>
                  <a:pt x="15859" y="2566"/>
                </a:lnTo>
                <a:lnTo>
                  <a:pt x="15817" y="2595"/>
                </a:lnTo>
                <a:lnTo>
                  <a:pt x="15775" y="2624"/>
                </a:lnTo>
                <a:lnTo>
                  <a:pt x="15731" y="2653"/>
                </a:lnTo>
                <a:lnTo>
                  <a:pt x="15685" y="2682"/>
                </a:lnTo>
                <a:lnTo>
                  <a:pt x="15637" y="2710"/>
                </a:lnTo>
                <a:lnTo>
                  <a:pt x="15587" y="2739"/>
                </a:lnTo>
                <a:lnTo>
                  <a:pt x="15535" y="2768"/>
                </a:lnTo>
                <a:lnTo>
                  <a:pt x="15481" y="2798"/>
                </a:lnTo>
                <a:lnTo>
                  <a:pt x="15426" y="2827"/>
                </a:lnTo>
                <a:lnTo>
                  <a:pt x="15302" y="2991"/>
                </a:lnTo>
                <a:lnTo>
                  <a:pt x="15349" y="2979"/>
                </a:lnTo>
                <a:lnTo>
                  <a:pt x="15395" y="2966"/>
                </a:lnTo>
                <a:lnTo>
                  <a:pt x="15438" y="2952"/>
                </a:lnTo>
                <a:lnTo>
                  <a:pt x="15479" y="2939"/>
                </a:lnTo>
                <a:lnTo>
                  <a:pt x="15518" y="2926"/>
                </a:lnTo>
                <a:lnTo>
                  <a:pt x="15555" y="2911"/>
                </a:lnTo>
                <a:lnTo>
                  <a:pt x="15589" y="2898"/>
                </a:lnTo>
                <a:lnTo>
                  <a:pt x="15621" y="2884"/>
                </a:lnTo>
                <a:lnTo>
                  <a:pt x="15651" y="2869"/>
                </a:lnTo>
                <a:lnTo>
                  <a:pt x="15679" y="2855"/>
                </a:lnTo>
                <a:lnTo>
                  <a:pt x="15703" y="2840"/>
                </a:lnTo>
                <a:lnTo>
                  <a:pt x="15727" y="2826"/>
                </a:lnTo>
                <a:lnTo>
                  <a:pt x="15748" y="2811"/>
                </a:lnTo>
                <a:lnTo>
                  <a:pt x="15765" y="2796"/>
                </a:lnTo>
                <a:lnTo>
                  <a:pt x="15782" y="2781"/>
                </a:lnTo>
                <a:lnTo>
                  <a:pt x="15796" y="2766"/>
                </a:lnTo>
                <a:lnTo>
                  <a:pt x="15816" y="2766"/>
                </a:lnTo>
                <a:lnTo>
                  <a:pt x="16187" y="2930"/>
                </a:lnTo>
                <a:lnTo>
                  <a:pt x="16208" y="3074"/>
                </a:lnTo>
                <a:lnTo>
                  <a:pt x="16105" y="3198"/>
                </a:lnTo>
                <a:lnTo>
                  <a:pt x="16043" y="3198"/>
                </a:lnTo>
                <a:lnTo>
                  <a:pt x="15994" y="3207"/>
                </a:lnTo>
                <a:lnTo>
                  <a:pt x="15941" y="3218"/>
                </a:lnTo>
                <a:lnTo>
                  <a:pt x="15884" y="3230"/>
                </a:lnTo>
                <a:lnTo>
                  <a:pt x="15822" y="3244"/>
                </a:lnTo>
                <a:lnTo>
                  <a:pt x="15755" y="3261"/>
                </a:lnTo>
                <a:lnTo>
                  <a:pt x="15684" y="3279"/>
                </a:lnTo>
                <a:lnTo>
                  <a:pt x="15609" y="3299"/>
                </a:lnTo>
                <a:lnTo>
                  <a:pt x="15529" y="3321"/>
                </a:lnTo>
                <a:lnTo>
                  <a:pt x="15444" y="3345"/>
                </a:lnTo>
                <a:lnTo>
                  <a:pt x="15355" y="3371"/>
                </a:lnTo>
                <a:lnTo>
                  <a:pt x="15262" y="3400"/>
                </a:lnTo>
                <a:lnTo>
                  <a:pt x="15163" y="3430"/>
                </a:lnTo>
                <a:lnTo>
                  <a:pt x="15061" y="3461"/>
                </a:lnTo>
                <a:lnTo>
                  <a:pt x="14954" y="3495"/>
                </a:lnTo>
                <a:lnTo>
                  <a:pt x="14842" y="3531"/>
                </a:lnTo>
                <a:lnTo>
                  <a:pt x="14726" y="3568"/>
                </a:lnTo>
                <a:lnTo>
                  <a:pt x="14726" y="3506"/>
                </a:lnTo>
                <a:lnTo>
                  <a:pt x="14870" y="3465"/>
                </a:lnTo>
                <a:lnTo>
                  <a:pt x="14829" y="3444"/>
                </a:lnTo>
                <a:lnTo>
                  <a:pt x="14829" y="3403"/>
                </a:lnTo>
                <a:lnTo>
                  <a:pt x="14685" y="3465"/>
                </a:lnTo>
                <a:lnTo>
                  <a:pt x="14563" y="3465"/>
                </a:lnTo>
                <a:lnTo>
                  <a:pt x="14480" y="3424"/>
                </a:lnTo>
                <a:lnTo>
                  <a:pt x="14460" y="3239"/>
                </a:lnTo>
                <a:lnTo>
                  <a:pt x="14468" y="3217"/>
                </a:lnTo>
                <a:lnTo>
                  <a:pt x="14478" y="3193"/>
                </a:lnTo>
                <a:lnTo>
                  <a:pt x="14491" y="3171"/>
                </a:lnTo>
                <a:lnTo>
                  <a:pt x="14504" y="3149"/>
                </a:lnTo>
                <a:lnTo>
                  <a:pt x="14520" y="3127"/>
                </a:lnTo>
                <a:lnTo>
                  <a:pt x="14537" y="3106"/>
                </a:lnTo>
                <a:lnTo>
                  <a:pt x="14556" y="3084"/>
                </a:lnTo>
                <a:lnTo>
                  <a:pt x="14577" y="3063"/>
                </a:lnTo>
                <a:lnTo>
                  <a:pt x="14600" y="3043"/>
                </a:lnTo>
                <a:lnTo>
                  <a:pt x="14625" y="3023"/>
                </a:lnTo>
                <a:lnTo>
                  <a:pt x="14650" y="3003"/>
                </a:lnTo>
                <a:lnTo>
                  <a:pt x="14679" y="2985"/>
                </a:lnTo>
                <a:lnTo>
                  <a:pt x="14709" y="2965"/>
                </a:lnTo>
                <a:lnTo>
                  <a:pt x="14740" y="2947"/>
                </a:lnTo>
                <a:lnTo>
                  <a:pt x="14774" y="2928"/>
                </a:lnTo>
                <a:lnTo>
                  <a:pt x="14809" y="2910"/>
                </a:lnTo>
                <a:lnTo>
                  <a:pt x="14789" y="2704"/>
                </a:lnTo>
                <a:lnTo>
                  <a:pt x="14785" y="2673"/>
                </a:lnTo>
                <a:lnTo>
                  <a:pt x="14781" y="2642"/>
                </a:lnTo>
                <a:lnTo>
                  <a:pt x="14780" y="2612"/>
                </a:lnTo>
                <a:lnTo>
                  <a:pt x="14781" y="2581"/>
                </a:lnTo>
                <a:lnTo>
                  <a:pt x="14784" y="2551"/>
                </a:lnTo>
                <a:lnTo>
                  <a:pt x="14788" y="2521"/>
                </a:lnTo>
                <a:lnTo>
                  <a:pt x="14794" y="2491"/>
                </a:lnTo>
                <a:lnTo>
                  <a:pt x="14801" y="2461"/>
                </a:lnTo>
                <a:lnTo>
                  <a:pt x="14810" y="2431"/>
                </a:lnTo>
                <a:lnTo>
                  <a:pt x="14821" y="2401"/>
                </a:lnTo>
                <a:lnTo>
                  <a:pt x="14833" y="2372"/>
                </a:lnTo>
                <a:lnTo>
                  <a:pt x="14848" y="2342"/>
                </a:lnTo>
                <a:lnTo>
                  <a:pt x="14865" y="2313"/>
                </a:lnTo>
                <a:lnTo>
                  <a:pt x="14881" y="2283"/>
                </a:lnTo>
                <a:lnTo>
                  <a:pt x="14901" y="2254"/>
                </a:lnTo>
                <a:lnTo>
                  <a:pt x="14922" y="2225"/>
                </a:lnTo>
                <a:lnTo>
                  <a:pt x="14944" y="2197"/>
                </a:lnTo>
                <a:lnTo>
                  <a:pt x="14969" y="2168"/>
                </a:lnTo>
                <a:lnTo>
                  <a:pt x="14995" y="2139"/>
                </a:lnTo>
                <a:lnTo>
                  <a:pt x="15023" y="2111"/>
                </a:lnTo>
                <a:lnTo>
                  <a:pt x="15052" y="2082"/>
                </a:lnTo>
                <a:lnTo>
                  <a:pt x="15083" y="2054"/>
                </a:lnTo>
                <a:lnTo>
                  <a:pt x="15116" y="2026"/>
                </a:lnTo>
                <a:lnTo>
                  <a:pt x="15151" y="1998"/>
                </a:lnTo>
                <a:lnTo>
                  <a:pt x="15187" y="1970"/>
                </a:lnTo>
                <a:lnTo>
                  <a:pt x="15225" y="1942"/>
                </a:lnTo>
                <a:lnTo>
                  <a:pt x="15264" y="1915"/>
                </a:lnTo>
                <a:lnTo>
                  <a:pt x="15305" y="1887"/>
                </a:lnTo>
                <a:lnTo>
                  <a:pt x="15348" y="1860"/>
                </a:lnTo>
                <a:lnTo>
                  <a:pt x="15393" y="1832"/>
                </a:lnTo>
                <a:lnTo>
                  <a:pt x="15439" y="1805"/>
                </a:lnTo>
                <a:lnTo>
                  <a:pt x="15487" y="1778"/>
                </a:lnTo>
                <a:lnTo>
                  <a:pt x="15492" y="1778"/>
                </a:lnTo>
                <a:lnTo>
                  <a:pt x="15497" y="1777"/>
                </a:lnTo>
                <a:lnTo>
                  <a:pt x="15502" y="1775"/>
                </a:lnTo>
                <a:lnTo>
                  <a:pt x="15507" y="1771"/>
                </a:lnTo>
                <a:lnTo>
                  <a:pt x="15511" y="1768"/>
                </a:lnTo>
                <a:lnTo>
                  <a:pt x="15516" y="1763"/>
                </a:lnTo>
                <a:lnTo>
                  <a:pt x="15519" y="1757"/>
                </a:lnTo>
                <a:lnTo>
                  <a:pt x="15523" y="1751"/>
                </a:lnTo>
                <a:lnTo>
                  <a:pt x="15530" y="1736"/>
                </a:lnTo>
                <a:lnTo>
                  <a:pt x="15538" y="1717"/>
                </a:lnTo>
                <a:lnTo>
                  <a:pt x="15543" y="1696"/>
                </a:lnTo>
                <a:lnTo>
                  <a:pt x="15549" y="1670"/>
                </a:lnTo>
                <a:lnTo>
                  <a:pt x="15553" y="1642"/>
                </a:lnTo>
                <a:lnTo>
                  <a:pt x="15558" y="1609"/>
                </a:lnTo>
                <a:lnTo>
                  <a:pt x="15561" y="1574"/>
                </a:lnTo>
                <a:lnTo>
                  <a:pt x="15565" y="1535"/>
                </a:lnTo>
                <a:lnTo>
                  <a:pt x="15567" y="1493"/>
                </a:lnTo>
                <a:lnTo>
                  <a:pt x="15568" y="1447"/>
                </a:lnTo>
                <a:lnTo>
                  <a:pt x="15569" y="1397"/>
                </a:lnTo>
                <a:lnTo>
                  <a:pt x="15570" y="1345"/>
                </a:lnTo>
                <a:lnTo>
                  <a:pt x="15492" y="1356"/>
                </a:lnTo>
                <a:lnTo>
                  <a:pt x="15420" y="1367"/>
                </a:lnTo>
                <a:lnTo>
                  <a:pt x="15354" y="1380"/>
                </a:lnTo>
                <a:lnTo>
                  <a:pt x="15292" y="1392"/>
                </a:lnTo>
                <a:lnTo>
                  <a:pt x="15235" y="1405"/>
                </a:lnTo>
                <a:lnTo>
                  <a:pt x="15184" y="1420"/>
                </a:lnTo>
                <a:lnTo>
                  <a:pt x="15161" y="1426"/>
                </a:lnTo>
                <a:lnTo>
                  <a:pt x="15137" y="1434"/>
                </a:lnTo>
                <a:lnTo>
                  <a:pt x="15116" y="1441"/>
                </a:lnTo>
                <a:lnTo>
                  <a:pt x="15096" y="1448"/>
                </a:lnTo>
                <a:lnTo>
                  <a:pt x="15078" y="1456"/>
                </a:lnTo>
                <a:lnTo>
                  <a:pt x="15061" y="1464"/>
                </a:lnTo>
                <a:lnTo>
                  <a:pt x="15044" y="1473"/>
                </a:lnTo>
                <a:lnTo>
                  <a:pt x="15030" y="1481"/>
                </a:lnTo>
                <a:lnTo>
                  <a:pt x="15017" y="1489"/>
                </a:lnTo>
                <a:lnTo>
                  <a:pt x="15004" y="1498"/>
                </a:lnTo>
                <a:lnTo>
                  <a:pt x="14993" y="1507"/>
                </a:lnTo>
                <a:lnTo>
                  <a:pt x="14983" y="1516"/>
                </a:lnTo>
                <a:lnTo>
                  <a:pt x="14975" y="1525"/>
                </a:lnTo>
                <a:lnTo>
                  <a:pt x="14968" y="1534"/>
                </a:lnTo>
                <a:lnTo>
                  <a:pt x="14962" y="1544"/>
                </a:lnTo>
                <a:lnTo>
                  <a:pt x="14958" y="1553"/>
                </a:lnTo>
                <a:lnTo>
                  <a:pt x="14954" y="1563"/>
                </a:lnTo>
                <a:lnTo>
                  <a:pt x="14952" y="1573"/>
                </a:lnTo>
                <a:lnTo>
                  <a:pt x="14952" y="1583"/>
                </a:lnTo>
                <a:lnTo>
                  <a:pt x="14952" y="1593"/>
                </a:lnTo>
                <a:lnTo>
                  <a:pt x="14932" y="1593"/>
                </a:lnTo>
                <a:lnTo>
                  <a:pt x="14829" y="1531"/>
                </a:lnTo>
                <a:lnTo>
                  <a:pt x="14809" y="1407"/>
                </a:lnTo>
                <a:lnTo>
                  <a:pt x="14863" y="1360"/>
                </a:lnTo>
                <a:lnTo>
                  <a:pt x="14919" y="1314"/>
                </a:lnTo>
                <a:lnTo>
                  <a:pt x="14975" y="1270"/>
                </a:lnTo>
                <a:lnTo>
                  <a:pt x="15033" y="1228"/>
                </a:lnTo>
                <a:lnTo>
                  <a:pt x="15063" y="1208"/>
                </a:lnTo>
                <a:lnTo>
                  <a:pt x="15093" y="1188"/>
                </a:lnTo>
                <a:lnTo>
                  <a:pt x="15123" y="1168"/>
                </a:lnTo>
                <a:lnTo>
                  <a:pt x="15153" y="1149"/>
                </a:lnTo>
                <a:lnTo>
                  <a:pt x="15183" y="1131"/>
                </a:lnTo>
                <a:lnTo>
                  <a:pt x="15214" y="1113"/>
                </a:lnTo>
                <a:lnTo>
                  <a:pt x="15245" y="1095"/>
                </a:lnTo>
                <a:lnTo>
                  <a:pt x="15276" y="1079"/>
                </a:lnTo>
                <a:lnTo>
                  <a:pt x="15340" y="1046"/>
                </a:lnTo>
                <a:lnTo>
                  <a:pt x="15405" y="1016"/>
                </a:lnTo>
                <a:lnTo>
                  <a:pt x="15470" y="987"/>
                </a:lnTo>
                <a:lnTo>
                  <a:pt x="15538" y="960"/>
                </a:lnTo>
                <a:lnTo>
                  <a:pt x="15606" y="935"/>
                </a:lnTo>
                <a:lnTo>
                  <a:pt x="15674" y="912"/>
                </a:lnTo>
                <a:lnTo>
                  <a:pt x="15744" y="891"/>
                </a:lnTo>
                <a:lnTo>
                  <a:pt x="15816" y="872"/>
                </a:lnTo>
                <a:close/>
                <a:moveTo>
                  <a:pt x="13513" y="1407"/>
                </a:moveTo>
                <a:lnTo>
                  <a:pt x="13534" y="1406"/>
                </a:lnTo>
                <a:lnTo>
                  <a:pt x="13557" y="1405"/>
                </a:lnTo>
                <a:lnTo>
                  <a:pt x="13578" y="1406"/>
                </a:lnTo>
                <a:lnTo>
                  <a:pt x="13600" y="1408"/>
                </a:lnTo>
                <a:lnTo>
                  <a:pt x="13621" y="1412"/>
                </a:lnTo>
                <a:lnTo>
                  <a:pt x="13643" y="1416"/>
                </a:lnTo>
                <a:lnTo>
                  <a:pt x="13664" y="1422"/>
                </a:lnTo>
                <a:lnTo>
                  <a:pt x="13685" y="1430"/>
                </a:lnTo>
                <a:lnTo>
                  <a:pt x="13706" y="1438"/>
                </a:lnTo>
                <a:lnTo>
                  <a:pt x="13727" y="1448"/>
                </a:lnTo>
                <a:lnTo>
                  <a:pt x="13748" y="1460"/>
                </a:lnTo>
                <a:lnTo>
                  <a:pt x="13770" y="1472"/>
                </a:lnTo>
                <a:lnTo>
                  <a:pt x="13791" y="1486"/>
                </a:lnTo>
                <a:lnTo>
                  <a:pt x="13811" y="1502"/>
                </a:lnTo>
                <a:lnTo>
                  <a:pt x="13832" y="1518"/>
                </a:lnTo>
                <a:lnTo>
                  <a:pt x="13853" y="1536"/>
                </a:lnTo>
                <a:lnTo>
                  <a:pt x="13873" y="1555"/>
                </a:lnTo>
                <a:lnTo>
                  <a:pt x="13894" y="1576"/>
                </a:lnTo>
                <a:lnTo>
                  <a:pt x="13914" y="1598"/>
                </a:lnTo>
                <a:lnTo>
                  <a:pt x="13934" y="1622"/>
                </a:lnTo>
                <a:lnTo>
                  <a:pt x="13954" y="1646"/>
                </a:lnTo>
                <a:lnTo>
                  <a:pt x="13975" y="1672"/>
                </a:lnTo>
                <a:lnTo>
                  <a:pt x="13995" y="1699"/>
                </a:lnTo>
                <a:lnTo>
                  <a:pt x="14015" y="1727"/>
                </a:lnTo>
                <a:lnTo>
                  <a:pt x="14034" y="1757"/>
                </a:lnTo>
                <a:lnTo>
                  <a:pt x="14054" y="1789"/>
                </a:lnTo>
                <a:lnTo>
                  <a:pt x="14074" y="1821"/>
                </a:lnTo>
                <a:lnTo>
                  <a:pt x="14094" y="1855"/>
                </a:lnTo>
                <a:lnTo>
                  <a:pt x="14112" y="1890"/>
                </a:lnTo>
                <a:lnTo>
                  <a:pt x="14132" y="1927"/>
                </a:lnTo>
                <a:lnTo>
                  <a:pt x="14151" y="1965"/>
                </a:lnTo>
                <a:lnTo>
                  <a:pt x="14171" y="2003"/>
                </a:lnTo>
                <a:lnTo>
                  <a:pt x="14212" y="2210"/>
                </a:lnTo>
                <a:lnTo>
                  <a:pt x="14218" y="2258"/>
                </a:lnTo>
                <a:lnTo>
                  <a:pt x="14223" y="2306"/>
                </a:lnTo>
                <a:lnTo>
                  <a:pt x="14227" y="2355"/>
                </a:lnTo>
                <a:lnTo>
                  <a:pt x="14230" y="2404"/>
                </a:lnTo>
                <a:lnTo>
                  <a:pt x="14232" y="2454"/>
                </a:lnTo>
                <a:lnTo>
                  <a:pt x="14233" y="2505"/>
                </a:lnTo>
                <a:lnTo>
                  <a:pt x="14233" y="2556"/>
                </a:lnTo>
                <a:lnTo>
                  <a:pt x="14232" y="2607"/>
                </a:lnTo>
                <a:lnTo>
                  <a:pt x="14231" y="2659"/>
                </a:lnTo>
                <a:lnTo>
                  <a:pt x="14228" y="2711"/>
                </a:lnTo>
                <a:lnTo>
                  <a:pt x="14224" y="2765"/>
                </a:lnTo>
                <a:lnTo>
                  <a:pt x="14220" y="2819"/>
                </a:lnTo>
                <a:lnTo>
                  <a:pt x="14214" y="2872"/>
                </a:lnTo>
                <a:lnTo>
                  <a:pt x="14208" y="2928"/>
                </a:lnTo>
                <a:lnTo>
                  <a:pt x="14200" y="2982"/>
                </a:lnTo>
                <a:lnTo>
                  <a:pt x="14191" y="3038"/>
                </a:lnTo>
                <a:lnTo>
                  <a:pt x="14182" y="3094"/>
                </a:lnTo>
                <a:lnTo>
                  <a:pt x="14171" y="3151"/>
                </a:lnTo>
                <a:lnTo>
                  <a:pt x="14160" y="3209"/>
                </a:lnTo>
                <a:lnTo>
                  <a:pt x="14148" y="3266"/>
                </a:lnTo>
                <a:lnTo>
                  <a:pt x="14135" y="3324"/>
                </a:lnTo>
                <a:lnTo>
                  <a:pt x="14120" y="3383"/>
                </a:lnTo>
                <a:lnTo>
                  <a:pt x="14105" y="3443"/>
                </a:lnTo>
                <a:lnTo>
                  <a:pt x="14089" y="3503"/>
                </a:lnTo>
                <a:lnTo>
                  <a:pt x="14071" y="3563"/>
                </a:lnTo>
                <a:lnTo>
                  <a:pt x="14054" y="3624"/>
                </a:lnTo>
                <a:lnTo>
                  <a:pt x="14035" y="3685"/>
                </a:lnTo>
                <a:lnTo>
                  <a:pt x="14015" y="3747"/>
                </a:lnTo>
                <a:lnTo>
                  <a:pt x="13994" y="3809"/>
                </a:lnTo>
                <a:lnTo>
                  <a:pt x="13971" y="3872"/>
                </a:lnTo>
                <a:lnTo>
                  <a:pt x="13948" y="3936"/>
                </a:lnTo>
                <a:lnTo>
                  <a:pt x="13924" y="4000"/>
                </a:lnTo>
                <a:lnTo>
                  <a:pt x="13924" y="4061"/>
                </a:lnTo>
                <a:lnTo>
                  <a:pt x="14542" y="3939"/>
                </a:lnTo>
                <a:lnTo>
                  <a:pt x="15055" y="3856"/>
                </a:lnTo>
                <a:lnTo>
                  <a:pt x="15055" y="3918"/>
                </a:lnTo>
                <a:lnTo>
                  <a:pt x="14899" y="3980"/>
                </a:lnTo>
                <a:lnTo>
                  <a:pt x="14750" y="4039"/>
                </a:lnTo>
                <a:lnTo>
                  <a:pt x="14607" y="4094"/>
                </a:lnTo>
                <a:lnTo>
                  <a:pt x="14472" y="4147"/>
                </a:lnTo>
                <a:lnTo>
                  <a:pt x="14343" y="4195"/>
                </a:lnTo>
                <a:lnTo>
                  <a:pt x="14220" y="4240"/>
                </a:lnTo>
                <a:lnTo>
                  <a:pt x="14105" y="4281"/>
                </a:lnTo>
                <a:lnTo>
                  <a:pt x="13996" y="4320"/>
                </a:lnTo>
                <a:lnTo>
                  <a:pt x="13894" y="4353"/>
                </a:lnTo>
                <a:lnTo>
                  <a:pt x="13800" y="4384"/>
                </a:lnTo>
                <a:lnTo>
                  <a:pt x="13711" y="4411"/>
                </a:lnTo>
                <a:lnTo>
                  <a:pt x="13629" y="4435"/>
                </a:lnTo>
                <a:lnTo>
                  <a:pt x="13553" y="4455"/>
                </a:lnTo>
                <a:lnTo>
                  <a:pt x="13486" y="4472"/>
                </a:lnTo>
                <a:lnTo>
                  <a:pt x="13453" y="4478"/>
                </a:lnTo>
                <a:lnTo>
                  <a:pt x="13423" y="4484"/>
                </a:lnTo>
                <a:lnTo>
                  <a:pt x="13396" y="4490"/>
                </a:lnTo>
                <a:lnTo>
                  <a:pt x="13369" y="4494"/>
                </a:lnTo>
                <a:lnTo>
                  <a:pt x="13328" y="4453"/>
                </a:lnTo>
                <a:lnTo>
                  <a:pt x="13307" y="4330"/>
                </a:lnTo>
                <a:lnTo>
                  <a:pt x="13306" y="4298"/>
                </a:lnTo>
                <a:lnTo>
                  <a:pt x="13305" y="4265"/>
                </a:lnTo>
                <a:lnTo>
                  <a:pt x="13305" y="4232"/>
                </a:lnTo>
                <a:lnTo>
                  <a:pt x="13305" y="4198"/>
                </a:lnTo>
                <a:lnTo>
                  <a:pt x="13307" y="4163"/>
                </a:lnTo>
                <a:lnTo>
                  <a:pt x="13310" y="4127"/>
                </a:lnTo>
                <a:lnTo>
                  <a:pt x="13315" y="4090"/>
                </a:lnTo>
                <a:lnTo>
                  <a:pt x="13319" y="4051"/>
                </a:lnTo>
                <a:lnTo>
                  <a:pt x="13325" y="4012"/>
                </a:lnTo>
                <a:lnTo>
                  <a:pt x="13332" y="3972"/>
                </a:lnTo>
                <a:lnTo>
                  <a:pt x="13340" y="3931"/>
                </a:lnTo>
                <a:lnTo>
                  <a:pt x="13349" y="3889"/>
                </a:lnTo>
                <a:lnTo>
                  <a:pt x="13359" y="3847"/>
                </a:lnTo>
                <a:lnTo>
                  <a:pt x="13370" y="3803"/>
                </a:lnTo>
                <a:lnTo>
                  <a:pt x="13382" y="3758"/>
                </a:lnTo>
                <a:lnTo>
                  <a:pt x="13395" y="3712"/>
                </a:lnTo>
                <a:lnTo>
                  <a:pt x="13409" y="3665"/>
                </a:lnTo>
                <a:lnTo>
                  <a:pt x="13423" y="3617"/>
                </a:lnTo>
                <a:lnTo>
                  <a:pt x="13440" y="3568"/>
                </a:lnTo>
                <a:lnTo>
                  <a:pt x="13457" y="3518"/>
                </a:lnTo>
                <a:lnTo>
                  <a:pt x="13474" y="3468"/>
                </a:lnTo>
                <a:lnTo>
                  <a:pt x="13494" y="3416"/>
                </a:lnTo>
                <a:lnTo>
                  <a:pt x="13514" y="3364"/>
                </a:lnTo>
                <a:lnTo>
                  <a:pt x="13535" y="3311"/>
                </a:lnTo>
                <a:lnTo>
                  <a:pt x="13580" y="3201"/>
                </a:lnTo>
                <a:lnTo>
                  <a:pt x="13629" y="3087"/>
                </a:lnTo>
                <a:lnTo>
                  <a:pt x="13682" y="2969"/>
                </a:lnTo>
                <a:lnTo>
                  <a:pt x="13740" y="2848"/>
                </a:lnTo>
                <a:lnTo>
                  <a:pt x="13752" y="2798"/>
                </a:lnTo>
                <a:lnTo>
                  <a:pt x="13764" y="2748"/>
                </a:lnTo>
                <a:lnTo>
                  <a:pt x="13775" y="2697"/>
                </a:lnTo>
                <a:lnTo>
                  <a:pt x="13785" y="2645"/>
                </a:lnTo>
                <a:lnTo>
                  <a:pt x="13795" y="2592"/>
                </a:lnTo>
                <a:lnTo>
                  <a:pt x="13805" y="2537"/>
                </a:lnTo>
                <a:lnTo>
                  <a:pt x="13814" y="2482"/>
                </a:lnTo>
                <a:lnTo>
                  <a:pt x="13822" y="2426"/>
                </a:lnTo>
                <a:lnTo>
                  <a:pt x="13828" y="2370"/>
                </a:lnTo>
                <a:lnTo>
                  <a:pt x="13836" y="2311"/>
                </a:lnTo>
                <a:lnTo>
                  <a:pt x="13842" y="2252"/>
                </a:lnTo>
                <a:lnTo>
                  <a:pt x="13847" y="2192"/>
                </a:lnTo>
                <a:lnTo>
                  <a:pt x="13852" y="2131"/>
                </a:lnTo>
                <a:lnTo>
                  <a:pt x="13856" y="2069"/>
                </a:lnTo>
                <a:lnTo>
                  <a:pt x="13859" y="2007"/>
                </a:lnTo>
                <a:lnTo>
                  <a:pt x="13863" y="1942"/>
                </a:lnTo>
                <a:lnTo>
                  <a:pt x="13854" y="1901"/>
                </a:lnTo>
                <a:lnTo>
                  <a:pt x="13844" y="1862"/>
                </a:lnTo>
                <a:lnTo>
                  <a:pt x="13833" y="1824"/>
                </a:lnTo>
                <a:lnTo>
                  <a:pt x="13819" y="1787"/>
                </a:lnTo>
                <a:lnTo>
                  <a:pt x="13804" y="1750"/>
                </a:lnTo>
                <a:lnTo>
                  <a:pt x="13787" y="1716"/>
                </a:lnTo>
                <a:lnTo>
                  <a:pt x="13770" y="1682"/>
                </a:lnTo>
                <a:lnTo>
                  <a:pt x="13750" y="1649"/>
                </a:lnTo>
                <a:lnTo>
                  <a:pt x="13729" y="1617"/>
                </a:lnTo>
                <a:lnTo>
                  <a:pt x="13705" y="1587"/>
                </a:lnTo>
                <a:lnTo>
                  <a:pt x="13681" y="1558"/>
                </a:lnTo>
                <a:lnTo>
                  <a:pt x="13654" y="1529"/>
                </a:lnTo>
                <a:lnTo>
                  <a:pt x="13626" y="1503"/>
                </a:lnTo>
                <a:lnTo>
                  <a:pt x="13598" y="1476"/>
                </a:lnTo>
                <a:lnTo>
                  <a:pt x="13567" y="1452"/>
                </a:lnTo>
                <a:lnTo>
                  <a:pt x="13534" y="1427"/>
                </a:lnTo>
                <a:lnTo>
                  <a:pt x="13513" y="1407"/>
                </a:lnTo>
                <a:close/>
                <a:moveTo>
                  <a:pt x="15713" y="2293"/>
                </a:moveTo>
                <a:lnTo>
                  <a:pt x="15775" y="2272"/>
                </a:lnTo>
                <a:lnTo>
                  <a:pt x="15793" y="2263"/>
                </a:lnTo>
                <a:lnTo>
                  <a:pt x="15810" y="2255"/>
                </a:lnTo>
                <a:lnTo>
                  <a:pt x="15826" y="2245"/>
                </a:lnTo>
                <a:lnTo>
                  <a:pt x="15841" y="2235"/>
                </a:lnTo>
                <a:lnTo>
                  <a:pt x="15855" y="2225"/>
                </a:lnTo>
                <a:lnTo>
                  <a:pt x="15869" y="2213"/>
                </a:lnTo>
                <a:lnTo>
                  <a:pt x="15882" y="2202"/>
                </a:lnTo>
                <a:lnTo>
                  <a:pt x="15894" y="2189"/>
                </a:lnTo>
                <a:lnTo>
                  <a:pt x="15905" y="2177"/>
                </a:lnTo>
                <a:lnTo>
                  <a:pt x="15915" y="2162"/>
                </a:lnTo>
                <a:lnTo>
                  <a:pt x="15924" y="2148"/>
                </a:lnTo>
                <a:lnTo>
                  <a:pt x="15933" y="2133"/>
                </a:lnTo>
                <a:lnTo>
                  <a:pt x="15941" y="2117"/>
                </a:lnTo>
                <a:lnTo>
                  <a:pt x="15948" y="2101"/>
                </a:lnTo>
                <a:lnTo>
                  <a:pt x="15955" y="2083"/>
                </a:lnTo>
                <a:lnTo>
                  <a:pt x="15959" y="2067"/>
                </a:lnTo>
                <a:lnTo>
                  <a:pt x="15959" y="2003"/>
                </a:lnTo>
                <a:lnTo>
                  <a:pt x="15957" y="1997"/>
                </a:lnTo>
                <a:lnTo>
                  <a:pt x="15954" y="1990"/>
                </a:lnTo>
                <a:lnTo>
                  <a:pt x="15951" y="1983"/>
                </a:lnTo>
                <a:lnTo>
                  <a:pt x="15946" y="1979"/>
                </a:lnTo>
                <a:lnTo>
                  <a:pt x="15942" y="1973"/>
                </a:lnTo>
                <a:lnTo>
                  <a:pt x="15936" y="1970"/>
                </a:lnTo>
                <a:lnTo>
                  <a:pt x="15931" y="1966"/>
                </a:lnTo>
                <a:lnTo>
                  <a:pt x="15924" y="1963"/>
                </a:lnTo>
                <a:lnTo>
                  <a:pt x="15917" y="1961"/>
                </a:lnTo>
                <a:lnTo>
                  <a:pt x="15911" y="1959"/>
                </a:lnTo>
                <a:lnTo>
                  <a:pt x="15903" y="1958"/>
                </a:lnTo>
                <a:lnTo>
                  <a:pt x="15895" y="1958"/>
                </a:lnTo>
                <a:lnTo>
                  <a:pt x="15886" y="1959"/>
                </a:lnTo>
                <a:lnTo>
                  <a:pt x="15877" y="1959"/>
                </a:lnTo>
                <a:lnTo>
                  <a:pt x="15867" y="1961"/>
                </a:lnTo>
                <a:lnTo>
                  <a:pt x="15857" y="1963"/>
                </a:lnTo>
                <a:lnTo>
                  <a:pt x="15850" y="1965"/>
                </a:lnTo>
                <a:lnTo>
                  <a:pt x="15842" y="1967"/>
                </a:lnTo>
                <a:lnTo>
                  <a:pt x="15835" y="1970"/>
                </a:lnTo>
                <a:lnTo>
                  <a:pt x="15829" y="1972"/>
                </a:lnTo>
                <a:lnTo>
                  <a:pt x="15822" y="1977"/>
                </a:lnTo>
                <a:lnTo>
                  <a:pt x="15815" y="1981"/>
                </a:lnTo>
                <a:lnTo>
                  <a:pt x="15809" y="1986"/>
                </a:lnTo>
                <a:lnTo>
                  <a:pt x="15802" y="1991"/>
                </a:lnTo>
                <a:lnTo>
                  <a:pt x="15791" y="2004"/>
                </a:lnTo>
                <a:lnTo>
                  <a:pt x="15780" y="2019"/>
                </a:lnTo>
                <a:lnTo>
                  <a:pt x="15770" y="2037"/>
                </a:lnTo>
                <a:lnTo>
                  <a:pt x="15760" y="2056"/>
                </a:lnTo>
                <a:lnTo>
                  <a:pt x="15751" y="2078"/>
                </a:lnTo>
                <a:lnTo>
                  <a:pt x="15743" y="2101"/>
                </a:lnTo>
                <a:lnTo>
                  <a:pt x="15736" y="2128"/>
                </a:lnTo>
                <a:lnTo>
                  <a:pt x="15730" y="2155"/>
                </a:lnTo>
                <a:lnTo>
                  <a:pt x="15725" y="2187"/>
                </a:lnTo>
                <a:lnTo>
                  <a:pt x="15720" y="2220"/>
                </a:lnTo>
                <a:lnTo>
                  <a:pt x="15717" y="2255"/>
                </a:lnTo>
                <a:lnTo>
                  <a:pt x="15713" y="2293"/>
                </a:lnTo>
                <a:close/>
                <a:moveTo>
                  <a:pt x="15282" y="2477"/>
                </a:moveTo>
                <a:lnTo>
                  <a:pt x="15302" y="2477"/>
                </a:lnTo>
                <a:lnTo>
                  <a:pt x="15327" y="2455"/>
                </a:lnTo>
                <a:lnTo>
                  <a:pt x="15349" y="2432"/>
                </a:lnTo>
                <a:lnTo>
                  <a:pt x="15370" y="2408"/>
                </a:lnTo>
                <a:lnTo>
                  <a:pt x="15389" y="2386"/>
                </a:lnTo>
                <a:lnTo>
                  <a:pt x="15407" y="2364"/>
                </a:lnTo>
                <a:lnTo>
                  <a:pt x="15421" y="2342"/>
                </a:lnTo>
                <a:lnTo>
                  <a:pt x="15435" y="2320"/>
                </a:lnTo>
                <a:lnTo>
                  <a:pt x="15446" y="2298"/>
                </a:lnTo>
                <a:lnTo>
                  <a:pt x="15456" y="2275"/>
                </a:lnTo>
                <a:lnTo>
                  <a:pt x="15462" y="2254"/>
                </a:lnTo>
                <a:lnTo>
                  <a:pt x="15468" y="2232"/>
                </a:lnTo>
                <a:lnTo>
                  <a:pt x="15472" y="2211"/>
                </a:lnTo>
                <a:lnTo>
                  <a:pt x="15474" y="2190"/>
                </a:lnTo>
                <a:lnTo>
                  <a:pt x="15474" y="2169"/>
                </a:lnTo>
                <a:lnTo>
                  <a:pt x="15471" y="2148"/>
                </a:lnTo>
                <a:lnTo>
                  <a:pt x="15467" y="2128"/>
                </a:lnTo>
                <a:lnTo>
                  <a:pt x="15439" y="2141"/>
                </a:lnTo>
                <a:lnTo>
                  <a:pt x="15415" y="2155"/>
                </a:lnTo>
                <a:lnTo>
                  <a:pt x="15391" y="2171"/>
                </a:lnTo>
                <a:lnTo>
                  <a:pt x="15370" y="2188"/>
                </a:lnTo>
                <a:lnTo>
                  <a:pt x="15360" y="2197"/>
                </a:lnTo>
                <a:lnTo>
                  <a:pt x="15352" y="2205"/>
                </a:lnTo>
                <a:lnTo>
                  <a:pt x="15343" y="2215"/>
                </a:lnTo>
                <a:lnTo>
                  <a:pt x="15335" y="2225"/>
                </a:lnTo>
                <a:lnTo>
                  <a:pt x="15327" y="2235"/>
                </a:lnTo>
                <a:lnTo>
                  <a:pt x="15320" y="2245"/>
                </a:lnTo>
                <a:lnTo>
                  <a:pt x="15314" y="2255"/>
                </a:lnTo>
                <a:lnTo>
                  <a:pt x="15307" y="2266"/>
                </a:lnTo>
                <a:lnTo>
                  <a:pt x="15302" y="2278"/>
                </a:lnTo>
                <a:lnTo>
                  <a:pt x="15297" y="2289"/>
                </a:lnTo>
                <a:lnTo>
                  <a:pt x="15293" y="2301"/>
                </a:lnTo>
                <a:lnTo>
                  <a:pt x="15288" y="2313"/>
                </a:lnTo>
                <a:lnTo>
                  <a:pt x="15285" y="2325"/>
                </a:lnTo>
                <a:lnTo>
                  <a:pt x="15283" y="2337"/>
                </a:lnTo>
                <a:lnTo>
                  <a:pt x="15279" y="2350"/>
                </a:lnTo>
                <a:lnTo>
                  <a:pt x="15278" y="2363"/>
                </a:lnTo>
                <a:lnTo>
                  <a:pt x="15276" y="2390"/>
                </a:lnTo>
                <a:lnTo>
                  <a:pt x="15276" y="2418"/>
                </a:lnTo>
                <a:lnTo>
                  <a:pt x="15277" y="2447"/>
                </a:lnTo>
                <a:lnTo>
                  <a:pt x="15282" y="2477"/>
                </a:lnTo>
                <a:close/>
                <a:moveTo>
                  <a:pt x="16310" y="2293"/>
                </a:moveTo>
                <a:lnTo>
                  <a:pt x="16314" y="2301"/>
                </a:lnTo>
                <a:lnTo>
                  <a:pt x="16320" y="2310"/>
                </a:lnTo>
                <a:lnTo>
                  <a:pt x="16329" y="2320"/>
                </a:lnTo>
                <a:lnTo>
                  <a:pt x="16340" y="2331"/>
                </a:lnTo>
                <a:lnTo>
                  <a:pt x="16353" y="2343"/>
                </a:lnTo>
                <a:lnTo>
                  <a:pt x="16369" y="2356"/>
                </a:lnTo>
                <a:lnTo>
                  <a:pt x="16387" y="2370"/>
                </a:lnTo>
                <a:lnTo>
                  <a:pt x="16408" y="2385"/>
                </a:lnTo>
                <a:lnTo>
                  <a:pt x="16456" y="2417"/>
                </a:lnTo>
                <a:lnTo>
                  <a:pt x="16514" y="2454"/>
                </a:lnTo>
                <a:lnTo>
                  <a:pt x="16582" y="2495"/>
                </a:lnTo>
                <a:lnTo>
                  <a:pt x="16659" y="2539"/>
                </a:lnTo>
                <a:lnTo>
                  <a:pt x="16722" y="2704"/>
                </a:lnTo>
                <a:lnTo>
                  <a:pt x="16708" y="2721"/>
                </a:lnTo>
                <a:lnTo>
                  <a:pt x="16696" y="2738"/>
                </a:lnTo>
                <a:lnTo>
                  <a:pt x="16683" y="2754"/>
                </a:lnTo>
                <a:lnTo>
                  <a:pt x="16669" y="2768"/>
                </a:lnTo>
                <a:lnTo>
                  <a:pt x="16655" y="2781"/>
                </a:lnTo>
                <a:lnTo>
                  <a:pt x="16642" y="2795"/>
                </a:lnTo>
                <a:lnTo>
                  <a:pt x="16627" y="2806"/>
                </a:lnTo>
                <a:lnTo>
                  <a:pt x="16614" y="2817"/>
                </a:lnTo>
                <a:lnTo>
                  <a:pt x="16600" y="2827"/>
                </a:lnTo>
                <a:lnTo>
                  <a:pt x="16585" y="2836"/>
                </a:lnTo>
                <a:lnTo>
                  <a:pt x="16571" y="2844"/>
                </a:lnTo>
                <a:lnTo>
                  <a:pt x="16556" y="2850"/>
                </a:lnTo>
                <a:lnTo>
                  <a:pt x="16541" y="2857"/>
                </a:lnTo>
                <a:lnTo>
                  <a:pt x="16526" y="2861"/>
                </a:lnTo>
                <a:lnTo>
                  <a:pt x="16511" y="2866"/>
                </a:lnTo>
                <a:lnTo>
                  <a:pt x="16495" y="2868"/>
                </a:lnTo>
                <a:lnTo>
                  <a:pt x="16470" y="2831"/>
                </a:lnTo>
                <a:lnTo>
                  <a:pt x="16444" y="2795"/>
                </a:lnTo>
                <a:lnTo>
                  <a:pt x="16419" y="2761"/>
                </a:lnTo>
                <a:lnTo>
                  <a:pt x="16393" y="2729"/>
                </a:lnTo>
                <a:lnTo>
                  <a:pt x="16369" y="2699"/>
                </a:lnTo>
                <a:lnTo>
                  <a:pt x="16344" y="2672"/>
                </a:lnTo>
                <a:lnTo>
                  <a:pt x="16319" y="2646"/>
                </a:lnTo>
                <a:lnTo>
                  <a:pt x="16295" y="2622"/>
                </a:lnTo>
                <a:lnTo>
                  <a:pt x="16270" y="2599"/>
                </a:lnTo>
                <a:lnTo>
                  <a:pt x="16246" y="2579"/>
                </a:lnTo>
                <a:lnTo>
                  <a:pt x="16222" y="2561"/>
                </a:lnTo>
                <a:lnTo>
                  <a:pt x="16198" y="2544"/>
                </a:lnTo>
                <a:lnTo>
                  <a:pt x="16175" y="2529"/>
                </a:lnTo>
                <a:lnTo>
                  <a:pt x="16151" y="2517"/>
                </a:lnTo>
                <a:lnTo>
                  <a:pt x="16128" y="2507"/>
                </a:lnTo>
                <a:lnTo>
                  <a:pt x="16105" y="2498"/>
                </a:lnTo>
                <a:lnTo>
                  <a:pt x="16108" y="2475"/>
                </a:lnTo>
                <a:lnTo>
                  <a:pt x="16113" y="2454"/>
                </a:lnTo>
                <a:lnTo>
                  <a:pt x="16118" y="2434"/>
                </a:lnTo>
                <a:lnTo>
                  <a:pt x="16125" y="2415"/>
                </a:lnTo>
                <a:lnTo>
                  <a:pt x="16134" y="2399"/>
                </a:lnTo>
                <a:lnTo>
                  <a:pt x="16143" y="2382"/>
                </a:lnTo>
                <a:lnTo>
                  <a:pt x="16154" y="2367"/>
                </a:lnTo>
                <a:lnTo>
                  <a:pt x="16166" y="2354"/>
                </a:lnTo>
                <a:lnTo>
                  <a:pt x="16179" y="2342"/>
                </a:lnTo>
                <a:lnTo>
                  <a:pt x="16195" y="2331"/>
                </a:lnTo>
                <a:lnTo>
                  <a:pt x="16210" y="2321"/>
                </a:lnTo>
                <a:lnTo>
                  <a:pt x="16228" y="2313"/>
                </a:lnTo>
                <a:lnTo>
                  <a:pt x="16247" y="2306"/>
                </a:lnTo>
                <a:lnTo>
                  <a:pt x="16267" y="2300"/>
                </a:lnTo>
                <a:lnTo>
                  <a:pt x="16288" y="2295"/>
                </a:lnTo>
                <a:lnTo>
                  <a:pt x="16310" y="2293"/>
                </a:lnTo>
                <a:close/>
                <a:moveTo>
                  <a:pt x="12427" y="1170"/>
                </a:moveTo>
                <a:lnTo>
                  <a:pt x="12461" y="1269"/>
                </a:lnTo>
                <a:lnTo>
                  <a:pt x="12284" y="1676"/>
                </a:lnTo>
                <a:lnTo>
                  <a:pt x="12230" y="1741"/>
                </a:lnTo>
                <a:lnTo>
                  <a:pt x="12241" y="1765"/>
                </a:lnTo>
                <a:lnTo>
                  <a:pt x="12021" y="2083"/>
                </a:lnTo>
                <a:lnTo>
                  <a:pt x="11964" y="2171"/>
                </a:lnTo>
                <a:lnTo>
                  <a:pt x="11929" y="2236"/>
                </a:lnTo>
                <a:lnTo>
                  <a:pt x="11921" y="2260"/>
                </a:lnTo>
                <a:lnTo>
                  <a:pt x="11900" y="2359"/>
                </a:lnTo>
                <a:lnTo>
                  <a:pt x="12284" y="2248"/>
                </a:lnTo>
                <a:lnTo>
                  <a:pt x="12360" y="2221"/>
                </a:lnTo>
                <a:lnTo>
                  <a:pt x="12363" y="2221"/>
                </a:lnTo>
                <a:lnTo>
                  <a:pt x="12388" y="2212"/>
                </a:lnTo>
                <a:lnTo>
                  <a:pt x="12392" y="2210"/>
                </a:lnTo>
                <a:lnTo>
                  <a:pt x="12483" y="2171"/>
                </a:lnTo>
                <a:lnTo>
                  <a:pt x="12508" y="2158"/>
                </a:lnTo>
                <a:lnTo>
                  <a:pt x="12535" y="2143"/>
                </a:lnTo>
                <a:lnTo>
                  <a:pt x="12561" y="2130"/>
                </a:lnTo>
                <a:lnTo>
                  <a:pt x="12587" y="2117"/>
                </a:lnTo>
                <a:lnTo>
                  <a:pt x="12614" y="2102"/>
                </a:lnTo>
                <a:lnTo>
                  <a:pt x="12639" y="2089"/>
                </a:lnTo>
                <a:lnTo>
                  <a:pt x="12666" y="2074"/>
                </a:lnTo>
                <a:lnTo>
                  <a:pt x="12691" y="2061"/>
                </a:lnTo>
                <a:lnTo>
                  <a:pt x="12659" y="2017"/>
                </a:lnTo>
                <a:lnTo>
                  <a:pt x="12405" y="1797"/>
                </a:lnTo>
                <a:lnTo>
                  <a:pt x="12417" y="1765"/>
                </a:lnTo>
                <a:lnTo>
                  <a:pt x="12779" y="1765"/>
                </a:lnTo>
                <a:lnTo>
                  <a:pt x="12900" y="1852"/>
                </a:lnTo>
                <a:lnTo>
                  <a:pt x="13000" y="1907"/>
                </a:lnTo>
                <a:lnTo>
                  <a:pt x="13065" y="2006"/>
                </a:lnTo>
                <a:lnTo>
                  <a:pt x="13090" y="2164"/>
                </a:lnTo>
                <a:lnTo>
                  <a:pt x="13106" y="2239"/>
                </a:lnTo>
                <a:lnTo>
                  <a:pt x="13109" y="2248"/>
                </a:lnTo>
                <a:lnTo>
                  <a:pt x="13054" y="2325"/>
                </a:lnTo>
                <a:lnTo>
                  <a:pt x="13021" y="2391"/>
                </a:lnTo>
                <a:lnTo>
                  <a:pt x="12966" y="2413"/>
                </a:lnTo>
                <a:lnTo>
                  <a:pt x="12935" y="2422"/>
                </a:lnTo>
                <a:lnTo>
                  <a:pt x="12911" y="2424"/>
                </a:lnTo>
                <a:lnTo>
                  <a:pt x="12879" y="2402"/>
                </a:lnTo>
                <a:lnTo>
                  <a:pt x="12834" y="2325"/>
                </a:lnTo>
                <a:lnTo>
                  <a:pt x="12790" y="2226"/>
                </a:lnTo>
                <a:lnTo>
                  <a:pt x="12263" y="2644"/>
                </a:lnTo>
                <a:lnTo>
                  <a:pt x="12241" y="2677"/>
                </a:lnTo>
                <a:lnTo>
                  <a:pt x="11845" y="2941"/>
                </a:lnTo>
                <a:lnTo>
                  <a:pt x="11757" y="3008"/>
                </a:lnTo>
                <a:lnTo>
                  <a:pt x="11668" y="3029"/>
                </a:lnTo>
                <a:lnTo>
                  <a:pt x="11515" y="3040"/>
                </a:lnTo>
                <a:lnTo>
                  <a:pt x="11510" y="3040"/>
                </a:lnTo>
                <a:lnTo>
                  <a:pt x="11504" y="3041"/>
                </a:lnTo>
                <a:lnTo>
                  <a:pt x="11472" y="3038"/>
                </a:lnTo>
                <a:lnTo>
                  <a:pt x="11448" y="3029"/>
                </a:lnTo>
                <a:lnTo>
                  <a:pt x="11421" y="3018"/>
                </a:lnTo>
                <a:lnTo>
                  <a:pt x="11392" y="3002"/>
                </a:lnTo>
                <a:lnTo>
                  <a:pt x="11312" y="2945"/>
                </a:lnTo>
                <a:lnTo>
                  <a:pt x="11248" y="2886"/>
                </a:lnTo>
                <a:lnTo>
                  <a:pt x="11225" y="2856"/>
                </a:lnTo>
                <a:lnTo>
                  <a:pt x="11209" y="2828"/>
                </a:lnTo>
                <a:lnTo>
                  <a:pt x="11199" y="2800"/>
                </a:lnTo>
                <a:lnTo>
                  <a:pt x="11197" y="2787"/>
                </a:lnTo>
                <a:lnTo>
                  <a:pt x="11197" y="2774"/>
                </a:lnTo>
                <a:lnTo>
                  <a:pt x="11200" y="2747"/>
                </a:lnTo>
                <a:lnTo>
                  <a:pt x="11210" y="2723"/>
                </a:lnTo>
                <a:lnTo>
                  <a:pt x="11296" y="2578"/>
                </a:lnTo>
                <a:lnTo>
                  <a:pt x="11460" y="2193"/>
                </a:lnTo>
                <a:lnTo>
                  <a:pt x="11581" y="1841"/>
                </a:lnTo>
                <a:lnTo>
                  <a:pt x="11614" y="1775"/>
                </a:lnTo>
                <a:lnTo>
                  <a:pt x="11778" y="1555"/>
                </a:lnTo>
                <a:lnTo>
                  <a:pt x="11824" y="1463"/>
                </a:lnTo>
                <a:lnTo>
                  <a:pt x="11826" y="1457"/>
                </a:lnTo>
                <a:lnTo>
                  <a:pt x="11827" y="1456"/>
                </a:lnTo>
                <a:lnTo>
                  <a:pt x="11830" y="1451"/>
                </a:lnTo>
                <a:lnTo>
                  <a:pt x="11835" y="1437"/>
                </a:lnTo>
                <a:lnTo>
                  <a:pt x="11836" y="1436"/>
                </a:lnTo>
                <a:lnTo>
                  <a:pt x="11855" y="1394"/>
                </a:lnTo>
                <a:lnTo>
                  <a:pt x="12010" y="961"/>
                </a:lnTo>
                <a:lnTo>
                  <a:pt x="12032" y="883"/>
                </a:lnTo>
                <a:lnTo>
                  <a:pt x="11977" y="840"/>
                </a:lnTo>
                <a:lnTo>
                  <a:pt x="11971" y="829"/>
                </a:lnTo>
                <a:lnTo>
                  <a:pt x="11966" y="812"/>
                </a:lnTo>
                <a:lnTo>
                  <a:pt x="11966" y="807"/>
                </a:lnTo>
                <a:lnTo>
                  <a:pt x="11966" y="800"/>
                </a:lnTo>
                <a:lnTo>
                  <a:pt x="11971" y="784"/>
                </a:lnTo>
                <a:lnTo>
                  <a:pt x="11977" y="774"/>
                </a:lnTo>
                <a:lnTo>
                  <a:pt x="12042" y="753"/>
                </a:lnTo>
                <a:lnTo>
                  <a:pt x="12083" y="755"/>
                </a:lnTo>
                <a:lnTo>
                  <a:pt x="12110" y="759"/>
                </a:lnTo>
                <a:lnTo>
                  <a:pt x="12135" y="768"/>
                </a:lnTo>
                <a:lnTo>
                  <a:pt x="12149" y="776"/>
                </a:lnTo>
                <a:lnTo>
                  <a:pt x="12174" y="796"/>
                </a:lnTo>
                <a:lnTo>
                  <a:pt x="12219" y="822"/>
                </a:lnTo>
                <a:lnTo>
                  <a:pt x="12263" y="862"/>
                </a:lnTo>
                <a:lnTo>
                  <a:pt x="12427" y="1170"/>
                </a:lnTo>
                <a:close/>
                <a:moveTo>
                  <a:pt x="10800" y="1369"/>
                </a:moveTo>
                <a:lnTo>
                  <a:pt x="10853" y="1381"/>
                </a:lnTo>
                <a:lnTo>
                  <a:pt x="10883" y="1394"/>
                </a:lnTo>
                <a:lnTo>
                  <a:pt x="10910" y="1412"/>
                </a:lnTo>
                <a:lnTo>
                  <a:pt x="10921" y="1423"/>
                </a:lnTo>
                <a:lnTo>
                  <a:pt x="10866" y="1511"/>
                </a:lnTo>
                <a:lnTo>
                  <a:pt x="10877" y="1555"/>
                </a:lnTo>
                <a:lnTo>
                  <a:pt x="10811" y="1654"/>
                </a:lnTo>
                <a:lnTo>
                  <a:pt x="10844" y="1730"/>
                </a:lnTo>
                <a:lnTo>
                  <a:pt x="10822" y="1797"/>
                </a:lnTo>
                <a:lnTo>
                  <a:pt x="10790" y="1875"/>
                </a:lnTo>
                <a:lnTo>
                  <a:pt x="10779" y="1879"/>
                </a:lnTo>
                <a:lnTo>
                  <a:pt x="10755" y="1885"/>
                </a:lnTo>
                <a:lnTo>
                  <a:pt x="10721" y="1871"/>
                </a:lnTo>
                <a:lnTo>
                  <a:pt x="10709" y="1861"/>
                </a:lnTo>
                <a:lnTo>
                  <a:pt x="10704" y="1857"/>
                </a:lnTo>
                <a:lnTo>
                  <a:pt x="10701" y="1852"/>
                </a:lnTo>
                <a:lnTo>
                  <a:pt x="10624" y="1765"/>
                </a:lnTo>
                <a:lnTo>
                  <a:pt x="10591" y="1754"/>
                </a:lnTo>
                <a:lnTo>
                  <a:pt x="10591" y="1720"/>
                </a:lnTo>
                <a:lnTo>
                  <a:pt x="10547" y="1676"/>
                </a:lnTo>
                <a:lnTo>
                  <a:pt x="10504" y="1687"/>
                </a:lnTo>
                <a:lnTo>
                  <a:pt x="10184" y="1412"/>
                </a:lnTo>
                <a:lnTo>
                  <a:pt x="10108" y="1357"/>
                </a:lnTo>
                <a:lnTo>
                  <a:pt x="10102" y="1346"/>
                </a:lnTo>
                <a:lnTo>
                  <a:pt x="10096" y="1323"/>
                </a:lnTo>
                <a:lnTo>
                  <a:pt x="10096" y="1313"/>
                </a:lnTo>
                <a:lnTo>
                  <a:pt x="10102" y="1291"/>
                </a:lnTo>
                <a:lnTo>
                  <a:pt x="10119" y="1253"/>
                </a:lnTo>
                <a:lnTo>
                  <a:pt x="10130" y="1235"/>
                </a:lnTo>
                <a:lnTo>
                  <a:pt x="10405" y="1313"/>
                </a:lnTo>
                <a:lnTo>
                  <a:pt x="10800" y="1369"/>
                </a:lnTo>
                <a:close/>
                <a:moveTo>
                  <a:pt x="10052" y="2371"/>
                </a:moveTo>
                <a:lnTo>
                  <a:pt x="10065" y="2361"/>
                </a:lnTo>
                <a:lnTo>
                  <a:pt x="10074" y="2359"/>
                </a:lnTo>
                <a:lnTo>
                  <a:pt x="10174" y="2381"/>
                </a:lnTo>
                <a:lnTo>
                  <a:pt x="10338" y="2402"/>
                </a:lnTo>
                <a:lnTo>
                  <a:pt x="10492" y="2502"/>
                </a:lnTo>
                <a:lnTo>
                  <a:pt x="10580" y="2512"/>
                </a:lnTo>
                <a:lnTo>
                  <a:pt x="10592" y="2521"/>
                </a:lnTo>
                <a:lnTo>
                  <a:pt x="10603" y="2529"/>
                </a:lnTo>
                <a:lnTo>
                  <a:pt x="10613" y="2541"/>
                </a:lnTo>
                <a:lnTo>
                  <a:pt x="10621" y="2553"/>
                </a:lnTo>
                <a:lnTo>
                  <a:pt x="10632" y="2579"/>
                </a:lnTo>
                <a:lnTo>
                  <a:pt x="10636" y="2612"/>
                </a:lnTo>
                <a:lnTo>
                  <a:pt x="10624" y="2622"/>
                </a:lnTo>
                <a:lnTo>
                  <a:pt x="10591" y="2777"/>
                </a:lnTo>
                <a:lnTo>
                  <a:pt x="10597" y="2933"/>
                </a:lnTo>
                <a:lnTo>
                  <a:pt x="10613" y="3118"/>
                </a:lnTo>
                <a:lnTo>
                  <a:pt x="10624" y="3447"/>
                </a:lnTo>
                <a:lnTo>
                  <a:pt x="10712" y="3414"/>
                </a:lnTo>
                <a:lnTo>
                  <a:pt x="10750" y="3370"/>
                </a:lnTo>
                <a:lnTo>
                  <a:pt x="10753" y="3367"/>
                </a:lnTo>
                <a:lnTo>
                  <a:pt x="10780" y="3329"/>
                </a:lnTo>
                <a:lnTo>
                  <a:pt x="10782" y="3325"/>
                </a:lnTo>
                <a:lnTo>
                  <a:pt x="10790" y="3315"/>
                </a:lnTo>
                <a:lnTo>
                  <a:pt x="11119" y="2986"/>
                </a:lnTo>
                <a:lnTo>
                  <a:pt x="11125" y="2975"/>
                </a:lnTo>
                <a:lnTo>
                  <a:pt x="11138" y="2956"/>
                </a:lnTo>
                <a:lnTo>
                  <a:pt x="11155" y="2942"/>
                </a:lnTo>
                <a:lnTo>
                  <a:pt x="11174" y="2933"/>
                </a:lnTo>
                <a:lnTo>
                  <a:pt x="11185" y="2930"/>
                </a:lnTo>
                <a:lnTo>
                  <a:pt x="11186" y="2931"/>
                </a:lnTo>
                <a:lnTo>
                  <a:pt x="11198" y="2940"/>
                </a:lnTo>
                <a:lnTo>
                  <a:pt x="11207" y="2949"/>
                </a:lnTo>
                <a:lnTo>
                  <a:pt x="11209" y="2952"/>
                </a:lnTo>
                <a:lnTo>
                  <a:pt x="11209" y="2957"/>
                </a:lnTo>
                <a:lnTo>
                  <a:pt x="11209" y="2958"/>
                </a:lnTo>
                <a:lnTo>
                  <a:pt x="11209" y="2960"/>
                </a:lnTo>
                <a:lnTo>
                  <a:pt x="11207" y="2963"/>
                </a:lnTo>
                <a:lnTo>
                  <a:pt x="11163" y="3118"/>
                </a:lnTo>
                <a:lnTo>
                  <a:pt x="11141" y="3150"/>
                </a:lnTo>
                <a:lnTo>
                  <a:pt x="11019" y="3377"/>
                </a:lnTo>
                <a:lnTo>
                  <a:pt x="10998" y="3425"/>
                </a:lnTo>
                <a:lnTo>
                  <a:pt x="10679" y="4030"/>
                </a:lnTo>
                <a:lnTo>
                  <a:pt x="10602" y="4097"/>
                </a:lnTo>
                <a:lnTo>
                  <a:pt x="10470" y="4272"/>
                </a:lnTo>
                <a:lnTo>
                  <a:pt x="10316" y="4284"/>
                </a:lnTo>
                <a:lnTo>
                  <a:pt x="10262" y="4305"/>
                </a:lnTo>
                <a:lnTo>
                  <a:pt x="10140" y="4218"/>
                </a:lnTo>
                <a:lnTo>
                  <a:pt x="10019" y="4162"/>
                </a:lnTo>
                <a:lnTo>
                  <a:pt x="10053" y="3810"/>
                </a:lnTo>
                <a:lnTo>
                  <a:pt x="10108" y="3712"/>
                </a:lnTo>
                <a:lnTo>
                  <a:pt x="10152" y="3645"/>
                </a:lnTo>
                <a:lnTo>
                  <a:pt x="10163" y="3546"/>
                </a:lnTo>
                <a:lnTo>
                  <a:pt x="10170" y="3522"/>
                </a:lnTo>
                <a:lnTo>
                  <a:pt x="10189" y="3478"/>
                </a:lnTo>
                <a:lnTo>
                  <a:pt x="10217" y="3425"/>
                </a:lnTo>
                <a:lnTo>
                  <a:pt x="10235" y="3353"/>
                </a:lnTo>
                <a:lnTo>
                  <a:pt x="10245" y="3279"/>
                </a:lnTo>
                <a:lnTo>
                  <a:pt x="10245" y="3275"/>
                </a:lnTo>
                <a:lnTo>
                  <a:pt x="10247" y="3269"/>
                </a:lnTo>
                <a:lnTo>
                  <a:pt x="10252" y="3118"/>
                </a:lnTo>
                <a:lnTo>
                  <a:pt x="10251" y="3062"/>
                </a:lnTo>
                <a:lnTo>
                  <a:pt x="10228" y="2809"/>
                </a:lnTo>
                <a:lnTo>
                  <a:pt x="10217" y="2733"/>
                </a:lnTo>
                <a:lnTo>
                  <a:pt x="10206" y="2578"/>
                </a:lnTo>
                <a:lnTo>
                  <a:pt x="10041" y="2468"/>
                </a:lnTo>
                <a:lnTo>
                  <a:pt x="10032" y="2452"/>
                </a:lnTo>
                <a:lnTo>
                  <a:pt x="10029" y="2444"/>
                </a:lnTo>
                <a:lnTo>
                  <a:pt x="10028" y="2437"/>
                </a:lnTo>
                <a:lnTo>
                  <a:pt x="10027" y="2424"/>
                </a:lnTo>
                <a:lnTo>
                  <a:pt x="10028" y="2418"/>
                </a:lnTo>
                <a:lnTo>
                  <a:pt x="10030" y="2413"/>
                </a:lnTo>
                <a:lnTo>
                  <a:pt x="10033" y="2402"/>
                </a:lnTo>
                <a:lnTo>
                  <a:pt x="10041" y="2384"/>
                </a:lnTo>
                <a:lnTo>
                  <a:pt x="10052" y="2371"/>
                </a:lnTo>
                <a:close/>
                <a:moveTo>
                  <a:pt x="13065" y="2941"/>
                </a:moveTo>
                <a:lnTo>
                  <a:pt x="13136" y="2988"/>
                </a:lnTo>
                <a:lnTo>
                  <a:pt x="13197" y="3040"/>
                </a:lnTo>
                <a:lnTo>
                  <a:pt x="13219" y="3128"/>
                </a:lnTo>
                <a:lnTo>
                  <a:pt x="13242" y="3161"/>
                </a:lnTo>
                <a:lnTo>
                  <a:pt x="13250" y="3226"/>
                </a:lnTo>
                <a:lnTo>
                  <a:pt x="13253" y="3249"/>
                </a:lnTo>
                <a:lnTo>
                  <a:pt x="13244" y="3282"/>
                </a:lnTo>
                <a:lnTo>
                  <a:pt x="13242" y="3315"/>
                </a:lnTo>
                <a:lnTo>
                  <a:pt x="13098" y="3613"/>
                </a:lnTo>
                <a:lnTo>
                  <a:pt x="13054" y="3656"/>
                </a:lnTo>
                <a:lnTo>
                  <a:pt x="12702" y="3931"/>
                </a:lnTo>
                <a:lnTo>
                  <a:pt x="12725" y="4140"/>
                </a:lnTo>
                <a:lnTo>
                  <a:pt x="12680" y="4140"/>
                </a:lnTo>
                <a:lnTo>
                  <a:pt x="12659" y="4173"/>
                </a:lnTo>
                <a:lnTo>
                  <a:pt x="12631" y="4181"/>
                </a:lnTo>
                <a:lnTo>
                  <a:pt x="12621" y="4181"/>
                </a:lnTo>
                <a:lnTo>
                  <a:pt x="12621" y="4182"/>
                </a:lnTo>
                <a:lnTo>
                  <a:pt x="12593" y="4184"/>
                </a:lnTo>
                <a:lnTo>
                  <a:pt x="12494" y="4207"/>
                </a:lnTo>
                <a:lnTo>
                  <a:pt x="12185" y="4240"/>
                </a:lnTo>
                <a:lnTo>
                  <a:pt x="12053" y="4284"/>
                </a:lnTo>
                <a:lnTo>
                  <a:pt x="11955" y="4305"/>
                </a:lnTo>
                <a:lnTo>
                  <a:pt x="11888" y="4294"/>
                </a:lnTo>
                <a:lnTo>
                  <a:pt x="11802" y="4328"/>
                </a:lnTo>
                <a:lnTo>
                  <a:pt x="11767" y="4305"/>
                </a:lnTo>
                <a:lnTo>
                  <a:pt x="11680" y="4272"/>
                </a:lnTo>
                <a:lnTo>
                  <a:pt x="11614" y="4207"/>
                </a:lnTo>
                <a:lnTo>
                  <a:pt x="11592" y="4207"/>
                </a:lnTo>
                <a:lnTo>
                  <a:pt x="11586" y="4195"/>
                </a:lnTo>
                <a:lnTo>
                  <a:pt x="11582" y="4173"/>
                </a:lnTo>
                <a:lnTo>
                  <a:pt x="11581" y="4162"/>
                </a:lnTo>
                <a:lnTo>
                  <a:pt x="11526" y="4074"/>
                </a:lnTo>
                <a:lnTo>
                  <a:pt x="11405" y="3667"/>
                </a:lnTo>
                <a:lnTo>
                  <a:pt x="11417" y="3613"/>
                </a:lnTo>
                <a:lnTo>
                  <a:pt x="11432" y="3262"/>
                </a:lnTo>
                <a:lnTo>
                  <a:pt x="11444" y="3189"/>
                </a:lnTo>
                <a:lnTo>
                  <a:pt x="11452" y="3162"/>
                </a:lnTo>
                <a:lnTo>
                  <a:pt x="11462" y="3143"/>
                </a:lnTo>
                <a:lnTo>
                  <a:pt x="11473" y="3131"/>
                </a:lnTo>
                <a:lnTo>
                  <a:pt x="11480" y="3128"/>
                </a:lnTo>
                <a:lnTo>
                  <a:pt x="11485" y="3127"/>
                </a:lnTo>
                <a:lnTo>
                  <a:pt x="11493" y="3128"/>
                </a:lnTo>
                <a:lnTo>
                  <a:pt x="11529" y="3148"/>
                </a:lnTo>
                <a:lnTo>
                  <a:pt x="11544" y="3158"/>
                </a:lnTo>
                <a:lnTo>
                  <a:pt x="11547" y="3161"/>
                </a:lnTo>
                <a:lnTo>
                  <a:pt x="11559" y="3293"/>
                </a:lnTo>
                <a:lnTo>
                  <a:pt x="11614" y="3403"/>
                </a:lnTo>
                <a:lnTo>
                  <a:pt x="11932" y="3217"/>
                </a:lnTo>
                <a:lnTo>
                  <a:pt x="12615" y="2908"/>
                </a:lnTo>
                <a:lnTo>
                  <a:pt x="12758" y="2887"/>
                </a:lnTo>
                <a:lnTo>
                  <a:pt x="13065" y="2941"/>
                </a:lnTo>
                <a:close/>
                <a:moveTo>
                  <a:pt x="9550" y="3643"/>
                </a:moveTo>
                <a:lnTo>
                  <a:pt x="9562" y="3713"/>
                </a:lnTo>
                <a:lnTo>
                  <a:pt x="9563" y="3793"/>
                </a:lnTo>
                <a:lnTo>
                  <a:pt x="9556" y="3885"/>
                </a:lnTo>
                <a:lnTo>
                  <a:pt x="9556" y="3888"/>
                </a:lnTo>
                <a:lnTo>
                  <a:pt x="9557" y="3892"/>
                </a:lnTo>
                <a:lnTo>
                  <a:pt x="9557" y="3907"/>
                </a:lnTo>
                <a:lnTo>
                  <a:pt x="9555" y="3952"/>
                </a:lnTo>
                <a:lnTo>
                  <a:pt x="9530" y="4104"/>
                </a:lnTo>
                <a:lnTo>
                  <a:pt x="9412" y="4212"/>
                </a:lnTo>
                <a:lnTo>
                  <a:pt x="9373" y="4239"/>
                </a:lnTo>
                <a:lnTo>
                  <a:pt x="9352" y="4248"/>
                </a:lnTo>
                <a:lnTo>
                  <a:pt x="9332" y="4250"/>
                </a:lnTo>
                <a:lnTo>
                  <a:pt x="9317" y="4249"/>
                </a:lnTo>
                <a:lnTo>
                  <a:pt x="9301" y="4245"/>
                </a:lnTo>
                <a:lnTo>
                  <a:pt x="9285" y="4241"/>
                </a:lnTo>
                <a:lnTo>
                  <a:pt x="9258" y="4223"/>
                </a:lnTo>
                <a:lnTo>
                  <a:pt x="9243" y="4210"/>
                </a:lnTo>
                <a:lnTo>
                  <a:pt x="9231" y="4197"/>
                </a:lnTo>
                <a:lnTo>
                  <a:pt x="9127" y="4104"/>
                </a:lnTo>
                <a:lnTo>
                  <a:pt x="9110" y="4082"/>
                </a:lnTo>
                <a:lnTo>
                  <a:pt x="9106" y="4076"/>
                </a:lnTo>
                <a:lnTo>
                  <a:pt x="9087" y="4060"/>
                </a:lnTo>
                <a:lnTo>
                  <a:pt x="9074" y="4051"/>
                </a:lnTo>
                <a:lnTo>
                  <a:pt x="9054" y="4043"/>
                </a:lnTo>
                <a:lnTo>
                  <a:pt x="9039" y="4041"/>
                </a:lnTo>
                <a:lnTo>
                  <a:pt x="9024" y="4040"/>
                </a:lnTo>
                <a:lnTo>
                  <a:pt x="8918" y="3907"/>
                </a:lnTo>
                <a:lnTo>
                  <a:pt x="8908" y="3891"/>
                </a:lnTo>
                <a:lnTo>
                  <a:pt x="8902" y="3876"/>
                </a:lnTo>
                <a:lnTo>
                  <a:pt x="8901" y="3861"/>
                </a:lnTo>
                <a:lnTo>
                  <a:pt x="8902" y="3847"/>
                </a:lnTo>
                <a:lnTo>
                  <a:pt x="8908" y="3833"/>
                </a:lnTo>
                <a:lnTo>
                  <a:pt x="8918" y="3818"/>
                </a:lnTo>
                <a:lnTo>
                  <a:pt x="8933" y="3806"/>
                </a:lnTo>
                <a:lnTo>
                  <a:pt x="9004" y="3670"/>
                </a:lnTo>
                <a:lnTo>
                  <a:pt x="9011" y="3646"/>
                </a:lnTo>
                <a:lnTo>
                  <a:pt x="9015" y="3626"/>
                </a:lnTo>
                <a:lnTo>
                  <a:pt x="9014" y="3609"/>
                </a:lnTo>
                <a:lnTo>
                  <a:pt x="9013" y="3603"/>
                </a:lnTo>
                <a:lnTo>
                  <a:pt x="9010" y="3598"/>
                </a:lnTo>
                <a:lnTo>
                  <a:pt x="8959" y="3391"/>
                </a:lnTo>
                <a:lnTo>
                  <a:pt x="9061" y="3352"/>
                </a:lnTo>
                <a:lnTo>
                  <a:pt x="9179" y="3352"/>
                </a:lnTo>
                <a:lnTo>
                  <a:pt x="9202" y="3355"/>
                </a:lnTo>
                <a:lnTo>
                  <a:pt x="9249" y="3372"/>
                </a:lnTo>
                <a:lnTo>
                  <a:pt x="9322" y="3415"/>
                </a:lnTo>
                <a:lnTo>
                  <a:pt x="9530" y="3586"/>
                </a:lnTo>
                <a:lnTo>
                  <a:pt x="9550" y="3643"/>
                </a:lnTo>
                <a:close/>
                <a:moveTo>
                  <a:pt x="8887" y="1407"/>
                </a:moveTo>
                <a:lnTo>
                  <a:pt x="8888" y="1420"/>
                </a:lnTo>
                <a:lnTo>
                  <a:pt x="8888" y="1432"/>
                </a:lnTo>
                <a:lnTo>
                  <a:pt x="8886" y="1444"/>
                </a:lnTo>
                <a:lnTo>
                  <a:pt x="8881" y="1457"/>
                </a:lnTo>
                <a:lnTo>
                  <a:pt x="8751" y="1495"/>
                </a:lnTo>
                <a:lnTo>
                  <a:pt x="8634" y="1561"/>
                </a:lnTo>
                <a:lnTo>
                  <a:pt x="8639" y="1568"/>
                </a:lnTo>
                <a:lnTo>
                  <a:pt x="8645" y="1588"/>
                </a:lnTo>
                <a:lnTo>
                  <a:pt x="8646" y="1599"/>
                </a:lnTo>
                <a:lnTo>
                  <a:pt x="8643" y="1618"/>
                </a:lnTo>
                <a:lnTo>
                  <a:pt x="8634" y="1639"/>
                </a:lnTo>
                <a:lnTo>
                  <a:pt x="8631" y="1650"/>
                </a:lnTo>
                <a:lnTo>
                  <a:pt x="8628" y="1673"/>
                </a:lnTo>
                <a:lnTo>
                  <a:pt x="8628" y="1693"/>
                </a:lnTo>
                <a:lnTo>
                  <a:pt x="8631" y="1709"/>
                </a:lnTo>
                <a:lnTo>
                  <a:pt x="8634" y="1717"/>
                </a:lnTo>
                <a:lnTo>
                  <a:pt x="8634" y="1846"/>
                </a:lnTo>
                <a:lnTo>
                  <a:pt x="8481" y="2199"/>
                </a:lnTo>
                <a:lnTo>
                  <a:pt x="8398" y="2336"/>
                </a:lnTo>
                <a:lnTo>
                  <a:pt x="8388" y="2352"/>
                </a:lnTo>
                <a:lnTo>
                  <a:pt x="8375" y="2417"/>
                </a:lnTo>
                <a:lnTo>
                  <a:pt x="8375" y="2423"/>
                </a:lnTo>
                <a:lnTo>
                  <a:pt x="8377" y="2434"/>
                </a:lnTo>
                <a:lnTo>
                  <a:pt x="8385" y="2444"/>
                </a:lnTo>
                <a:lnTo>
                  <a:pt x="8389" y="2448"/>
                </a:lnTo>
                <a:lnTo>
                  <a:pt x="8401" y="2456"/>
                </a:lnTo>
                <a:lnTo>
                  <a:pt x="8608" y="2482"/>
                </a:lnTo>
                <a:lnTo>
                  <a:pt x="8830" y="2670"/>
                </a:lnTo>
                <a:lnTo>
                  <a:pt x="8857" y="2703"/>
                </a:lnTo>
                <a:lnTo>
                  <a:pt x="8874" y="2735"/>
                </a:lnTo>
                <a:lnTo>
                  <a:pt x="8878" y="2751"/>
                </a:lnTo>
                <a:lnTo>
                  <a:pt x="8881" y="2768"/>
                </a:lnTo>
                <a:lnTo>
                  <a:pt x="8764" y="2898"/>
                </a:lnTo>
                <a:lnTo>
                  <a:pt x="8712" y="2988"/>
                </a:lnTo>
                <a:lnTo>
                  <a:pt x="8673" y="3079"/>
                </a:lnTo>
                <a:lnTo>
                  <a:pt x="8556" y="3197"/>
                </a:lnTo>
                <a:lnTo>
                  <a:pt x="8446" y="3390"/>
                </a:lnTo>
                <a:lnTo>
                  <a:pt x="8440" y="3409"/>
                </a:lnTo>
                <a:lnTo>
                  <a:pt x="8439" y="3416"/>
                </a:lnTo>
                <a:lnTo>
                  <a:pt x="8258" y="3612"/>
                </a:lnTo>
                <a:lnTo>
                  <a:pt x="8128" y="3819"/>
                </a:lnTo>
                <a:lnTo>
                  <a:pt x="8122" y="3831"/>
                </a:lnTo>
                <a:lnTo>
                  <a:pt x="8121" y="3842"/>
                </a:lnTo>
                <a:lnTo>
                  <a:pt x="8121" y="3848"/>
                </a:lnTo>
                <a:lnTo>
                  <a:pt x="8122" y="3854"/>
                </a:lnTo>
                <a:lnTo>
                  <a:pt x="8127" y="3864"/>
                </a:lnTo>
                <a:lnTo>
                  <a:pt x="8136" y="3872"/>
                </a:lnTo>
                <a:lnTo>
                  <a:pt x="8147" y="3882"/>
                </a:lnTo>
                <a:lnTo>
                  <a:pt x="8162" y="3890"/>
                </a:lnTo>
                <a:lnTo>
                  <a:pt x="8181" y="3897"/>
                </a:lnTo>
                <a:lnTo>
                  <a:pt x="8543" y="3754"/>
                </a:lnTo>
                <a:lnTo>
                  <a:pt x="8599" y="3746"/>
                </a:lnTo>
                <a:lnTo>
                  <a:pt x="8663" y="3745"/>
                </a:lnTo>
                <a:lnTo>
                  <a:pt x="8706" y="3751"/>
                </a:lnTo>
                <a:lnTo>
                  <a:pt x="8720" y="3754"/>
                </a:lnTo>
                <a:lnTo>
                  <a:pt x="8756" y="3768"/>
                </a:lnTo>
                <a:lnTo>
                  <a:pt x="8777" y="3780"/>
                </a:lnTo>
                <a:lnTo>
                  <a:pt x="8842" y="3910"/>
                </a:lnTo>
                <a:lnTo>
                  <a:pt x="8621" y="4040"/>
                </a:lnTo>
                <a:lnTo>
                  <a:pt x="8309" y="4183"/>
                </a:lnTo>
                <a:lnTo>
                  <a:pt x="7921" y="4300"/>
                </a:lnTo>
                <a:lnTo>
                  <a:pt x="7852" y="4303"/>
                </a:lnTo>
                <a:lnTo>
                  <a:pt x="7821" y="4300"/>
                </a:lnTo>
                <a:lnTo>
                  <a:pt x="7793" y="4293"/>
                </a:lnTo>
                <a:lnTo>
                  <a:pt x="7767" y="4280"/>
                </a:lnTo>
                <a:lnTo>
                  <a:pt x="7742" y="4265"/>
                </a:lnTo>
                <a:lnTo>
                  <a:pt x="7719" y="4245"/>
                </a:lnTo>
                <a:lnTo>
                  <a:pt x="7697" y="4218"/>
                </a:lnTo>
                <a:lnTo>
                  <a:pt x="7692" y="4205"/>
                </a:lnTo>
                <a:lnTo>
                  <a:pt x="7687" y="4178"/>
                </a:lnTo>
                <a:lnTo>
                  <a:pt x="7686" y="4175"/>
                </a:lnTo>
                <a:lnTo>
                  <a:pt x="7686" y="4171"/>
                </a:lnTo>
                <a:lnTo>
                  <a:pt x="7648" y="3910"/>
                </a:lnTo>
                <a:lnTo>
                  <a:pt x="7689" y="3896"/>
                </a:lnTo>
                <a:lnTo>
                  <a:pt x="7692" y="3894"/>
                </a:lnTo>
                <a:lnTo>
                  <a:pt x="7702" y="3889"/>
                </a:lnTo>
                <a:lnTo>
                  <a:pt x="7711" y="3882"/>
                </a:lnTo>
                <a:lnTo>
                  <a:pt x="7715" y="3880"/>
                </a:lnTo>
                <a:lnTo>
                  <a:pt x="7751" y="3851"/>
                </a:lnTo>
                <a:lnTo>
                  <a:pt x="7762" y="3839"/>
                </a:lnTo>
                <a:lnTo>
                  <a:pt x="7763" y="3837"/>
                </a:lnTo>
                <a:lnTo>
                  <a:pt x="7773" y="3827"/>
                </a:lnTo>
                <a:lnTo>
                  <a:pt x="7793" y="3798"/>
                </a:lnTo>
                <a:lnTo>
                  <a:pt x="7809" y="3769"/>
                </a:lnTo>
                <a:lnTo>
                  <a:pt x="7812" y="3765"/>
                </a:lnTo>
                <a:lnTo>
                  <a:pt x="7875" y="3634"/>
                </a:lnTo>
                <a:lnTo>
                  <a:pt x="7912" y="3575"/>
                </a:lnTo>
                <a:lnTo>
                  <a:pt x="7946" y="3529"/>
                </a:lnTo>
                <a:lnTo>
                  <a:pt x="7963" y="3514"/>
                </a:lnTo>
                <a:lnTo>
                  <a:pt x="7972" y="3508"/>
                </a:lnTo>
                <a:lnTo>
                  <a:pt x="8284" y="2898"/>
                </a:lnTo>
                <a:lnTo>
                  <a:pt x="8284" y="2890"/>
                </a:lnTo>
                <a:lnTo>
                  <a:pt x="8287" y="2882"/>
                </a:lnTo>
                <a:lnTo>
                  <a:pt x="8290" y="2874"/>
                </a:lnTo>
                <a:lnTo>
                  <a:pt x="8303" y="2855"/>
                </a:lnTo>
                <a:lnTo>
                  <a:pt x="8336" y="2820"/>
                </a:lnTo>
                <a:lnTo>
                  <a:pt x="8365" y="2771"/>
                </a:lnTo>
                <a:lnTo>
                  <a:pt x="8371" y="2748"/>
                </a:lnTo>
                <a:lnTo>
                  <a:pt x="8374" y="2738"/>
                </a:lnTo>
                <a:lnTo>
                  <a:pt x="8375" y="2729"/>
                </a:lnTo>
                <a:lnTo>
                  <a:pt x="8404" y="2679"/>
                </a:lnTo>
                <a:lnTo>
                  <a:pt x="8411" y="2658"/>
                </a:lnTo>
                <a:lnTo>
                  <a:pt x="8414" y="2647"/>
                </a:lnTo>
                <a:lnTo>
                  <a:pt x="8414" y="2638"/>
                </a:lnTo>
                <a:lnTo>
                  <a:pt x="8389" y="2627"/>
                </a:lnTo>
                <a:lnTo>
                  <a:pt x="8368" y="2622"/>
                </a:lnTo>
                <a:lnTo>
                  <a:pt x="8358" y="2620"/>
                </a:lnTo>
                <a:lnTo>
                  <a:pt x="8341" y="2622"/>
                </a:lnTo>
                <a:lnTo>
                  <a:pt x="8336" y="2625"/>
                </a:lnTo>
                <a:lnTo>
                  <a:pt x="8154" y="2755"/>
                </a:lnTo>
                <a:lnTo>
                  <a:pt x="8067" y="2750"/>
                </a:lnTo>
                <a:lnTo>
                  <a:pt x="8001" y="2738"/>
                </a:lnTo>
                <a:lnTo>
                  <a:pt x="7975" y="2729"/>
                </a:lnTo>
                <a:lnTo>
                  <a:pt x="7956" y="2718"/>
                </a:lnTo>
                <a:lnTo>
                  <a:pt x="7942" y="2705"/>
                </a:lnTo>
                <a:lnTo>
                  <a:pt x="7936" y="2698"/>
                </a:lnTo>
                <a:lnTo>
                  <a:pt x="7933" y="2690"/>
                </a:lnTo>
                <a:lnTo>
                  <a:pt x="7855" y="2534"/>
                </a:lnTo>
                <a:lnTo>
                  <a:pt x="7844" y="2521"/>
                </a:lnTo>
                <a:lnTo>
                  <a:pt x="7837" y="2507"/>
                </a:lnTo>
                <a:lnTo>
                  <a:pt x="7831" y="2495"/>
                </a:lnTo>
                <a:lnTo>
                  <a:pt x="7829" y="2487"/>
                </a:lnTo>
                <a:lnTo>
                  <a:pt x="7829" y="2482"/>
                </a:lnTo>
                <a:lnTo>
                  <a:pt x="7833" y="2470"/>
                </a:lnTo>
                <a:lnTo>
                  <a:pt x="7837" y="2455"/>
                </a:lnTo>
                <a:lnTo>
                  <a:pt x="7836" y="2448"/>
                </a:lnTo>
                <a:lnTo>
                  <a:pt x="7833" y="2443"/>
                </a:lnTo>
                <a:lnTo>
                  <a:pt x="7832" y="2438"/>
                </a:lnTo>
                <a:lnTo>
                  <a:pt x="7832" y="2435"/>
                </a:lnTo>
                <a:lnTo>
                  <a:pt x="7829" y="2430"/>
                </a:lnTo>
                <a:lnTo>
                  <a:pt x="7848" y="2417"/>
                </a:lnTo>
                <a:lnTo>
                  <a:pt x="7873" y="2404"/>
                </a:lnTo>
                <a:lnTo>
                  <a:pt x="7904" y="2396"/>
                </a:lnTo>
                <a:lnTo>
                  <a:pt x="7912" y="2395"/>
                </a:lnTo>
                <a:lnTo>
                  <a:pt x="7924" y="2396"/>
                </a:lnTo>
                <a:lnTo>
                  <a:pt x="7935" y="2399"/>
                </a:lnTo>
                <a:lnTo>
                  <a:pt x="7941" y="2401"/>
                </a:lnTo>
                <a:lnTo>
                  <a:pt x="7946" y="2404"/>
                </a:lnTo>
                <a:lnTo>
                  <a:pt x="8037" y="2183"/>
                </a:lnTo>
                <a:lnTo>
                  <a:pt x="8035" y="2171"/>
                </a:lnTo>
                <a:lnTo>
                  <a:pt x="8036" y="2145"/>
                </a:lnTo>
                <a:lnTo>
                  <a:pt x="8045" y="2123"/>
                </a:lnTo>
                <a:lnTo>
                  <a:pt x="8053" y="2113"/>
                </a:lnTo>
                <a:lnTo>
                  <a:pt x="8064" y="2103"/>
                </a:lnTo>
                <a:lnTo>
                  <a:pt x="8076" y="2093"/>
                </a:lnTo>
                <a:lnTo>
                  <a:pt x="8154" y="1755"/>
                </a:lnTo>
                <a:lnTo>
                  <a:pt x="8163" y="1726"/>
                </a:lnTo>
                <a:lnTo>
                  <a:pt x="8167" y="1703"/>
                </a:lnTo>
                <a:lnTo>
                  <a:pt x="8166" y="1694"/>
                </a:lnTo>
                <a:lnTo>
                  <a:pt x="8163" y="1687"/>
                </a:lnTo>
                <a:lnTo>
                  <a:pt x="8162" y="1684"/>
                </a:lnTo>
                <a:lnTo>
                  <a:pt x="8158" y="1682"/>
                </a:lnTo>
                <a:lnTo>
                  <a:pt x="8154" y="1677"/>
                </a:lnTo>
                <a:lnTo>
                  <a:pt x="8148" y="1668"/>
                </a:lnTo>
                <a:lnTo>
                  <a:pt x="8144" y="1662"/>
                </a:lnTo>
                <a:lnTo>
                  <a:pt x="8136" y="1656"/>
                </a:lnTo>
                <a:lnTo>
                  <a:pt x="8127" y="1654"/>
                </a:lnTo>
                <a:lnTo>
                  <a:pt x="8111" y="1653"/>
                </a:lnTo>
                <a:lnTo>
                  <a:pt x="8084" y="1660"/>
                </a:lnTo>
                <a:lnTo>
                  <a:pt x="7855" y="1768"/>
                </a:lnTo>
                <a:lnTo>
                  <a:pt x="7846" y="1768"/>
                </a:lnTo>
                <a:lnTo>
                  <a:pt x="7829" y="1771"/>
                </a:lnTo>
                <a:lnTo>
                  <a:pt x="7817" y="1777"/>
                </a:lnTo>
                <a:lnTo>
                  <a:pt x="7807" y="1787"/>
                </a:lnTo>
                <a:lnTo>
                  <a:pt x="7800" y="1802"/>
                </a:lnTo>
                <a:lnTo>
                  <a:pt x="7798" y="1804"/>
                </a:lnTo>
                <a:lnTo>
                  <a:pt x="7797" y="1804"/>
                </a:lnTo>
                <a:lnTo>
                  <a:pt x="7797" y="1806"/>
                </a:lnTo>
                <a:lnTo>
                  <a:pt x="7796" y="1810"/>
                </a:lnTo>
                <a:lnTo>
                  <a:pt x="7787" y="1822"/>
                </a:lnTo>
                <a:lnTo>
                  <a:pt x="7777" y="1828"/>
                </a:lnTo>
                <a:lnTo>
                  <a:pt x="7776" y="1830"/>
                </a:lnTo>
                <a:lnTo>
                  <a:pt x="7770" y="1832"/>
                </a:lnTo>
                <a:lnTo>
                  <a:pt x="7766" y="1832"/>
                </a:lnTo>
                <a:lnTo>
                  <a:pt x="7763" y="1848"/>
                </a:lnTo>
                <a:lnTo>
                  <a:pt x="7759" y="1859"/>
                </a:lnTo>
                <a:lnTo>
                  <a:pt x="7751" y="1868"/>
                </a:lnTo>
                <a:lnTo>
                  <a:pt x="7747" y="1871"/>
                </a:lnTo>
                <a:lnTo>
                  <a:pt x="7742" y="1875"/>
                </a:lnTo>
                <a:lnTo>
                  <a:pt x="7729" y="1877"/>
                </a:lnTo>
                <a:lnTo>
                  <a:pt x="7722" y="1877"/>
                </a:lnTo>
                <a:lnTo>
                  <a:pt x="7721" y="1878"/>
                </a:lnTo>
                <a:lnTo>
                  <a:pt x="7713" y="1879"/>
                </a:lnTo>
                <a:lnTo>
                  <a:pt x="7705" y="1877"/>
                </a:lnTo>
                <a:lnTo>
                  <a:pt x="7701" y="1877"/>
                </a:lnTo>
                <a:lnTo>
                  <a:pt x="7695" y="1877"/>
                </a:lnTo>
                <a:lnTo>
                  <a:pt x="7675" y="1872"/>
                </a:lnTo>
                <a:lnTo>
                  <a:pt x="7672" y="1871"/>
                </a:lnTo>
                <a:lnTo>
                  <a:pt x="7670" y="1871"/>
                </a:lnTo>
                <a:lnTo>
                  <a:pt x="7666" y="1868"/>
                </a:lnTo>
                <a:lnTo>
                  <a:pt x="7402" y="1613"/>
                </a:lnTo>
                <a:lnTo>
                  <a:pt x="7396" y="1599"/>
                </a:lnTo>
                <a:lnTo>
                  <a:pt x="7394" y="1587"/>
                </a:lnTo>
                <a:lnTo>
                  <a:pt x="7396" y="1574"/>
                </a:lnTo>
                <a:lnTo>
                  <a:pt x="7401" y="1563"/>
                </a:lnTo>
                <a:lnTo>
                  <a:pt x="7408" y="1552"/>
                </a:lnTo>
                <a:lnTo>
                  <a:pt x="7435" y="1531"/>
                </a:lnTo>
                <a:lnTo>
                  <a:pt x="7453" y="1522"/>
                </a:lnTo>
                <a:lnTo>
                  <a:pt x="7465" y="1524"/>
                </a:lnTo>
                <a:lnTo>
                  <a:pt x="7477" y="1525"/>
                </a:lnTo>
                <a:lnTo>
                  <a:pt x="7477" y="1524"/>
                </a:lnTo>
                <a:lnTo>
                  <a:pt x="7487" y="1524"/>
                </a:lnTo>
                <a:lnTo>
                  <a:pt x="7493" y="1522"/>
                </a:lnTo>
                <a:lnTo>
                  <a:pt x="7498" y="1522"/>
                </a:lnTo>
                <a:lnTo>
                  <a:pt x="7516" y="1511"/>
                </a:lnTo>
                <a:lnTo>
                  <a:pt x="7518" y="1509"/>
                </a:lnTo>
                <a:lnTo>
                  <a:pt x="7519" y="1507"/>
                </a:lnTo>
                <a:lnTo>
                  <a:pt x="7524" y="1504"/>
                </a:lnTo>
                <a:lnTo>
                  <a:pt x="7532" y="1495"/>
                </a:lnTo>
                <a:lnTo>
                  <a:pt x="7803" y="1457"/>
                </a:lnTo>
                <a:lnTo>
                  <a:pt x="8053" y="1396"/>
                </a:lnTo>
                <a:lnTo>
                  <a:pt x="8102" y="1392"/>
                </a:lnTo>
                <a:lnTo>
                  <a:pt x="8125" y="1388"/>
                </a:lnTo>
                <a:lnTo>
                  <a:pt x="8127" y="1386"/>
                </a:lnTo>
                <a:lnTo>
                  <a:pt x="8131" y="1385"/>
                </a:lnTo>
                <a:lnTo>
                  <a:pt x="8136" y="1384"/>
                </a:lnTo>
                <a:lnTo>
                  <a:pt x="8142" y="1381"/>
                </a:lnTo>
                <a:lnTo>
                  <a:pt x="8147" y="1379"/>
                </a:lnTo>
                <a:lnTo>
                  <a:pt x="8165" y="1362"/>
                </a:lnTo>
                <a:lnTo>
                  <a:pt x="8168" y="1355"/>
                </a:lnTo>
                <a:lnTo>
                  <a:pt x="8173" y="1351"/>
                </a:lnTo>
                <a:lnTo>
                  <a:pt x="8181" y="1340"/>
                </a:lnTo>
                <a:lnTo>
                  <a:pt x="8193" y="1235"/>
                </a:lnTo>
                <a:lnTo>
                  <a:pt x="8167" y="989"/>
                </a:lnTo>
                <a:lnTo>
                  <a:pt x="8165" y="978"/>
                </a:lnTo>
                <a:lnTo>
                  <a:pt x="8165" y="957"/>
                </a:lnTo>
                <a:lnTo>
                  <a:pt x="8171" y="931"/>
                </a:lnTo>
                <a:lnTo>
                  <a:pt x="8179" y="917"/>
                </a:lnTo>
                <a:lnTo>
                  <a:pt x="8191" y="905"/>
                </a:lnTo>
                <a:lnTo>
                  <a:pt x="8197" y="900"/>
                </a:lnTo>
                <a:lnTo>
                  <a:pt x="8214" y="892"/>
                </a:lnTo>
                <a:lnTo>
                  <a:pt x="8223" y="889"/>
                </a:lnTo>
                <a:lnTo>
                  <a:pt x="8245" y="886"/>
                </a:lnTo>
                <a:lnTo>
                  <a:pt x="8361" y="886"/>
                </a:lnTo>
                <a:lnTo>
                  <a:pt x="8491" y="899"/>
                </a:lnTo>
                <a:lnTo>
                  <a:pt x="8542" y="957"/>
                </a:lnTo>
                <a:lnTo>
                  <a:pt x="8571" y="1002"/>
                </a:lnTo>
                <a:lnTo>
                  <a:pt x="8585" y="1033"/>
                </a:lnTo>
                <a:lnTo>
                  <a:pt x="8601" y="1080"/>
                </a:lnTo>
                <a:lnTo>
                  <a:pt x="8608" y="1128"/>
                </a:lnTo>
                <a:lnTo>
                  <a:pt x="8608" y="1144"/>
                </a:lnTo>
                <a:lnTo>
                  <a:pt x="8601" y="1153"/>
                </a:lnTo>
                <a:lnTo>
                  <a:pt x="8591" y="1172"/>
                </a:lnTo>
                <a:lnTo>
                  <a:pt x="8585" y="1188"/>
                </a:lnTo>
                <a:lnTo>
                  <a:pt x="8582" y="1202"/>
                </a:lnTo>
                <a:lnTo>
                  <a:pt x="8582" y="1210"/>
                </a:lnTo>
                <a:lnTo>
                  <a:pt x="8641" y="1212"/>
                </a:lnTo>
                <a:lnTo>
                  <a:pt x="8659" y="1216"/>
                </a:lnTo>
                <a:lnTo>
                  <a:pt x="8679" y="1224"/>
                </a:lnTo>
                <a:lnTo>
                  <a:pt x="8733" y="1259"/>
                </a:lnTo>
                <a:lnTo>
                  <a:pt x="8762" y="1272"/>
                </a:lnTo>
                <a:lnTo>
                  <a:pt x="8764" y="1272"/>
                </a:lnTo>
                <a:lnTo>
                  <a:pt x="8765" y="1273"/>
                </a:lnTo>
                <a:lnTo>
                  <a:pt x="8770" y="1274"/>
                </a:lnTo>
                <a:lnTo>
                  <a:pt x="8777" y="1275"/>
                </a:lnTo>
                <a:lnTo>
                  <a:pt x="8855" y="1366"/>
                </a:lnTo>
                <a:lnTo>
                  <a:pt x="8875" y="1385"/>
                </a:lnTo>
                <a:lnTo>
                  <a:pt x="8882" y="1396"/>
                </a:lnTo>
                <a:lnTo>
                  <a:pt x="8887" y="1407"/>
                </a:lnTo>
                <a:close/>
                <a:moveTo>
                  <a:pt x="6519" y="1171"/>
                </a:moveTo>
                <a:lnTo>
                  <a:pt x="6614" y="1209"/>
                </a:lnTo>
                <a:lnTo>
                  <a:pt x="6697" y="1258"/>
                </a:lnTo>
                <a:lnTo>
                  <a:pt x="6767" y="1313"/>
                </a:lnTo>
                <a:lnTo>
                  <a:pt x="6826" y="1380"/>
                </a:lnTo>
                <a:lnTo>
                  <a:pt x="6870" y="1454"/>
                </a:lnTo>
                <a:lnTo>
                  <a:pt x="6883" y="1483"/>
                </a:lnTo>
                <a:lnTo>
                  <a:pt x="6871" y="1494"/>
                </a:lnTo>
                <a:lnTo>
                  <a:pt x="6869" y="1494"/>
                </a:lnTo>
                <a:lnTo>
                  <a:pt x="6864" y="1498"/>
                </a:lnTo>
                <a:lnTo>
                  <a:pt x="6863" y="1498"/>
                </a:lnTo>
                <a:lnTo>
                  <a:pt x="6858" y="1504"/>
                </a:lnTo>
                <a:lnTo>
                  <a:pt x="6853" y="1505"/>
                </a:lnTo>
                <a:lnTo>
                  <a:pt x="6852" y="1505"/>
                </a:lnTo>
                <a:lnTo>
                  <a:pt x="6850" y="1507"/>
                </a:lnTo>
                <a:lnTo>
                  <a:pt x="6845" y="1509"/>
                </a:lnTo>
                <a:lnTo>
                  <a:pt x="6844" y="1509"/>
                </a:lnTo>
                <a:lnTo>
                  <a:pt x="6842" y="1511"/>
                </a:lnTo>
                <a:lnTo>
                  <a:pt x="6824" y="1517"/>
                </a:lnTo>
                <a:lnTo>
                  <a:pt x="6803" y="1522"/>
                </a:lnTo>
                <a:lnTo>
                  <a:pt x="6779" y="1524"/>
                </a:lnTo>
                <a:lnTo>
                  <a:pt x="6726" y="1522"/>
                </a:lnTo>
                <a:lnTo>
                  <a:pt x="6429" y="1574"/>
                </a:lnTo>
                <a:lnTo>
                  <a:pt x="6412" y="1578"/>
                </a:lnTo>
                <a:lnTo>
                  <a:pt x="6399" y="1579"/>
                </a:lnTo>
                <a:lnTo>
                  <a:pt x="6388" y="1576"/>
                </a:lnTo>
                <a:lnTo>
                  <a:pt x="6383" y="1574"/>
                </a:lnTo>
                <a:lnTo>
                  <a:pt x="6379" y="1571"/>
                </a:lnTo>
                <a:lnTo>
                  <a:pt x="6376" y="1566"/>
                </a:lnTo>
                <a:lnTo>
                  <a:pt x="6372" y="1561"/>
                </a:lnTo>
                <a:lnTo>
                  <a:pt x="6367" y="1547"/>
                </a:lnTo>
                <a:lnTo>
                  <a:pt x="6364" y="1538"/>
                </a:lnTo>
                <a:lnTo>
                  <a:pt x="6360" y="1473"/>
                </a:lnTo>
                <a:lnTo>
                  <a:pt x="6355" y="1440"/>
                </a:lnTo>
                <a:lnTo>
                  <a:pt x="6342" y="1406"/>
                </a:lnTo>
                <a:lnTo>
                  <a:pt x="6327" y="1375"/>
                </a:lnTo>
                <a:lnTo>
                  <a:pt x="6306" y="1344"/>
                </a:lnTo>
                <a:lnTo>
                  <a:pt x="6254" y="1287"/>
                </a:lnTo>
                <a:lnTo>
                  <a:pt x="6220" y="1262"/>
                </a:lnTo>
                <a:lnTo>
                  <a:pt x="6221" y="1221"/>
                </a:lnTo>
                <a:lnTo>
                  <a:pt x="6232" y="1176"/>
                </a:lnTo>
                <a:lnTo>
                  <a:pt x="6240" y="1159"/>
                </a:lnTo>
                <a:lnTo>
                  <a:pt x="6246" y="1150"/>
                </a:lnTo>
                <a:lnTo>
                  <a:pt x="6262" y="1131"/>
                </a:lnTo>
                <a:lnTo>
                  <a:pt x="6277" y="1122"/>
                </a:lnTo>
                <a:lnTo>
                  <a:pt x="6286" y="1119"/>
                </a:lnTo>
                <a:lnTo>
                  <a:pt x="6519" y="1171"/>
                </a:lnTo>
                <a:close/>
                <a:moveTo>
                  <a:pt x="3704" y="1874"/>
                </a:moveTo>
                <a:lnTo>
                  <a:pt x="3704" y="1881"/>
                </a:lnTo>
                <a:lnTo>
                  <a:pt x="3705" y="1884"/>
                </a:lnTo>
                <a:lnTo>
                  <a:pt x="3708" y="1895"/>
                </a:lnTo>
                <a:lnTo>
                  <a:pt x="3708" y="1902"/>
                </a:lnTo>
                <a:lnTo>
                  <a:pt x="3709" y="1906"/>
                </a:lnTo>
                <a:lnTo>
                  <a:pt x="3710" y="1917"/>
                </a:lnTo>
                <a:lnTo>
                  <a:pt x="3709" y="1926"/>
                </a:lnTo>
                <a:lnTo>
                  <a:pt x="3708" y="1931"/>
                </a:lnTo>
                <a:lnTo>
                  <a:pt x="3708" y="1937"/>
                </a:lnTo>
                <a:lnTo>
                  <a:pt x="3704" y="1956"/>
                </a:lnTo>
                <a:lnTo>
                  <a:pt x="3702" y="1958"/>
                </a:lnTo>
                <a:lnTo>
                  <a:pt x="3698" y="1972"/>
                </a:lnTo>
                <a:lnTo>
                  <a:pt x="3694" y="1981"/>
                </a:lnTo>
                <a:lnTo>
                  <a:pt x="3690" y="1990"/>
                </a:lnTo>
                <a:lnTo>
                  <a:pt x="3711" y="1990"/>
                </a:lnTo>
                <a:lnTo>
                  <a:pt x="3696" y="1994"/>
                </a:lnTo>
                <a:lnTo>
                  <a:pt x="3683" y="2002"/>
                </a:lnTo>
                <a:lnTo>
                  <a:pt x="3673" y="2011"/>
                </a:lnTo>
                <a:lnTo>
                  <a:pt x="3658" y="2037"/>
                </a:lnTo>
                <a:lnTo>
                  <a:pt x="3650" y="2071"/>
                </a:lnTo>
                <a:lnTo>
                  <a:pt x="3649" y="2113"/>
                </a:lnTo>
                <a:lnTo>
                  <a:pt x="3644" y="2128"/>
                </a:lnTo>
                <a:lnTo>
                  <a:pt x="3644" y="2133"/>
                </a:lnTo>
                <a:lnTo>
                  <a:pt x="3642" y="2137"/>
                </a:lnTo>
                <a:lnTo>
                  <a:pt x="3641" y="2142"/>
                </a:lnTo>
                <a:lnTo>
                  <a:pt x="3639" y="2144"/>
                </a:lnTo>
                <a:lnTo>
                  <a:pt x="3638" y="2150"/>
                </a:lnTo>
                <a:lnTo>
                  <a:pt x="3633" y="2155"/>
                </a:lnTo>
                <a:lnTo>
                  <a:pt x="3630" y="2162"/>
                </a:lnTo>
                <a:lnTo>
                  <a:pt x="3623" y="2165"/>
                </a:lnTo>
                <a:lnTo>
                  <a:pt x="3617" y="2170"/>
                </a:lnTo>
                <a:lnTo>
                  <a:pt x="3603" y="2175"/>
                </a:lnTo>
                <a:lnTo>
                  <a:pt x="3586" y="2175"/>
                </a:lnTo>
                <a:lnTo>
                  <a:pt x="3577" y="2174"/>
                </a:lnTo>
                <a:lnTo>
                  <a:pt x="3572" y="2173"/>
                </a:lnTo>
                <a:lnTo>
                  <a:pt x="3569" y="2173"/>
                </a:lnTo>
                <a:lnTo>
                  <a:pt x="3202" y="2519"/>
                </a:lnTo>
                <a:lnTo>
                  <a:pt x="3203" y="2525"/>
                </a:lnTo>
                <a:lnTo>
                  <a:pt x="3205" y="2529"/>
                </a:lnTo>
                <a:lnTo>
                  <a:pt x="3214" y="2542"/>
                </a:lnTo>
                <a:lnTo>
                  <a:pt x="3344" y="2683"/>
                </a:lnTo>
                <a:lnTo>
                  <a:pt x="3358" y="2689"/>
                </a:lnTo>
                <a:lnTo>
                  <a:pt x="3375" y="2695"/>
                </a:lnTo>
                <a:lnTo>
                  <a:pt x="3404" y="2696"/>
                </a:lnTo>
                <a:lnTo>
                  <a:pt x="3434" y="2685"/>
                </a:lnTo>
                <a:lnTo>
                  <a:pt x="3485" y="2646"/>
                </a:lnTo>
                <a:lnTo>
                  <a:pt x="3550" y="2599"/>
                </a:lnTo>
                <a:lnTo>
                  <a:pt x="3577" y="2585"/>
                </a:lnTo>
                <a:lnTo>
                  <a:pt x="3588" y="2579"/>
                </a:lnTo>
                <a:lnTo>
                  <a:pt x="3812" y="2397"/>
                </a:lnTo>
                <a:lnTo>
                  <a:pt x="4078" y="2254"/>
                </a:lnTo>
                <a:lnTo>
                  <a:pt x="4240" y="2132"/>
                </a:lnTo>
                <a:lnTo>
                  <a:pt x="4256" y="2107"/>
                </a:lnTo>
                <a:lnTo>
                  <a:pt x="4271" y="2087"/>
                </a:lnTo>
                <a:lnTo>
                  <a:pt x="4289" y="2071"/>
                </a:lnTo>
                <a:lnTo>
                  <a:pt x="4324" y="2050"/>
                </a:lnTo>
                <a:lnTo>
                  <a:pt x="4343" y="2047"/>
                </a:lnTo>
                <a:lnTo>
                  <a:pt x="4362" y="2047"/>
                </a:lnTo>
                <a:lnTo>
                  <a:pt x="4383" y="2050"/>
                </a:lnTo>
                <a:lnTo>
                  <a:pt x="4506" y="2193"/>
                </a:lnTo>
                <a:lnTo>
                  <a:pt x="4628" y="2376"/>
                </a:lnTo>
                <a:lnTo>
                  <a:pt x="4455" y="2525"/>
                </a:lnTo>
                <a:lnTo>
                  <a:pt x="4404" y="2553"/>
                </a:lnTo>
                <a:lnTo>
                  <a:pt x="4392" y="2556"/>
                </a:lnTo>
                <a:lnTo>
                  <a:pt x="4383" y="2561"/>
                </a:lnTo>
                <a:lnTo>
                  <a:pt x="4118" y="2724"/>
                </a:lnTo>
                <a:lnTo>
                  <a:pt x="3793" y="2886"/>
                </a:lnTo>
                <a:lnTo>
                  <a:pt x="3772" y="2886"/>
                </a:lnTo>
                <a:lnTo>
                  <a:pt x="3759" y="2910"/>
                </a:lnTo>
                <a:lnTo>
                  <a:pt x="3754" y="2913"/>
                </a:lnTo>
                <a:lnTo>
                  <a:pt x="3751" y="2918"/>
                </a:lnTo>
                <a:lnTo>
                  <a:pt x="3741" y="2927"/>
                </a:lnTo>
                <a:lnTo>
                  <a:pt x="3730" y="2930"/>
                </a:lnTo>
                <a:lnTo>
                  <a:pt x="3719" y="2931"/>
                </a:lnTo>
                <a:lnTo>
                  <a:pt x="3690" y="2928"/>
                </a:lnTo>
                <a:lnTo>
                  <a:pt x="3956" y="3192"/>
                </a:lnTo>
                <a:lnTo>
                  <a:pt x="4118" y="3294"/>
                </a:lnTo>
                <a:lnTo>
                  <a:pt x="4232" y="3337"/>
                </a:lnTo>
                <a:lnTo>
                  <a:pt x="4238" y="3340"/>
                </a:lnTo>
                <a:lnTo>
                  <a:pt x="4389" y="3399"/>
                </a:lnTo>
                <a:lnTo>
                  <a:pt x="4404" y="3403"/>
                </a:lnTo>
                <a:lnTo>
                  <a:pt x="4416" y="3410"/>
                </a:lnTo>
                <a:lnTo>
                  <a:pt x="4426" y="3411"/>
                </a:lnTo>
                <a:lnTo>
                  <a:pt x="4429" y="3411"/>
                </a:lnTo>
                <a:lnTo>
                  <a:pt x="4435" y="3415"/>
                </a:lnTo>
                <a:lnTo>
                  <a:pt x="4439" y="3415"/>
                </a:lnTo>
                <a:lnTo>
                  <a:pt x="4441" y="3416"/>
                </a:lnTo>
                <a:lnTo>
                  <a:pt x="4445" y="3417"/>
                </a:lnTo>
                <a:lnTo>
                  <a:pt x="4462" y="3426"/>
                </a:lnTo>
                <a:lnTo>
                  <a:pt x="4495" y="3447"/>
                </a:lnTo>
                <a:lnTo>
                  <a:pt x="4504" y="3451"/>
                </a:lnTo>
                <a:lnTo>
                  <a:pt x="4505" y="3451"/>
                </a:lnTo>
                <a:lnTo>
                  <a:pt x="4512" y="3454"/>
                </a:lnTo>
                <a:lnTo>
                  <a:pt x="4520" y="3456"/>
                </a:lnTo>
                <a:lnTo>
                  <a:pt x="4526" y="3457"/>
                </a:lnTo>
                <a:lnTo>
                  <a:pt x="4553" y="3467"/>
                </a:lnTo>
                <a:lnTo>
                  <a:pt x="4585" y="3490"/>
                </a:lnTo>
                <a:lnTo>
                  <a:pt x="4594" y="3500"/>
                </a:lnTo>
                <a:lnTo>
                  <a:pt x="4608" y="3518"/>
                </a:lnTo>
                <a:lnTo>
                  <a:pt x="4637" y="3523"/>
                </a:lnTo>
                <a:lnTo>
                  <a:pt x="4653" y="3525"/>
                </a:lnTo>
                <a:lnTo>
                  <a:pt x="4698" y="3552"/>
                </a:lnTo>
                <a:lnTo>
                  <a:pt x="4730" y="3581"/>
                </a:lnTo>
                <a:lnTo>
                  <a:pt x="4769" y="3604"/>
                </a:lnTo>
                <a:lnTo>
                  <a:pt x="4807" y="3621"/>
                </a:lnTo>
                <a:lnTo>
                  <a:pt x="4822" y="3625"/>
                </a:lnTo>
                <a:lnTo>
                  <a:pt x="4831" y="3625"/>
                </a:lnTo>
                <a:lnTo>
                  <a:pt x="4840" y="3626"/>
                </a:lnTo>
                <a:lnTo>
                  <a:pt x="4857" y="3625"/>
                </a:lnTo>
                <a:lnTo>
                  <a:pt x="4865" y="3622"/>
                </a:lnTo>
                <a:lnTo>
                  <a:pt x="4873" y="3621"/>
                </a:lnTo>
                <a:lnTo>
                  <a:pt x="4879" y="3634"/>
                </a:lnTo>
                <a:lnTo>
                  <a:pt x="4887" y="3645"/>
                </a:lnTo>
                <a:lnTo>
                  <a:pt x="4898" y="3652"/>
                </a:lnTo>
                <a:lnTo>
                  <a:pt x="4912" y="3655"/>
                </a:lnTo>
                <a:lnTo>
                  <a:pt x="4948" y="3654"/>
                </a:lnTo>
                <a:lnTo>
                  <a:pt x="4996" y="3642"/>
                </a:lnTo>
                <a:lnTo>
                  <a:pt x="5118" y="3764"/>
                </a:lnTo>
                <a:lnTo>
                  <a:pt x="5254" y="3764"/>
                </a:lnTo>
                <a:lnTo>
                  <a:pt x="5278" y="3768"/>
                </a:lnTo>
                <a:lnTo>
                  <a:pt x="5299" y="3777"/>
                </a:lnTo>
                <a:lnTo>
                  <a:pt x="5314" y="3794"/>
                </a:lnTo>
                <a:lnTo>
                  <a:pt x="5321" y="3805"/>
                </a:lnTo>
                <a:lnTo>
                  <a:pt x="5453" y="3811"/>
                </a:lnTo>
                <a:lnTo>
                  <a:pt x="5519" y="3827"/>
                </a:lnTo>
                <a:lnTo>
                  <a:pt x="5547" y="3838"/>
                </a:lnTo>
                <a:lnTo>
                  <a:pt x="5569" y="3851"/>
                </a:lnTo>
                <a:lnTo>
                  <a:pt x="5587" y="3866"/>
                </a:lnTo>
                <a:lnTo>
                  <a:pt x="5607" y="3849"/>
                </a:lnTo>
                <a:lnTo>
                  <a:pt x="5616" y="3844"/>
                </a:lnTo>
                <a:lnTo>
                  <a:pt x="5627" y="3839"/>
                </a:lnTo>
                <a:lnTo>
                  <a:pt x="5648" y="3838"/>
                </a:lnTo>
                <a:lnTo>
                  <a:pt x="5658" y="3839"/>
                </a:lnTo>
                <a:lnTo>
                  <a:pt x="5669" y="3846"/>
                </a:lnTo>
                <a:lnTo>
                  <a:pt x="5708" y="3880"/>
                </a:lnTo>
                <a:lnTo>
                  <a:pt x="5749" y="3907"/>
                </a:lnTo>
                <a:lnTo>
                  <a:pt x="5689" y="3947"/>
                </a:lnTo>
                <a:lnTo>
                  <a:pt x="5682" y="3960"/>
                </a:lnTo>
                <a:lnTo>
                  <a:pt x="5670" y="4028"/>
                </a:lnTo>
                <a:lnTo>
                  <a:pt x="5669" y="4049"/>
                </a:lnTo>
                <a:lnTo>
                  <a:pt x="5649" y="4049"/>
                </a:lnTo>
                <a:lnTo>
                  <a:pt x="5617" y="4054"/>
                </a:lnTo>
                <a:lnTo>
                  <a:pt x="5597" y="4063"/>
                </a:lnTo>
                <a:lnTo>
                  <a:pt x="5592" y="4071"/>
                </a:lnTo>
                <a:lnTo>
                  <a:pt x="5588" y="4080"/>
                </a:lnTo>
                <a:lnTo>
                  <a:pt x="5587" y="4089"/>
                </a:lnTo>
                <a:lnTo>
                  <a:pt x="5577" y="4093"/>
                </a:lnTo>
                <a:lnTo>
                  <a:pt x="5517" y="4124"/>
                </a:lnTo>
                <a:lnTo>
                  <a:pt x="5477" y="4138"/>
                </a:lnTo>
                <a:lnTo>
                  <a:pt x="5465" y="4140"/>
                </a:lnTo>
                <a:lnTo>
                  <a:pt x="5461" y="4140"/>
                </a:lnTo>
                <a:lnTo>
                  <a:pt x="5455" y="4144"/>
                </a:lnTo>
                <a:lnTo>
                  <a:pt x="5433" y="4151"/>
                </a:lnTo>
                <a:lnTo>
                  <a:pt x="5423" y="4151"/>
                </a:lnTo>
                <a:lnTo>
                  <a:pt x="5420" y="4152"/>
                </a:lnTo>
                <a:lnTo>
                  <a:pt x="5334" y="4165"/>
                </a:lnTo>
                <a:lnTo>
                  <a:pt x="5220" y="4171"/>
                </a:lnTo>
                <a:lnTo>
                  <a:pt x="4852" y="4233"/>
                </a:lnTo>
                <a:lnTo>
                  <a:pt x="4741" y="4182"/>
                </a:lnTo>
                <a:lnTo>
                  <a:pt x="4710" y="4171"/>
                </a:lnTo>
                <a:lnTo>
                  <a:pt x="4704" y="4170"/>
                </a:lnTo>
                <a:lnTo>
                  <a:pt x="4698" y="4170"/>
                </a:lnTo>
                <a:lnTo>
                  <a:pt x="4654" y="4161"/>
                </a:lnTo>
                <a:lnTo>
                  <a:pt x="4596" y="4140"/>
                </a:lnTo>
                <a:lnTo>
                  <a:pt x="4592" y="4139"/>
                </a:lnTo>
                <a:lnTo>
                  <a:pt x="4567" y="4131"/>
                </a:lnTo>
                <a:lnTo>
                  <a:pt x="4240" y="4049"/>
                </a:lnTo>
                <a:lnTo>
                  <a:pt x="3996" y="3927"/>
                </a:lnTo>
                <a:lnTo>
                  <a:pt x="3996" y="3912"/>
                </a:lnTo>
                <a:lnTo>
                  <a:pt x="3994" y="3901"/>
                </a:lnTo>
                <a:lnTo>
                  <a:pt x="3989" y="3891"/>
                </a:lnTo>
                <a:lnTo>
                  <a:pt x="3986" y="3886"/>
                </a:lnTo>
                <a:lnTo>
                  <a:pt x="3979" y="3881"/>
                </a:lnTo>
                <a:lnTo>
                  <a:pt x="3972" y="3880"/>
                </a:lnTo>
                <a:lnTo>
                  <a:pt x="3964" y="3881"/>
                </a:lnTo>
                <a:lnTo>
                  <a:pt x="3956" y="3886"/>
                </a:lnTo>
                <a:lnTo>
                  <a:pt x="3650" y="3559"/>
                </a:lnTo>
                <a:lnTo>
                  <a:pt x="3630" y="3585"/>
                </a:lnTo>
                <a:lnTo>
                  <a:pt x="3609" y="3604"/>
                </a:lnTo>
                <a:lnTo>
                  <a:pt x="3588" y="3616"/>
                </a:lnTo>
                <a:lnTo>
                  <a:pt x="3578" y="3621"/>
                </a:lnTo>
                <a:lnTo>
                  <a:pt x="3569" y="3621"/>
                </a:lnTo>
                <a:lnTo>
                  <a:pt x="3553" y="3629"/>
                </a:lnTo>
                <a:lnTo>
                  <a:pt x="3533" y="3653"/>
                </a:lnTo>
                <a:lnTo>
                  <a:pt x="3522" y="3678"/>
                </a:lnTo>
                <a:lnTo>
                  <a:pt x="3521" y="3693"/>
                </a:lnTo>
                <a:lnTo>
                  <a:pt x="3522" y="3708"/>
                </a:lnTo>
                <a:lnTo>
                  <a:pt x="3528" y="3724"/>
                </a:lnTo>
                <a:lnTo>
                  <a:pt x="3509" y="3741"/>
                </a:lnTo>
                <a:lnTo>
                  <a:pt x="3496" y="3763"/>
                </a:lnTo>
                <a:lnTo>
                  <a:pt x="3489" y="3783"/>
                </a:lnTo>
                <a:lnTo>
                  <a:pt x="3487" y="3805"/>
                </a:lnTo>
                <a:lnTo>
                  <a:pt x="3466" y="3886"/>
                </a:lnTo>
                <a:lnTo>
                  <a:pt x="3459" y="3898"/>
                </a:lnTo>
                <a:lnTo>
                  <a:pt x="3455" y="3911"/>
                </a:lnTo>
                <a:lnTo>
                  <a:pt x="3446" y="3927"/>
                </a:lnTo>
                <a:lnTo>
                  <a:pt x="3426" y="4089"/>
                </a:lnTo>
                <a:lnTo>
                  <a:pt x="3344" y="4213"/>
                </a:lnTo>
                <a:lnTo>
                  <a:pt x="3344" y="4214"/>
                </a:lnTo>
                <a:lnTo>
                  <a:pt x="3351" y="4230"/>
                </a:lnTo>
                <a:lnTo>
                  <a:pt x="3353" y="4238"/>
                </a:lnTo>
                <a:lnTo>
                  <a:pt x="3355" y="4248"/>
                </a:lnTo>
                <a:lnTo>
                  <a:pt x="3353" y="4254"/>
                </a:lnTo>
                <a:lnTo>
                  <a:pt x="3351" y="4261"/>
                </a:lnTo>
                <a:lnTo>
                  <a:pt x="3349" y="4263"/>
                </a:lnTo>
                <a:lnTo>
                  <a:pt x="3348" y="4263"/>
                </a:lnTo>
                <a:lnTo>
                  <a:pt x="3348" y="4266"/>
                </a:lnTo>
                <a:lnTo>
                  <a:pt x="3344" y="4274"/>
                </a:lnTo>
                <a:lnTo>
                  <a:pt x="3334" y="4282"/>
                </a:lnTo>
                <a:lnTo>
                  <a:pt x="3318" y="4299"/>
                </a:lnTo>
                <a:lnTo>
                  <a:pt x="3313" y="4308"/>
                </a:lnTo>
                <a:lnTo>
                  <a:pt x="3307" y="4315"/>
                </a:lnTo>
                <a:lnTo>
                  <a:pt x="3303" y="4329"/>
                </a:lnTo>
                <a:lnTo>
                  <a:pt x="3303" y="4335"/>
                </a:lnTo>
                <a:lnTo>
                  <a:pt x="3284" y="4342"/>
                </a:lnTo>
                <a:lnTo>
                  <a:pt x="3274" y="4346"/>
                </a:lnTo>
                <a:lnTo>
                  <a:pt x="3253" y="4370"/>
                </a:lnTo>
                <a:lnTo>
                  <a:pt x="3233" y="4414"/>
                </a:lnTo>
                <a:lnTo>
                  <a:pt x="3223" y="4478"/>
                </a:lnTo>
                <a:lnTo>
                  <a:pt x="3222" y="4517"/>
                </a:lnTo>
                <a:lnTo>
                  <a:pt x="3211" y="4524"/>
                </a:lnTo>
                <a:lnTo>
                  <a:pt x="3186" y="4541"/>
                </a:lnTo>
                <a:lnTo>
                  <a:pt x="3161" y="4566"/>
                </a:lnTo>
                <a:lnTo>
                  <a:pt x="3133" y="4599"/>
                </a:lnTo>
                <a:lnTo>
                  <a:pt x="3108" y="4638"/>
                </a:lnTo>
                <a:lnTo>
                  <a:pt x="3106" y="4638"/>
                </a:lnTo>
                <a:lnTo>
                  <a:pt x="3098" y="4655"/>
                </a:lnTo>
                <a:lnTo>
                  <a:pt x="3074" y="4682"/>
                </a:lnTo>
                <a:lnTo>
                  <a:pt x="3045" y="4696"/>
                </a:lnTo>
                <a:lnTo>
                  <a:pt x="3037" y="4696"/>
                </a:lnTo>
                <a:lnTo>
                  <a:pt x="3037" y="4697"/>
                </a:lnTo>
                <a:lnTo>
                  <a:pt x="3031" y="4700"/>
                </a:lnTo>
                <a:lnTo>
                  <a:pt x="3018" y="4703"/>
                </a:lnTo>
                <a:lnTo>
                  <a:pt x="2972" y="4687"/>
                </a:lnTo>
                <a:lnTo>
                  <a:pt x="2955" y="4685"/>
                </a:lnTo>
                <a:lnTo>
                  <a:pt x="2941" y="4686"/>
                </a:lnTo>
                <a:lnTo>
                  <a:pt x="2930" y="4689"/>
                </a:lnTo>
                <a:lnTo>
                  <a:pt x="2922" y="4697"/>
                </a:lnTo>
                <a:lnTo>
                  <a:pt x="2917" y="4708"/>
                </a:lnTo>
                <a:lnTo>
                  <a:pt x="2915" y="4723"/>
                </a:lnTo>
                <a:lnTo>
                  <a:pt x="2866" y="4707"/>
                </a:lnTo>
                <a:lnTo>
                  <a:pt x="2819" y="4682"/>
                </a:lnTo>
                <a:lnTo>
                  <a:pt x="2795" y="4664"/>
                </a:lnTo>
                <a:lnTo>
                  <a:pt x="2751" y="4623"/>
                </a:lnTo>
                <a:lnTo>
                  <a:pt x="2609" y="4457"/>
                </a:lnTo>
                <a:lnTo>
                  <a:pt x="2613" y="4445"/>
                </a:lnTo>
                <a:lnTo>
                  <a:pt x="2613" y="4435"/>
                </a:lnTo>
                <a:lnTo>
                  <a:pt x="2614" y="4433"/>
                </a:lnTo>
                <a:lnTo>
                  <a:pt x="2609" y="4420"/>
                </a:lnTo>
                <a:lnTo>
                  <a:pt x="2604" y="4405"/>
                </a:lnTo>
                <a:lnTo>
                  <a:pt x="2583" y="4371"/>
                </a:lnTo>
                <a:lnTo>
                  <a:pt x="2526" y="4306"/>
                </a:lnTo>
                <a:lnTo>
                  <a:pt x="2521" y="4293"/>
                </a:lnTo>
                <a:lnTo>
                  <a:pt x="2523" y="4283"/>
                </a:lnTo>
                <a:lnTo>
                  <a:pt x="2527" y="4273"/>
                </a:lnTo>
                <a:lnTo>
                  <a:pt x="2536" y="4265"/>
                </a:lnTo>
                <a:lnTo>
                  <a:pt x="2550" y="4259"/>
                </a:lnTo>
                <a:lnTo>
                  <a:pt x="2569" y="4253"/>
                </a:lnTo>
                <a:lnTo>
                  <a:pt x="2600" y="4183"/>
                </a:lnTo>
                <a:lnTo>
                  <a:pt x="2609" y="4114"/>
                </a:lnTo>
                <a:lnTo>
                  <a:pt x="2609" y="4098"/>
                </a:lnTo>
                <a:lnTo>
                  <a:pt x="2600" y="4049"/>
                </a:lnTo>
                <a:lnTo>
                  <a:pt x="2569" y="3988"/>
                </a:lnTo>
                <a:lnTo>
                  <a:pt x="2569" y="3500"/>
                </a:lnTo>
                <a:lnTo>
                  <a:pt x="2528" y="3417"/>
                </a:lnTo>
                <a:lnTo>
                  <a:pt x="2523" y="3448"/>
                </a:lnTo>
                <a:lnTo>
                  <a:pt x="2507" y="3483"/>
                </a:lnTo>
                <a:lnTo>
                  <a:pt x="2481" y="3520"/>
                </a:lnTo>
                <a:lnTo>
                  <a:pt x="2431" y="3578"/>
                </a:lnTo>
                <a:lnTo>
                  <a:pt x="2384" y="3645"/>
                </a:lnTo>
                <a:lnTo>
                  <a:pt x="2370" y="3670"/>
                </a:lnTo>
                <a:lnTo>
                  <a:pt x="2365" y="3683"/>
                </a:lnTo>
                <a:lnTo>
                  <a:pt x="2341" y="3693"/>
                </a:lnTo>
                <a:lnTo>
                  <a:pt x="2308" y="3716"/>
                </a:lnTo>
                <a:lnTo>
                  <a:pt x="2298" y="3728"/>
                </a:lnTo>
                <a:lnTo>
                  <a:pt x="2291" y="3741"/>
                </a:lnTo>
                <a:lnTo>
                  <a:pt x="2291" y="3755"/>
                </a:lnTo>
                <a:lnTo>
                  <a:pt x="2294" y="3768"/>
                </a:lnTo>
                <a:lnTo>
                  <a:pt x="2303" y="3785"/>
                </a:lnTo>
                <a:lnTo>
                  <a:pt x="2121" y="4029"/>
                </a:lnTo>
                <a:lnTo>
                  <a:pt x="1794" y="4416"/>
                </a:lnTo>
                <a:lnTo>
                  <a:pt x="1611" y="4477"/>
                </a:lnTo>
                <a:lnTo>
                  <a:pt x="1601" y="4486"/>
                </a:lnTo>
                <a:lnTo>
                  <a:pt x="1594" y="4497"/>
                </a:lnTo>
                <a:lnTo>
                  <a:pt x="1592" y="4506"/>
                </a:lnTo>
                <a:lnTo>
                  <a:pt x="1591" y="4517"/>
                </a:lnTo>
                <a:lnTo>
                  <a:pt x="1625" y="4559"/>
                </a:lnTo>
                <a:lnTo>
                  <a:pt x="1655" y="4606"/>
                </a:lnTo>
                <a:lnTo>
                  <a:pt x="1674" y="4656"/>
                </a:lnTo>
                <a:lnTo>
                  <a:pt x="1687" y="4710"/>
                </a:lnTo>
                <a:lnTo>
                  <a:pt x="1688" y="4799"/>
                </a:lnTo>
                <a:lnTo>
                  <a:pt x="1673" y="4896"/>
                </a:lnTo>
                <a:lnTo>
                  <a:pt x="1645" y="4995"/>
                </a:lnTo>
                <a:lnTo>
                  <a:pt x="1631" y="5017"/>
                </a:lnTo>
                <a:lnTo>
                  <a:pt x="1617" y="5027"/>
                </a:lnTo>
                <a:lnTo>
                  <a:pt x="1611" y="5030"/>
                </a:lnTo>
                <a:lnTo>
                  <a:pt x="1605" y="5035"/>
                </a:lnTo>
                <a:lnTo>
                  <a:pt x="1571" y="5049"/>
                </a:lnTo>
                <a:lnTo>
                  <a:pt x="1532" y="5059"/>
                </a:lnTo>
                <a:lnTo>
                  <a:pt x="1483" y="5081"/>
                </a:lnTo>
                <a:lnTo>
                  <a:pt x="1448" y="5110"/>
                </a:lnTo>
                <a:lnTo>
                  <a:pt x="1305" y="4988"/>
                </a:lnTo>
                <a:lnTo>
                  <a:pt x="1204" y="4866"/>
                </a:lnTo>
                <a:lnTo>
                  <a:pt x="1204" y="4845"/>
                </a:lnTo>
                <a:lnTo>
                  <a:pt x="1208" y="4811"/>
                </a:lnTo>
                <a:lnTo>
                  <a:pt x="1217" y="4786"/>
                </a:lnTo>
                <a:lnTo>
                  <a:pt x="1234" y="4768"/>
                </a:lnTo>
                <a:lnTo>
                  <a:pt x="1245" y="4764"/>
                </a:lnTo>
                <a:lnTo>
                  <a:pt x="1209" y="4734"/>
                </a:lnTo>
                <a:lnTo>
                  <a:pt x="1194" y="4716"/>
                </a:lnTo>
                <a:lnTo>
                  <a:pt x="1164" y="4677"/>
                </a:lnTo>
                <a:lnTo>
                  <a:pt x="1126" y="4608"/>
                </a:lnTo>
                <a:lnTo>
                  <a:pt x="1115" y="4582"/>
                </a:lnTo>
                <a:lnTo>
                  <a:pt x="1072" y="4427"/>
                </a:lnTo>
                <a:lnTo>
                  <a:pt x="1061" y="4355"/>
                </a:lnTo>
                <a:lnTo>
                  <a:pt x="1051" y="4355"/>
                </a:lnTo>
                <a:lnTo>
                  <a:pt x="1042" y="4351"/>
                </a:lnTo>
                <a:lnTo>
                  <a:pt x="1024" y="4339"/>
                </a:lnTo>
                <a:lnTo>
                  <a:pt x="1016" y="4331"/>
                </a:lnTo>
                <a:lnTo>
                  <a:pt x="1010" y="4320"/>
                </a:lnTo>
                <a:lnTo>
                  <a:pt x="998" y="4294"/>
                </a:lnTo>
                <a:lnTo>
                  <a:pt x="1004" y="4266"/>
                </a:lnTo>
                <a:lnTo>
                  <a:pt x="1004" y="4242"/>
                </a:lnTo>
                <a:lnTo>
                  <a:pt x="1000" y="4233"/>
                </a:lnTo>
                <a:lnTo>
                  <a:pt x="995" y="4224"/>
                </a:lnTo>
                <a:lnTo>
                  <a:pt x="987" y="4218"/>
                </a:lnTo>
                <a:lnTo>
                  <a:pt x="980" y="4213"/>
                </a:lnTo>
                <a:lnTo>
                  <a:pt x="856" y="3683"/>
                </a:lnTo>
                <a:lnTo>
                  <a:pt x="592" y="4089"/>
                </a:lnTo>
                <a:lnTo>
                  <a:pt x="490" y="4294"/>
                </a:lnTo>
                <a:lnTo>
                  <a:pt x="484" y="4298"/>
                </a:lnTo>
                <a:lnTo>
                  <a:pt x="471" y="4308"/>
                </a:lnTo>
                <a:lnTo>
                  <a:pt x="448" y="4356"/>
                </a:lnTo>
                <a:lnTo>
                  <a:pt x="408" y="4457"/>
                </a:lnTo>
                <a:lnTo>
                  <a:pt x="326" y="4599"/>
                </a:lnTo>
                <a:lnTo>
                  <a:pt x="286" y="4581"/>
                </a:lnTo>
                <a:lnTo>
                  <a:pt x="199" y="4559"/>
                </a:lnTo>
                <a:lnTo>
                  <a:pt x="114" y="4525"/>
                </a:lnTo>
                <a:lnTo>
                  <a:pt x="108" y="4522"/>
                </a:lnTo>
                <a:lnTo>
                  <a:pt x="92" y="4508"/>
                </a:lnTo>
                <a:lnTo>
                  <a:pt x="77" y="4483"/>
                </a:lnTo>
                <a:lnTo>
                  <a:pt x="67" y="4451"/>
                </a:lnTo>
                <a:lnTo>
                  <a:pt x="63" y="4423"/>
                </a:lnTo>
                <a:lnTo>
                  <a:pt x="61" y="4362"/>
                </a:lnTo>
                <a:lnTo>
                  <a:pt x="58" y="4331"/>
                </a:lnTo>
                <a:lnTo>
                  <a:pt x="45" y="4279"/>
                </a:lnTo>
                <a:lnTo>
                  <a:pt x="37" y="4256"/>
                </a:lnTo>
                <a:lnTo>
                  <a:pt x="27" y="4238"/>
                </a:lnTo>
                <a:lnTo>
                  <a:pt x="13" y="4223"/>
                </a:lnTo>
                <a:lnTo>
                  <a:pt x="0" y="4213"/>
                </a:lnTo>
                <a:lnTo>
                  <a:pt x="4" y="4161"/>
                </a:lnTo>
                <a:lnTo>
                  <a:pt x="11" y="4143"/>
                </a:lnTo>
                <a:lnTo>
                  <a:pt x="20" y="4131"/>
                </a:lnTo>
                <a:lnTo>
                  <a:pt x="55" y="4111"/>
                </a:lnTo>
                <a:lnTo>
                  <a:pt x="82" y="4089"/>
                </a:lnTo>
                <a:lnTo>
                  <a:pt x="97" y="4069"/>
                </a:lnTo>
                <a:lnTo>
                  <a:pt x="102" y="4049"/>
                </a:lnTo>
                <a:lnTo>
                  <a:pt x="205" y="3846"/>
                </a:lnTo>
                <a:lnTo>
                  <a:pt x="347" y="3642"/>
                </a:lnTo>
                <a:lnTo>
                  <a:pt x="490" y="3314"/>
                </a:lnTo>
                <a:lnTo>
                  <a:pt x="551" y="3213"/>
                </a:lnTo>
                <a:lnTo>
                  <a:pt x="555" y="3198"/>
                </a:lnTo>
                <a:lnTo>
                  <a:pt x="556" y="3169"/>
                </a:lnTo>
                <a:lnTo>
                  <a:pt x="555" y="3155"/>
                </a:lnTo>
                <a:lnTo>
                  <a:pt x="551" y="3143"/>
                </a:lnTo>
                <a:lnTo>
                  <a:pt x="538" y="3120"/>
                </a:lnTo>
                <a:lnTo>
                  <a:pt x="530" y="3111"/>
                </a:lnTo>
                <a:lnTo>
                  <a:pt x="568" y="3096"/>
                </a:lnTo>
                <a:lnTo>
                  <a:pt x="576" y="3088"/>
                </a:lnTo>
                <a:lnTo>
                  <a:pt x="585" y="3082"/>
                </a:lnTo>
                <a:lnTo>
                  <a:pt x="601" y="3070"/>
                </a:lnTo>
                <a:lnTo>
                  <a:pt x="628" y="3033"/>
                </a:lnTo>
                <a:lnTo>
                  <a:pt x="633" y="3022"/>
                </a:lnTo>
                <a:lnTo>
                  <a:pt x="641" y="3012"/>
                </a:lnTo>
                <a:lnTo>
                  <a:pt x="652" y="2989"/>
                </a:lnTo>
                <a:lnTo>
                  <a:pt x="652" y="2866"/>
                </a:lnTo>
                <a:lnTo>
                  <a:pt x="713" y="2744"/>
                </a:lnTo>
                <a:lnTo>
                  <a:pt x="734" y="2672"/>
                </a:lnTo>
                <a:lnTo>
                  <a:pt x="787" y="2547"/>
                </a:lnTo>
                <a:lnTo>
                  <a:pt x="794" y="2539"/>
                </a:lnTo>
                <a:lnTo>
                  <a:pt x="799" y="2532"/>
                </a:lnTo>
                <a:lnTo>
                  <a:pt x="804" y="2526"/>
                </a:lnTo>
                <a:lnTo>
                  <a:pt x="817" y="2519"/>
                </a:lnTo>
                <a:lnTo>
                  <a:pt x="830" y="2482"/>
                </a:lnTo>
                <a:lnTo>
                  <a:pt x="840" y="2465"/>
                </a:lnTo>
                <a:lnTo>
                  <a:pt x="844" y="2462"/>
                </a:lnTo>
                <a:lnTo>
                  <a:pt x="856" y="2458"/>
                </a:lnTo>
                <a:lnTo>
                  <a:pt x="861" y="2455"/>
                </a:lnTo>
                <a:lnTo>
                  <a:pt x="868" y="2453"/>
                </a:lnTo>
                <a:lnTo>
                  <a:pt x="901" y="2458"/>
                </a:lnTo>
                <a:lnTo>
                  <a:pt x="960" y="2486"/>
                </a:lnTo>
                <a:lnTo>
                  <a:pt x="1041" y="2539"/>
                </a:lnTo>
                <a:lnTo>
                  <a:pt x="1183" y="2315"/>
                </a:lnTo>
                <a:lnTo>
                  <a:pt x="1286" y="2071"/>
                </a:lnTo>
                <a:lnTo>
                  <a:pt x="1550" y="1643"/>
                </a:lnTo>
                <a:lnTo>
                  <a:pt x="1574" y="1620"/>
                </a:lnTo>
                <a:lnTo>
                  <a:pt x="1591" y="1600"/>
                </a:lnTo>
                <a:lnTo>
                  <a:pt x="1593" y="1588"/>
                </a:lnTo>
                <a:lnTo>
                  <a:pt x="1594" y="1579"/>
                </a:lnTo>
                <a:lnTo>
                  <a:pt x="1593" y="1569"/>
                </a:lnTo>
                <a:lnTo>
                  <a:pt x="1591" y="1562"/>
                </a:lnTo>
                <a:lnTo>
                  <a:pt x="1693" y="1376"/>
                </a:lnTo>
                <a:lnTo>
                  <a:pt x="2100" y="745"/>
                </a:lnTo>
                <a:lnTo>
                  <a:pt x="2121" y="582"/>
                </a:lnTo>
                <a:lnTo>
                  <a:pt x="2136" y="568"/>
                </a:lnTo>
                <a:lnTo>
                  <a:pt x="2153" y="558"/>
                </a:lnTo>
                <a:lnTo>
                  <a:pt x="2170" y="554"/>
                </a:lnTo>
                <a:lnTo>
                  <a:pt x="2191" y="555"/>
                </a:lnTo>
                <a:lnTo>
                  <a:pt x="2212" y="559"/>
                </a:lnTo>
                <a:lnTo>
                  <a:pt x="2235" y="568"/>
                </a:lnTo>
                <a:lnTo>
                  <a:pt x="2284" y="602"/>
                </a:lnTo>
                <a:lnTo>
                  <a:pt x="2406" y="786"/>
                </a:lnTo>
                <a:lnTo>
                  <a:pt x="2406" y="867"/>
                </a:lnTo>
                <a:lnTo>
                  <a:pt x="2400" y="876"/>
                </a:lnTo>
                <a:lnTo>
                  <a:pt x="2396" y="893"/>
                </a:lnTo>
                <a:lnTo>
                  <a:pt x="2396" y="908"/>
                </a:lnTo>
                <a:lnTo>
                  <a:pt x="2400" y="921"/>
                </a:lnTo>
                <a:lnTo>
                  <a:pt x="2406" y="928"/>
                </a:lnTo>
                <a:lnTo>
                  <a:pt x="2079" y="1376"/>
                </a:lnTo>
                <a:lnTo>
                  <a:pt x="1856" y="1724"/>
                </a:lnTo>
                <a:lnTo>
                  <a:pt x="1815" y="1765"/>
                </a:lnTo>
                <a:lnTo>
                  <a:pt x="1347" y="2805"/>
                </a:lnTo>
                <a:lnTo>
                  <a:pt x="1350" y="2835"/>
                </a:lnTo>
                <a:lnTo>
                  <a:pt x="1349" y="2849"/>
                </a:lnTo>
                <a:lnTo>
                  <a:pt x="1345" y="2866"/>
                </a:lnTo>
                <a:lnTo>
                  <a:pt x="1329" y="2896"/>
                </a:lnTo>
                <a:lnTo>
                  <a:pt x="1305" y="2928"/>
                </a:lnTo>
                <a:lnTo>
                  <a:pt x="1305" y="3172"/>
                </a:lnTo>
                <a:lnTo>
                  <a:pt x="1326" y="3724"/>
                </a:lnTo>
                <a:lnTo>
                  <a:pt x="1335" y="3731"/>
                </a:lnTo>
                <a:lnTo>
                  <a:pt x="1347" y="3749"/>
                </a:lnTo>
                <a:lnTo>
                  <a:pt x="1350" y="3758"/>
                </a:lnTo>
                <a:lnTo>
                  <a:pt x="1351" y="3766"/>
                </a:lnTo>
                <a:lnTo>
                  <a:pt x="1351" y="3773"/>
                </a:lnTo>
                <a:lnTo>
                  <a:pt x="1350" y="3774"/>
                </a:lnTo>
                <a:lnTo>
                  <a:pt x="1350" y="3777"/>
                </a:lnTo>
                <a:lnTo>
                  <a:pt x="1347" y="3785"/>
                </a:lnTo>
                <a:lnTo>
                  <a:pt x="1351" y="3845"/>
                </a:lnTo>
                <a:lnTo>
                  <a:pt x="1367" y="3907"/>
                </a:lnTo>
                <a:lnTo>
                  <a:pt x="1469" y="3660"/>
                </a:lnTo>
                <a:lnTo>
                  <a:pt x="1611" y="3417"/>
                </a:lnTo>
                <a:lnTo>
                  <a:pt x="1620" y="3472"/>
                </a:lnTo>
                <a:lnTo>
                  <a:pt x="1622" y="3487"/>
                </a:lnTo>
                <a:lnTo>
                  <a:pt x="1617" y="3515"/>
                </a:lnTo>
                <a:lnTo>
                  <a:pt x="1616" y="3521"/>
                </a:lnTo>
                <a:lnTo>
                  <a:pt x="1615" y="3527"/>
                </a:lnTo>
                <a:lnTo>
                  <a:pt x="1611" y="3539"/>
                </a:lnTo>
                <a:lnTo>
                  <a:pt x="1601" y="3553"/>
                </a:lnTo>
                <a:lnTo>
                  <a:pt x="1588" y="3581"/>
                </a:lnTo>
                <a:lnTo>
                  <a:pt x="1582" y="3606"/>
                </a:lnTo>
                <a:lnTo>
                  <a:pt x="1584" y="3629"/>
                </a:lnTo>
                <a:lnTo>
                  <a:pt x="1591" y="3642"/>
                </a:lnTo>
                <a:lnTo>
                  <a:pt x="1584" y="3655"/>
                </a:lnTo>
                <a:lnTo>
                  <a:pt x="1572" y="3722"/>
                </a:lnTo>
                <a:lnTo>
                  <a:pt x="1571" y="3743"/>
                </a:lnTo>
                <a:lnTo>
                  <a:pt x="1585" y="3780"/>
                </a:lnTo>
                <a:lnTo>
                  <a:pt x="1592" y="3798"/>
                </a:lnTo>
                <a:lnTo>
                  <a:pt x="1592" y="3800"/>
                </a:lnTo>
                <a:lnTo>
                  <a:pt x="1594" y="3814"/>
                </a:lnTo>
                <a:lnTo>
                  <a:pt x="1596" y="3842"/>
                </a:lnTo>
                <a:lnTo>
                  <a:pt x="1591" y="3866"/>
                </a:lnTo>
                <a:lnTo>
                  <a:pt x="1550" y="3907"/>
                </a:lnTo>
                <a:lnTo>
                  <a:pt x="1580" y="3998"/>
                </a:lnTo>
                <a:lnTo>
                  <a:pt x="1590" y="4053"/>
                </a:lnTo>
                <a:lnTo>
                  <a:pt x="1590" y="4061"/>
                </a:lnTo>
                <a:lnTo>
                  <a:pt x="1611" y="4233"/>
                </a:lnTo>
                <a:lnTo>
                  <a:pt x="1656" y="4177"/>
                </a:lnTo>
                <a:lnTo>
                  <a:pt x="1667" y="4152"/>
                </a:lnTo>
                <a:lnTo>
                  <a:pt x="1671" y="4140"/>
                </a:lnTo>
                <a:lnTo>
                  <a:pt x="1673" y="4131"/>
                </a:lnTo>
                <a:lnTo>
                  <a:pt x="1698" y="4073"/>
                </a:lnTo>
                <a:lnTo>
                  <a:pt x="1707" y="4058"/>
                </a:lnTo>
                <a:lnTo>
                  <a:pt x="1726" y="4018"/>
                </a:lnTo>
                <a:lnTo>
                  <a:pt x="1733" y="4009"/>
                </a:lnTo>
                <a:lnTo>
                  <a:pt x="1958" y="3652"/>
                </a:lnTo>
                <a:lnTo>
                  <a:pt x="2004" y="3584"/>
                </a:lnTo>
                <a:lnTo>
                  <a:pt x="2010" y="3571"/>
                </a:lnTo>
                <a:lnTo>
                  <a:pt x="2019" y="3558"/>
                </a:lnTo>
                <a:lnTo>
                  <a:pt x="2025" y="3547"/>
                </a:lnTo>
                <a:lnTo>
                  <a:pt x="2030" y="3539"/>
                </a:lnTo>
                <a:lnTo>
                  <a:pt x="2033" y="3532"/>
                </a:lnTo>
                <a:lnTo>
                  <a:pt x="2037" y="3525"/>
                </a:lnTo>
                <a:lnTo>
                  <a:pt x="2038" y="3521"/>
                </a:lnTo>
                <a:lnTo>
                  <a:pt x="2039" y="3518"/>
                </a:lnTo>
                <a:lnTo>
                  <a:pt x="2202" y="3294"/>
                </a:lnTo>
                <a:lnTo>
                  <a:pt x="2212" y="3265"/>
                </a:lnTo>
                <a:lnTo>
                  <a:pt x="2231" y="3224"/>
                </a:lnTo>
                <a:lnTo>
                  <a:pt x="2243" y="3213"/>
                </a:lnTo>
                <a:lnTo>
                  <a:pt x="2264" y="3169"/>
                </a:lnTo>
                <a:lnTo>
                  <a:pt x="2269" y="3155"/>
                </a:lnTo>
                <a:lnTo>
                  <a:pt x="2270" y="3132"/>
                </a:lnTo>
                <a:lnTo>
                  <a:pt x="2268" y="3120"/>
                </a:lnTo>
                <a:lnTo>
                  <a:pt x="2263" y="3111"/>
                </a:lnTo>
                <a:lnTo>
                  <a:pt x="2351" y="3054"/>
                </a:lnTo>
                <a:lnTo>
                  <a:pt x="2406" y="3008"/>
                </a:lnTo>
                <a:lnTo>
                  <a:pt x="2467" y="2846"/>
                </a:lnTo>
                <a:lnTo>
                  <a:pt x="2569" y="2683"/>
                </a:lnTo>
                <a:lnTo>
                  <a:pt x="2427" y="2643"/>
                </a:lnTo>
                <a:lnTo>
                  <a:pt x="2417" y="2642"/>
                </a:lnTo>
                <a:lnTo>
                  <a:pt x="2410" y="2642"/>
                </a:lnTo>
                <a:lnTo>
                  <a:pt x="2396" y="2637"/>
                </a:lnTo>
                <a:lnTo>
                  <a:pt x="2392" y="2637"/>
                </a:lnTo>
                <a:lnTo>
                  <a:pt x="2367" y="2629"/>
                </a:lnTo>
                <a:lnTo>
                  <a:pt x="2354" y="2626"/>
                </a:lnTo>
                <a:lnTo>
                  <a:pt x="2311" y="2606"/>
                </a:lnTo>
                <a:lnTo>
                  <a:pt x="2263" y="2579"/>
                </a:lnTo>
                <a:lnTo>
                  <a:pt x="2182" y="2553"/>
                </a:lnTo>
                <a:lnTo>
                  <a:pt x="2150" y="2534"/>
                </a:lnTo>
                <a:lnTo>
                  <a:pt x="2126" y="2514"/>
                </a:lnTo>
                <a:lnTo>
                  <a:pt x="2104" y="2488"/>
                </a:lnTo>
                <a:lnTo>
                  <a:pt x="2097" y="2474"/>
                </a:lnTo>
                <a:lnTo>
                  <a:pt x="2085" y="2445"/>
                </a:lnTo>
                <a:lnTo>
                  <a:pt x="2079" y="2413"/>
                </a:lnTo>
                <a:lnTo>
                  <a:pt x="2079" y="2397"/>
                </a:lnTo>
                <a:lnTo>
                  <a:pt x="2076" y="2371"/>
                </a:lnTo>
                <a:lnTo>
                  <a:pt x="2077" y="2347"/>
                </a:lnTo>
                <a:lnTo>
                  <a:pt x="2080" y="2324"/>
                </a:lnTo>
                <a:lnTo>
                  <a:pt x="2101" y="2283"/>
                </a:lnTo>
                <a:lnTo>
                  <a:pt x="2137" y="2248"/>
                </a:lnTo>
                <a:lnTo>
                  <a:pt x="2161" y="2233"/>
                </a:lnTo>
                <a:lnTo>
                  <a:pt x="2691" y="2009"/>
                </a:lnTo>
                <a:lnTo>
                  <a:pt x="2998" y="1826"/>
                </a:lnTo>
                <a:lnTo>
                  <a:pt x="3120" y="1724"/>
                </a:lnTo>
                <a:lnTo>
                  <a:pt x="3263" y="1623"/>
                </a:lnTo>
                <a:lnTo>
                  <a:pt x="3505" y="1512"/>
                </a:lnTo>
                <a:lnTo>
                  <a:pt x="3515" y="1511"/>
                </a:lnTo>
                <a:lnTo>
                  <a:pt x="3524" y="1512"/>
                </a:lnTo>
                <a:lnTo>
                  <a:pt x="3543" y="1516"/>
                </a:lnTo>
                <a:lnTo>
                  <a:pt x="3552" y="1522"/>
                </a:lnTo>
                <a:lnTo>
                  <a:pt x="3562" y="1529"/>
                </a:lnTo>
                <a:lnTo>
                  <a:pt x="3579" y="1546"/>
                </a:lnTo>
                <a:lnTo>
                  <a:pt x="3595" y="1572"/>
                </a:lnTo>
                <a:lnTo>
                  <a:pt x="3630" y="1643"/>
                </a:lnTo>
                <a:lnTo>
                  <a:pt x="3698" y="1850"/>
                </a:lnTo>
                <a:lnTo>
                  <a:pt x="3704" y="1874"/>
                </a:lnTo>
                <a:close/>
                <a:moveTo>
                  <a:pt x="6238" y="2634"/>
                </a:moveTo>
                <a:lnTo>
                  <a:pt x="6268" y="2695"/>
                </a:lnTo>
                <a:lnTo>
                  <a:pt x="6350" y="2800"/>
                </a:lnTo>
                <a:lnTo>
                  <a:pt x="6358" y="2811"/>
                </a:lnTo>
                <a:lnTo>
                  <a:pt x="6379" y="2852"/>
                </a:lnTo>
                <a:lnTo>
                  <a:pt x="6390" y="2889"/>
                </a:lnTo>
                <a:lnTo>
                  <a:pt x="6391" y="2907"/>
                </a:lnTo>
                <a:lnTo>
                  <a:pt x="6390" y="2923"/>
                </a:lnTo>
                <a:lnTo>
                  <a:pt x="6390" y="3053"/>
                </a:lnTo>
                <a:lnTo>
                  <a:pt x="6299" y="3326"/>
                </a:lnTo>
                <a:lnTo>
                  <a:pt x="6301" y="3335"/>
                </a:lnTo>
                <a:lnTo>
                  <a:pt x="6302" y="3345"/>
                </a:lnTo>
                <a:lnTo>
                  <a:pt x="6301" y="3364"/>
                </a:lnTo>
                <a:lnTo>
                  <a:pt x="6295" y="3383"/>
                </a:lnTo>
                <a:lnTo>
                  <a:pt x="6269" y="3438"/>
                </a:lnTo>
                <a:lnTo>
                  <a:pt x="6262" y="3457"/>
                </a:lnTo>
                <a:lnTo>
                  <a:pt x="6260" y="3474"/>
                </a:lnTo>
                <a:lnTo>
                  <a:pt x="6260" y="3703"/>
                </a:lnTo>
                <a:lnTo>
                  <a:pt x="6286" y="3897"/>
                </a:lnTo>
                <a:lnTo>
                  <a:pt x="6293" y="3899"/>
                </a:lnTo>
                <a:lnTo>
                  <a:pt x="6295" y="3899"/>
                </a:lnTo>
                <a:lnTo>
                  <a:pt x="6297" y="3900"/>
                </a:lnTo>
                <a:lnTo>
                  <a:pt x="6308" y="3904"/>
                </a:lnTo>
                <a:lnTo>
                  <a:pt x="6315" y="3904"/>
                </a:lnTo>
                <a:lnTo>
                  <a:pt x="6328" y="3901"/>
                </a:lnTo>
                <a:lnTo>
                  <a:pt x="6339" y="3897"/>
                </a:lnTo>
                <a:lnTo>
                  <a:pt x="6340" y="3897"/>
                </a:lnTo>
                <a:lnTo>
                  <a:pt x="6351" y="3888"/>
                </a:lnTo>
                <a:lnTo>
                  <a:pt x="6360" y="3877"/>
                </a:lnTo>
                <a:lnTo>
                  <a:pt x="6368" y="3862"/>
                </a:lnTo>
                <a:lnTo>
                  <a:pt x="6377" y="3845"/>
                </a:lnTo>
                <a:lnTo>
                  <a:pt x="6506" y="3722"/>
                </a:lnTo>
                <a:lnTo>
                  <a:pt x="6551" y="3665"/>
                </a:lnTo>
                <a:lnTo>
                  <a:pt x="6584" y="3612"/>
                </a:lnTo>
                <a:lnTo>
                  <a:pt x="6602" y="3604"/>
                </a:lnTo>
                <a:lnTo>
                  <a:pt x="6616" y="3595"/>
                </a:lnTo>
                <a:lnTo>
                  <a:pt x="6622" y="3589"/>
                </a:lnTo>
                <a:lnTo>
                  <a:pt x="6624" y="3586"/>
                </a:lnTo>
                <a:lnTo>
                  <a:pt x="6627" y="3584"/>
                </a:lnTo>
                <a:lnTo>
                  <a:pt x="6636" y="3573"/>
                </a:lnTo>
                <a:lnTo>
                  <a:pt x="6671" y="3514"/>
                </a:lnTo>
                <a:lnTo>
                  <a:pt x="6675" y="3508"/>
                </a:lnTo>
                <a:lnTo>
                  <a:pt x="6753" y="3365"/>
                </a:lnTo>
                <a:lnTo>
                  <a:pt x="6761" y="3362"/>
                </a:lnTo>
                <a:lnTo>
                  <a:pt x="6768" y="3359"/>
                </a:lnTo>
                <a:lnTo>
                  <a:pt x="6774" y="3357"/>
                </a:lnTo>
                <a:lnTo>
                  <a:pt x="6779" y="3353"/>
                </a:lnTo>
                <a:lnTo>
                  <a:pt x="6785" y="3349"/>
                </a:lnTo>
                <a:lnTo>
                  <a:pt x="6786" y="3342"/>
                </a:lnTo>
                <a:lnTo>
                  <a:pt x="6786" y="3337"/>
                </a:lnTo>
                <a:lnTo>
                  <a:pt x="6784" y="3331"/>
                </a:lnTo>
                <a:lnTo>
                  <a:pt x="6778" y="3326"/>
                </a:lnTo>
                <a:lnTo>
                  <a:pt x="6790" y="3314"/>
                </a:lnTo>
                <a:lnTo>
                  <a:pt x="6798" y="3310"/>
                </a:lnTo>
                <a:lnTo>
                  <a:pt x="6830" y="3274"/>
                </a:lnTo>
                <a:lnTo>
                  <a:pt x="6935" y="3144"/>
                </a:lnTo>
                <a:lnTo>
                  <a:pt x="6977" y="3082"/>
                </a:lnTo>
                <a:lnTo>
                  <a:pt x="7016" y="3038"/>
                </a:lnTo>
                <a:lnTo>
                  <a:pt x="7022" y="3034"/>
                </a:lnTo>
                <a:lnTo>
                  <a:pt x="7026" y="3031"/>
                </a:lnTo>
                <a:lnTo>
                  <a:pt x="7035" y="3028"/>
                </a:lnTo>
                <a:lnTo>
                  <a:pt x="7039" y="3028"/>
                </a:lnTo>
                <a:lnTo>
                  <a:pt x="7056" y="3033"/>
                </a:lnTo>
                <a:lnTo>
                  <a:pt x="7081" y="3046"/>
                </a:lnTo>
                <a:lnTo>
                  <a:pt x="7090" y="3053"/>
                </a:lnTo>
                <a:lnTo>
                  <a:pt x="7083" y="3066"/>
                </a:lnTo>
                <a:lnTo>
                  <a:pt x="7076" y="3088"/>
                </a:lnTo>
                <a:lnTo>
                  <a:pt x="7072" y="3107"/>
                </a:lnTo>
                <a:lnTo>
                  <a:pt x="7074" y="3123"/>
                </a:lnTo>
                <a:lnTo>
                  <a:pt x="7078" y="3131"/>
                </a:lnTo>
                <a:lnTo>
                  <a:pt x="7078" y="3274"/>
                </a:lnTo>
                <a:lnTo>
                  <a:pt x="7082" y="3283"/>
                </a:lnTo>
                <a:lnTo>
                  <a:pt x="7087" y="3292"/>
                </a:lnTo>
                <a:lnTo>
                  <a:pt x="7090" y="3306"/>
                </a:lnTo>
                <a:lnTo>
                  <a:pt x="7088" y="3312"/>
                </a:lnTo>
                <a:lnTo>
                  <a:pt x="7087" y="3314"/>
                </a:lnTo>
                <a:lnTo>
                  <a:pt x="7087" y="3318"/>
                </a:lnTo>
                <a:lnTo>
                  <a:pt x="7082" y="3322"/>
                </a:lnTo>
                <a:lnTo>
                  <a:pt x="7078" y="3326"/>
                </a:lnTo>
                <a:lnTo>
                  <a:pt x="7088" y="3402"/>
                </a:lnTo>
                <a:lnTo>
                  <a:pt x="7080" y="3475"/>
                </a:lnTo>
                <a:lnTo>
                  <a:pt x="7070" y="3510"/>
                </a:lnTo>
                <a:lnTo>
                  <a:pt x="7068" y="3512"/>
                </a:lnTo>
                <a:lnTo>
                  <a:pt x="7055" y="3545"/>
                </a:lnTo>
                <a:lnTo>
                  <a:pt x="7012" y="3612"/>
                </a:lnTo>
                <a:lnTo>
                  <a:pt x="6960" y="3741"/>
                </a:lnTo>
                <a:lnTo>
                  <a:pt x="6896" y="3858"/>
                </a:lnTo>
                <a:lnTo>
                  <a:pt x="6766" y="4040"/>
                </a:lnTo>
                <a:lnTo>
                  <a:pt x="6636" y="4197"/>
                </a:lnTo>
                <a:lnTo>
                  <a:pt x="6629" y="4200"/>
                </a:lnTo>
                <a:lnTo>
                  <a:pt x="6624" y="4202"/>
                </a:lnTo>
                <a:lnTo>
                  <a:pt x="6621" y="4207"/>
                </a:lnTo>
                <a:lnTo>
                  <a:pt x="6612" y="4217"/>
                </a:lnTo>
                <a:lnTo>
                  <a:pt x="6559" y="4300"/>
                </a:lnTo>
                <a:lnTo>
                  <a:pt x="6551" y="4308"/>
                </a:lnTo>
                <a:lnTo>
                  <a:pt x="6548" y="4311"/>
                </a:lnTo>
                <a:lnTo>
                  <a:pt x="6544" y="4314"/>
                </a:lnTo>
                <a:lnTo>
                  <a:pt x="6530" y="4326"/>
                </a:lnTo>
                <a:lnTo>
                  <a:pt x="6526" y="4328"/>
                </a:lnTo>
                <a:lnTo>
                  <a:pt x="6524" y="4328"/>
                </a:lnTo>
                <a:lnTo>
                  <a:pt x="6522" y="4330"/>
                </a:lnTo>
                <a:lnTo>
                  <a:pt x="6506" y="4336"/>
                </a:lnTo>
                <a:lnTo>
                  <a:pt x="6500" y="4339"/>
                </a:lnTo>
                <a:lnTo>
                  <a:pt x="6484" y="4339"/>
                </a:lnTo>
                <a:lnTo>
                  <a:pt x="6482" y="4340"/>
                </a:lnTo>
                <a:lnTo>
                  <a:pt x="6465" y="4339"/>
                </a:lnTo>
                <a:lnTo>
                  <a:pt x="6460" y="4336"/>
                </a:lnTo>
                <a:lnTo>
                  <a:pt x="6455" y="4336"/>
                </a:lnTo>
                <a:lnTo>
                  <a:pt x="6447" y="4333"/>
                </a:lnTo>
                <a:lnTo>
                  <a:pt x="6442" y="4331"/>
                </a:lnTo>
                <a:lnTo>
                  <a:pt x="6441" y="4331"/>
                </a:lnTo>
                <a:lnTo>
                  <a:pt x="6358" y="4288"/>
                </a:lnTo>
                <a:lnTo>
                  <a:pt x="6295" y="4248"/>
                </a:lnTo>
                <a:lnTo>
                  <a:pt x="6220" y="4184"/>
                </a:lnTo>
                <a:lnTo>
                  <a:pt x="6143" y="4094"/>
                </a:lnTo>
                <a:lnTo>
                  <a:pt x="6094" y="4013"/>
                </a:lnTo>
                <a:lnTo>
                  <a:pt x="6064" y="3946"/>
                </a:lnTo>
                <a:lnTo>
                  <a:pt x="6029" y="3824"/>
                </a:lnTo>
                <a:lnTo>
                  <a:pt x="6013" y="3689"/>
                </a:lnTo>
                <a:lnTo>
                  <a:pt x="5987" y="3598"/>
                </a:lnTo>
                <a:lnTo>
                  <a:pt x="6038" y="3118"/>
                </a:lnTo>
                <a:lnTo>
                  <a:pt x="6104" y="2716"/>
                </a:lnTo>
                <a:lnTo>
                  <a:pt x="6100" y="2706"/>
                </a:lnTo>
                <a:lnTo>
                  <a:pt x="6097" y="2689"/>
                </a:lnTo>
                <a:lnTo>
                  <a:pt x="6097" y="2676"/>
                </a:lnTo>
                <a:lnTo>
                  <a:pt x="6100" y="2667"/>
                </a:lnTo>
                <a:lnTo>
                  <a:pt x="6104" y="2664"/>
                </a:lnTo>
                <a:lnTo>
                  <a:pt x="6107" y="2645"/>
                </a:lnTo>
                <a:lnTo>
                  <a:pt x="6107" y="2628"/>
                </a:lnTo>
                <a:lnTo>
                  <a:pt x="6105" y="2620"/>
                </a:lnTo>
                <a:lnTo>
                  <a:pt x="6102" y="2613"/>
                </a:lnTo>
                <a:lnTo>
                  <a:pt x="6090" y="2599"/>
                </a:lnTo>
                <a:lnTo>
                  <a:pt x="6095" y="2593"/>
                </a:lnTo>
                <a:lnTo>
                  <a:pt x="6102" y="2588"/>
                </a:lnTo>
                <a:lnTo>
                  <a:pt x="6120" y="2576"/>
                </a:lnTo>
                <a:lnTo>
                  <a:pt x="6136" y="2573"/>
                </a:lnTo>
                <a:lnTo>
                  <a:pt x="6164" y="2574"/>
                </a:lnTo>
                <a:lnTo>
                  <a:pt x="6208" y="2588"/>
                </a:lnTo>
                <a:lnTo>
                  <a:pt x="6234" y="2599"/>
                </a:lnTo>
                <a:lnTo>
                  <a:pt x="6235" y="2616"/>
                </a:lnTo>
                <a:lnTo>
                  <a:pt x="6238" y="2634"/>
                </a:lnTo>
                <a:close/>
              </a:path>
            </a:pathLst>
          </a:custGeom>
          <a:solidFill>
            <a:srgbClr val="92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431110"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431111"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
        <p:nvSpPr>
          <p:cNvPr id="34824" name="日期占位符 4"/>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34825" name="页脚占位符 5"/>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34826" name="灯片编号占位符 6"/>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623E50ED-C170-4281-B592-088367C4754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443394"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37891" name="TextBox 10">
            <a:hlinkClick r:id="" action="ppaction://hlinkshowjump?jump=nextslide"/>
          </p:cNvPr>
          <p:cNvSpPr txBox="1"/>
          <p:nvPr/>
        </p:nvSpPr>
        <p:spPr>
          <a:xfrm>
            <a:off x="882650" y="650875"/>
            <a:ext cx="235426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认真学习贯彻党的十八届四中全会精神 </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37892"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sp>
        <p:nvSpPr>
          <p:cNvPr id="37893" name="Freeform 8"/>
          <p:cNvSpPr>
            <a:spLocks noEditPoints="1"/>
          </p:cNvSpPr>
          <p:nvPr/>
        </p:nvSpPr>
        <p:spPr>
          <a:xfrm>
            <a:off x="971550" y="247650"/>
            <a:ext cx="1223963" cy="422275"/>
          </a:xfrm>
          <a:custGeom>
            <a:avLst/>
            <a:gdLst/>
            <a:ahLst/>
            <a:cxnLst>
              <a:cxn ang="0">
                <a:pos x="11672" y="3582"/>
              </a:cxn>
              <a:cxn ang="0">
                <a:pos x="3581" y="360"/>
              </a:cxn>
              <a:cxn ang="0">
                <a:pos x="3344" y="888"/>
              </a:cxn>
              <a:cxn ang="0">
                <a:pos x="16809" y="38"/>
              </a:cxn>
              <a:cxn ang="0">
                <a:pos x="17716" y="875"/>
              </a:cxn>
              <a:cxn ang="0">
                <a:pos x="17216" y="1776"/>
              </a:cxn>
              <a:cxn ang="0">
                <a:pos x="17387" y="4568"/>
              </a:cxn>
              <a:cxn ang="0">
                <a:pos x="15887" y="4244"/>
              </a:cxn>
              <a:cxn ang="0">
                <a:pos x="16835" y="1946"/>
              </a:cxn>
              <a:cxn ang="0">
                <a:pos x="16303" y="482"/>
              </a:cxn>
              <a:cxn ang="0">
                <a:pos x="14209" y="1161"/>
              </a:cxn>
              <a:cxn ang="0">
                <a:pos x="15126" y="250"/>
              </a:cxn>
              <a:cxn ang="0">
                <a:pos x="15822" y="1690"/>
              </a:cxn>
              <a:cxn ang="0">
                <a:pos x="16258" y="2099"/>
              </a:cxn>
              <a:cxn ang="0">
                <a:pos x="15651" y="2869"/>
              </a:cxn>
              <a:cxn ang="0">
                <a:pos x="14460" y="3239"/>
              </a:cxn>
              <a:cxn ang="0">
                <a:pos x="14995" y="2139"/>
              </a:cxn>
              <a:cxn ang="0">
                <a:pos x="15354" y="1380"/>
              </a:cxn>
              <a:cxn ang="0">
                <a:pos x="15214" y="1113"/>
              </a:cxn>
              <a:cxn ang="0">
                <a:pos x="14034" y="1757"/>
              </a:cxn>
              <a:cxn ang="0">
                <a:pos x="14015" y="3747"/>
              </a:cxn>
              <a:cxn ang="0">
                <a:pos x="13319" y="4051"/>
              </a:cxn>
              <a:cxn ang="0">
                <a:pos x="13863" y="1942"/>
              </a:cxn>
              <a:cxn ang="0">
                <a:pos x="15959" y="2003"/>
              </a:cxn>
              <a:cxn ang="0">
                <a:pos x="15713" y="2293"/>
              </a:cxn>
              <a:cxn ang="0">
                <a:pos x="15283" y="2337"/>
              </a:cxn>
              <a:cxn ang="0">
                <a:pos x="16495" y="2868"/>
              </a:cxn>
              <a:cxn ang="0">
                <a:pos x="12230" y="1741"/>
              </a:cxn>
              <a:cxn ang="0">
                <a:pos x="12879" y="2402"/>
              </a:cxn>
              <a:cxn ang="0">
                <a:pos x="12010" y="961"/>
              </a:cxn>
              <a:cxn ang="0">
                <a:pos x="10591" y="1754"/>
              </a:cxn>
              <a:cxn ang="0">
                <a:pos x="10782" y="3325"/>
              </a:cxn>
              <a:cxn ang="0">
                <a:pos x="10245" y="3275"/>
              </a:cxn>
              <a:cxn ang="0">
                <a:pos x="12494" y="4207"/>
              </a:cxn>
              <a:cxn ang="0">
                <a:pos x="9556" y="3885"/>
              </a:cxn>
              <a:cxn ang="0">
                <a:pos x="9013" y="3603"/>
              </a:cxn>
              <a:cxn ang="0">
                <a:pos x="8401" y="2456"/>
              </a:cxn>
              <a:cxn ang="0">
                <a:pos x="7852" y="4303"/>
              </a:cxn>
              <a:cxn ang="0">
                <a:pos x="8371" y="2748"/>
              </a:cxn>
              <a:cxn ang="0">
                <a:pos x="7912" y="2395"/>
              </a:cxn>
              <a:cxn ang="0">
                <a:pos x="7787" y="1822"/>
              </a:cxn>
              <a:cxn ang="0">
                <a:pos x="7498" y="1522"/>
              </a:cxn>
              <a:cxn ang="0">
                <a:pos x="8608" y="1128"/>
              </a:cxn>
              <a:cxn ang="0">
                <a:pos x="6844" y="1509"/>
              </a:cxn>
              <a:cxn ang="0">
                <a:pos x="3709" y="1906"/>
              </a:cxn>
              <a:cxn ang="0">
                <a:pos x="3344" y="2683"/>
              </a:cxn>
              <a:cxn ang="0">
                <a:pos x="4118" y="3294"/>
              </a:cxn>
              <a:cxn ang="0">
                <a:pos x="4887" y="3645"/>
              </a:cxn>
              <a:cxn ang="0">
                <a:pos x="5477" y="4138"/>
              </a:cxn>
              <a:cxn ang="0">
                <a:pos x="3522" y="3678"/>
              </a:cxn>
              <a:cxn ang="0">
                <a:pos x="3211" y="4524"/>
              </a:cxn>
              <a:cxn ang="0">
                <a:pos x="2550" y="4259"/>
              </a:cxn>
              <a:cxn ang="0">
                <a:pos x="1645" y="4995"/>
              </a:cxn>
              <a:cxn ang="0">
                <a:pos x="592" y="4089"/>
              </a:cxn>
              <a:cxn ang="0">
                <a:pos x="551" y="3143"/>
              </a:cxn>
              <a:cxn ang="0">
                <a:pos x="1591" y="1562"/>
              </a:cxn>
              <a:cxn ang="0">
                <a:pos x="1347" y="3785"/>
              </a:cxn>
              <a:cxn ang="0">
                <a:pos x="1726" y="4018"/>
              </a:cxn>
              <a:cxn ang="0">
                <a:pos x="2126" y="2514"/>
              </a:cxn>
              <a:cxn ang="0">
                <a:pos x="6299" y="3326"/>
              </a:cxn>
              <a:cxn ang="0">
                <a:pos x="6774" y="3357"/>
              </a:cxn>
              <a:cxn ang="0">
                <a:pos x="7070" y="3510"/>
              </a:cxn>
              <a:cxn ang="0">
                <a:pos x="6029" y="3824"/>
              </a:cxn>
            </a:cxnLst>
            <a:rect l="0" t="0" r="0" b="0"/>
            <a:pathLst>
              <a:path w="17750" h="5110">
                <a:moveTo>
                  <a:pt x="3004" y="3107"/>
                </a:moveTo>
                <a:lnTo>
                  <a:pt x="2992" y="3110"/>
                </a:lnTo>
                <a:lnTo>
                  <a:pt x="2980" y="3116"/>
                </a:lnTo>
                <a:lnTo>
                  <a:pt x="2971" y="3124"/>
                </a:lnTo>
                <a:lnTo>
                  <a:pt x="2962" y="3135"/>
                </a:lnTo>
                <a:lnTo>
                  <a:pt x="2955" y="3152"/>
                </a:lnTo>
                <a:lnTo>
                  <a:pt x="2937" y="3294"/>
                </a:lnTo>
                <a:lnTo>
                  <a:pt x="2998" y="3907"/>
                </a:lnTo>
                <a:lnTo>
                  <a:pt x="3160" y="3825"/>
                </a:lnTo>
                <a:lnTo>
                  <a:pt x="3384" y="3660"/>
                </a:lnTo>
                <a:lnTo>
                  <a:pt x="3609" y="3539"/>
                </a:lnTo>
                <a:lnTo>
                  <a:pt x="3242" y="3233"/>
                </a:lnTo>
                <a:lnTo>
                  <a:pt x="3231" y="3232"/>
                </a:lnTo>
                <a:lnTo>
                  <a:pt x="3222" y="3229"/>
                </a:lnTo>
                <a:lnTo>
                  <a:pt x="3201" y="3217"/>
                </a:lnTo>
                <a:lnTo>
                  <a:pt x="3189" y="3208"/>
                </a:lnTo>
                <a:lnTo>
                  <a:pt x="3138" y="3144"/>
                </a:lnTo>
                <a:lnTo>
                  <a:pt x="3114" y="3127"/>
                </a:lnTo>
                <a:lnTo>
                  <a:pt x="3101" y="3118"/>
                </a:lnTo>
                <a:lnTo>
                  <a:pt x="3073" y="3111"/>
                </a:lnTo>
                <a:lnTo>
                  <a:pt x="3059" y="3111"/>
                </a:lnTo>
                <a:lnTo>
                  <a:pt x="3037" y="3107"/>
                </a:lnTo>
                <a:lnTo>
                  <a:pt x="3020" y="3104"/>
                </a:lnTo>
                <a:lnTo>
                  <a:pt x="3004" y="3107"/>
                </a:lnTo>
                <a:close/>
                <a:moveTo>
                  <a:pt x="12604" y="3337"/>
                </a:moveTo>
                <a:lnTo>
                  <a:pt x="12593" y="3322"/>
                </a:lnTo>
                <a:lnTo>
                  <a:pt x="12580" y="3310"/>
                </a:lnTo>
                <a:lnTo>
                  <a:pt x="12570" y="3304"/>
                </a:lnTo>
                <a:lnTo>
                  <a:pt x="12219" y="3447"/>
                </a:lnTo>
                <a:lnTo>
                  <a:pt x="12185" y="3481"/>
                </a:lnTo>
                <a:lnTo>
                  <a:pt x="11900" y="3602"/>
                </a:lnTo>
                <a:lnTo>
                  <a:pt x="11802" y="3591"/>
                </a:lnTo>
                <a:lnTo>
                  <a:pt x="11724" y="3602"/>
                </a:lnTo>
                <a:lnTo>
                  <a:pt x="11691" y="3579"/>
                </a:lnTo>
                <a:lnTo>
                  <a:pt x="11680" y="3581"/>
                </a:lnTo>
                <a:lnTo>
                  <a:pt x="11672" y="3582"/>
                </a:lnTo>
                <a:lnTo>
                  <a:pt x="11663" y="3585"/>
                </a:lnTo>
                <a:lnTo>
                  <a:pt x="11657" y="3591"/>
                </a:lnTo>
                <a:lnTo>
                  <a:pt x="11672" y="3644"/>
                </a:lnTo>
                <a:lnTo>
                  <a:pt x="11774" y="3857"/>
                </a:lnTo>
                <a:lnTo>
                  <a:pt x="11802" y="3899"/>
                </a:lnTo>
                <a:lnTo>
                  <a:pt x="11834" y="3888"/>
                </a:lnTo>
                <a:lnTo>
                  <a:pt x="12131" y="3810"/>
                </a:lnTo>
                <a:lnTo>
                  <a:pt x="12165" y="3787"/>
                </a:lnTo>
                <a:lnTo>
                  <a:pt x="12200" y="3764"/>
                </a:lnTo>
                <a:lnTo>
                  <a:pt x="12234" y="3740"/>
                </a:lnTo>
                <a:lnTo>
                  <a:pt x="12269" y="3717"/>
                </a:lnTo>
                <a:lnTo>
                  <a:pt x="12303" y="3694"/>
                </a:lnTo>
                <a:lnTo>
                  <a:pt x="12337" y="3670"/>
                </a:lnTo>
                <a:lnTo>
                  <a:pt x="12372" y="3647"/>
                </a:lnTo>
                <a:lnTo>
                  <a:pt x="12405" y="3624"/>
                </a:lnTo>
                <a:lnTo>
                  <a:pt x="12446" y="3591"/>
                </a:lnTo>
                <a:lnTo>
                  <a:pt x="12455" y="3582"/>
                </a:lnTo>
                <a:lnTo>
                  <a:pt x="12457" y="3578"/>
                </a:lnTo>
                <a:lnTo>
                  <a:pt x="12465" y="3573"/>
                </a:lnTo>
                <a:lnTo>
                  <a:pt x="12483" y="3557"/>
                </a:lnTo>
                <a:lnTo>
                  <a:pt x="12604" y="3337"/>
                </a:lnTo>
                <a:close/>
                <a:moveTo>
                  <a:pt x="3242" y="521"/>
                </a:moveTo>
                <a:lnTo>
                  <a:pt x="3243" y="501"/>
                </a:lnTo>
                <a:lnTo>
                  <a:pt x="3246" y="485"/>
                </a:lnTo>
                <a:lnTo>
                  <a:pt x="3253" y="469"/>
                </a:lnTo>
                <a:lnTo>
                  <a:pt x="3263" y="460"/>
                </a:lnTo>
                <a:lnTo>
                  <a:pt x="3508" y="398"/>
                </a:lnTo>
                <a:lnTo>
                  <a:pt x="3528" y="357"/>
                </a:lnTo>
                <a:lnTo>
                  <a:pt x="3553" y="366"/>
                </a:lnTo>
                <a:lnTo>
                  <a:pt x="3562" y="367"/>
                </a:lnTo>
                <a:lnTo>
                  <a:pt x="3566" y="366"/>
                </a:lnTo>
                <a:lnTo>
                  <a:pt x="3569" y="366"/>
                </a:lnTo>
                <a:lnTo>
                  <a:pt x="3576" y="364"/>
                </a:lnTo>
                <a:lnTo>
                  <a:pt x="3578" y="361"/>
                </a:lnTo>
                <a:lnTo>
                  <a:pt x="3578" y="360"/>
                </a:lnTo>
                <a:lnTo>
                  <a:pt x="3581" y="360"/>
                </a:lnTo>
                <a:lnTo>
                  <a:pt x="3588" y="357"/>
                </a:lnTo>
                <a:lnTo>
                  <a:pt x="3612" y="349"/>
                </a:lnTo>
                <a:lnTo>
                  <a:pt x="3659" y="342"/>
                </a:lnTo>
                <a:lnTo>
                  <a:pt x="3704" y="344"/>
                </a:lnTo>
                <a:lnTo>
                  <a:pt x="3746" y="356"/>
                </a:lnTo>
                <a:lnTo>
                  <a:pt x="3784" y="376"/>
                </a:lnTo>
                <a:lnTo>
                  <a:pt x="3818" y="405"/>
                </a:lnTo>
                <a:lnTo>
                  <a:pt x="3851" y="444"/>
                </a:lnTo>
                <a:lnTo>
                  <a:pt x="3881" y="492"/>
                </a:lnTo>
                <a:lnTo>
                  <a:pt x="3998" y="709"/>
                </a:lnTo>
                <a:lnTo>
                  <a:pt x="4028" y="756"/>
                </a:lnTo>
                <a:lnTo>
                  <a:pt x="4033" y="761"/>
                </a:lnTo>
                <a:lnTo>
                  <a:pt x="4036" y="766"/>
                </a:lnTo>
                <a:lnTo>
                  <a:pt x="4038" y="772"/>
                </a:lnTo>
                <a:lnTo>
                  <a:pt x="4040" y="802"/>
                </a:lnTo>
                <a:lnTo>
                  <a:pt x="4031" y="857"/>
                </a:lnTo>
                <a:lnTo>
                  <a:pt x="3976" y="1010"/>
                </a:lnTo>
                <a:lnTo>
                  <a:pt x="3959" y="1004"/>
                </a:lnTo>
                <a:lnTo>
                  <a:pt x="3944" y="1004"/>
                </a:lnTo>
                <a:lnTo>
                  <a:pt x="3927" y="1007"/>
                </a:lnTo>
                <a:lnTo>
                  <a:pt x="3898" y="1023"/>
                </a:lnTo>
                <a:lnTo>
                  <a:pt x="3867" y="1051"/>
                </a:lnTo>
                <a:lnTo>
                  <a:pt x="3854" y="1070"/>
                </a:lnTo>
                <a:lnTo>
                  <a:pt x="3772" y="1070"/>
                </a:lnTo>
                <a:lnTo>
                  <a:pt x="3742" y="1077"/>
                </a:lnTo>
                <a:lnTo>
                  <a:pt x="3715" y="1075"/>
                </a:lnTo>
                <a:lnTo>
                  <a:pt x="3703" y="1072"/>
                </a:lnTo>
                <a:lnTo>
                  <a:pt x="3691" y="1067"/>
                </a:lnTo>
                <a:lnTo>
                  <a:pt x="3670" y="1051"/>
                </a:lnTo>
                <a:lnTo>
                  <a:pt x="3569" y="1030"/>
                </a:lnTo>
                <a:lnTo>
                  <a:pt x="3528" y="1011"/>
                </a:lnTo>
                <a:lnTo>
                  <a:pt x="3517" y="1004"/>
                </a:lnTo>
                <a:lnTo>
                  <a:pt x="3498" y="987"/>
                </a:lnTo>
                <a:lnTo>
                  <a:pt x="3491" y="978"/>
                </a:lnTo>
                <a:lnTo>
                  <a:pt x="3487" y="969"/>
                </a:lnTo>
                <a:lnTo>
                  <a:pt x="3344" y="888"/>
                </a:lnTo>
                <a:lnTo>
                  <a:pt x="3222" y="786"/>
                </a:lnTo>
                <a:lnTo>
                  <a:pt x="3206" y="782"/>
                </a:lnTo>
                <a:lnTo>
                  <a:pt x="3189" y="779"/>
                </a:lnTo>
                <a:lnTo>
                  <a:pt x="3174" y="770"/>
                </a:lnTo>
                <a:lnTo>
                  <a:pt x="3144" y="745"/>
                </a:lnTo>
                <a:lnTo>
                  <a:pt x="3128" y="728"/>
                </a:lnTo>
                <a:lnTo>
                  <a:pt x="3100" y="684"/>
                </a:lnTo>
                <a:lnTo>
                  <a:pt x="3108" y="685"/>
                </a:lnTo>
                <a:lnTo>
                  <a:pt x="3117" y="685"/>
                </a:lnTo>
                <a:lnTo>
                  <a:pt x="3137" y="680"/>
                </a:lnTo>
                <a:lnTo>
                  <a:pt x="3156" y="669"/>
                </a:lnTo>
                <a:lnTo>
                  <a:pt x="3175" y="652"/>
                </a:lnTo>
                <a:lnTo>
                  <a:pt x="3191" y="627"/>
                </a:lnTo>
                <a:lnTo>
                  <a:pt x="3192" y="623"/>
                </a:lnTo>
                <a:lnTo>
                  <a:pt x="3208" y="597"/>
                </a:lnTo>
                <a:lnTo>
                  <a:pt x="3242" y="521"/>
                </a:lnTo>
                <a:close/>
                <a:moveTo>
                  <a:pt x="16023" y="29"/>
                </a:moveTo>
                <a:lnTo>
                  <a:pt x="16066" y="22"/>
                </a:lnTo>
                <a:lnTo>
                  <a:pt x="16109" y="17"/>
                </a:lnTo>
                <a:lnTo>
                  <a:pt x="16153" y="12"/>
                </a:lnTo>
                <a:lnTo>
                  <a:pt x="16195" y="9"/>
                </a:lnTo>
                <a:lnTo>
                  <a:pt x="16238" y="6"/>
                </a:lnTo>
                <a:lnTo>
                  <a:pt x="16280" y="3"/>
                </a:lnTo>
                <a:lnTo>
                  <a:pt x="16322" y="1"/>
                </a:lnTo>
                <a:lnTo>
                  <a:pt x="16364" y="0"/>
                </a:lnTo>
                <a:lnTo>
                  <a:pt x="16405" y="0"/>
                </a:lnTo>
                <a:lnTo>
                  <a:pt x="16448" y="0"/>
                </a:lnTo>
                <a:lnTo>
                  <a:pt x="16489" y="1"/>
                </a:lnTo>
                <a:lnTo>
                  <a:pt x="16529" y="3"/>
                </a:lnTo>
                <a:lnTo>
                  <a:pt x="16570" y="7"/>
                </a:lnTo>
                <a:lnTo>
                  <a:pt x="16611" y="10"/>
                </a:lnTo>
                <a:lnTo>
                  <a:pt x="16651" y="13"/>
                </a:lnTo>
                <a:lnTo>
                  <a:pt x="16691" y="19"/>
                </a:lnTo>
                <a:lnTo>
                  <a:pt x="16730" y="24"/>
                </a:lnTo>
                <a:lnTo>
                  <a:pt x="16769" y="30"/>
                </a:lnTo>
                <a:lnTo>
                  <a:pt x="16809" y="38"/>
                </a:lnTo>
                <a:lnTo>
                  <a:pt x="16848" y="44"/>
                </a:lnTo>
                <a:lnTo>
                  <a:pt x="16887" y="53"/>
                </a:lnTo>
                <a:lnTo>
                  <a:pt x="16925" y="62"/>
                </a:lnTo>
                <a:lnTo>
                  <a:pt x="16963" y="72"/>
                </a:lnTo>
                <a:lnTo>
                  <a:pt x="17001" y="83"/>
                </a:lnTo>
                <a:lnTo>
                  <a:pt x="17039" y="94"/>
                </a:lnTo>
                <a:lnTo>
                  <a:pt x="17077" y="107"/>
                </a:lnTo>
                <a:lnTo>
                  <a:pt x="17114" y="119"/>
                </a:lnTo>
                <a:lnTo>
                  <a:pt x="17151" y="132"/>
                </a:lnTo>
                <a:lnTo>
                  <a:pt x="17188" y="147"/>
                </a:lnTo>
                <a:lnTo>
                  <a:pt x="17224" y="162"/>
                </a:lnTo>
                <a:lnTo>
                  <a:pt x="17261" y="178"/>
                </a:lnTo>
                <a:lnTo>
                  <a:pt x="17297" y="193"/>
                </a:lnTo>
                <a:lnTo>
                  <a:pt x="17298" y="203"/>
                </a:lnTo>
                <a:lnTo>
                  <a:pt x="17302" y="212"/>
                </a:lnTo>
                <a:lnTo>
                  <a:pt x="17305" y="222"/>
                </a:lnTo>
                <a:lnTo>
                  <a:pt x="17308" y="232"/>
                </a:lnTo>
                <a:lnTo>
                  <a:pt x="17320" y="254"/>
                </a:lnTo>
                <a:lnTo>
                  <a:pt x="17333" y="277"/>
                </a:lnTo>
                <a:lnTo>
                  <a:pt x="17351" y="302"/>
                </a:lnTo>
                <a:lnTo>
                  <a:pt x="17371" y="327"/>
                </a:lnTo>
                <a:lnTo>
                  <a:pt x="17394" y="355"/>
                </a:lnTo>
                <a:lnTo>
                  <a:pt x="17421" y="384"/>
                </a:lnTo>
                <a:lnTo>
                  <a:pt x="17450" y="414"/>
                </a:lnTo>
                <a:lnTo>
                  <a:pt x="17484" y="446"/>
                </a:lnTo>
                <a:lnTo>
                  <a:pt x="17520" y="479"/>
                </a:lnTo>
                <a:lnTo>
                  <a:pt x="17559" y="514"/>
                </a:lnTo>
                <a:lnTo>
                  <a:pt x="17602" y="549"/>
                </a:lnTo>
                <a:lnTo>
                  <a:pt x="17648" y="587"/>
                </a:lnTo>
                <a:lnTo>
                  <a:pt x="17698" y="626"/>
                </a:lnTo>
                <a:lnTo>
                  <a:pt x="17750" y="667"/>
                </a:lnTo>
                <a:lnTo>
                  <a:pt x="17744" y="714"/>
                </a:lnTo>
                <a:lnTo>
                  <a:pt x="17738" y="759"/>
                </a:lnTo>
                <a:lnTo>
                  <a:pt x="17731" y="800"/>
                </a:lnTo>
                <a:lnTo>
                  <a:pt x="17724" y="839"/>
                </a:lnTo>
                <a:lnTo>
                  <a:pt x="17716" y="875"/>
                </a:lnTo>
                <a:lnTo>
                  <a:pt x="17707" y="908"/>
                </a:lnTo>
                <a:lnTo>
                  <a:pt x="17698" y="938"/>
                </a:lnTo>
                <a:lnTo>
                  <a:pt x="17688" y="966"/>
                </a:lnTo>
                <a:lnTo>
                  <a:pt x="17677" y="989"/>
                </a:lnTo>
                <a:lnTo>
                  <a:pt x="17666" y="1011"/>
                </a:lnTo>
                <a:lnTo>
                  <a:pt x="17655" y="1029"/>
                </a:lnTo>
                <a:lnTo>
                  <a:pt x="17641" y="1044"/>
                </a:lnTo>
                <a:lnTo>
                  <a:pt x="17635" y="1051"/>
                </a:lnTo>
                <a:lnTo>
                  <a:pt x="17628" y="1058"/>
                </a:lnTo>
                <a:lnTo>
                  <a:pt x="17621" y="1063"/>
                </a:lnTo>
                <a:lnTo>
                  <a:pt x="17615" y="1068"/>
                </a:lnTo>
                <a:lnTo>
                  <a:pt x="17608" y="1071"/>
                </a:lnTo>
                <a:lnTo>
                  <a:pt x="17600" y="1074"/>
                </a:lnTo>
                <a:lnTo>
                  <a:pt x="17592" y="1077"/>
                </a:lnTo>
                <a:lnTo>
                  <a:pt x="17585" y="1079"/>
                </a:lnTo>
                <a:lnTo>
                  <a:pt x="17503" y="1058"/>
                </a:lnTo>
                <a:lnTo>
                  <a:pt x="17480" y="1062"/>
                </a:lnTo>
                <a:lnTo>
                  <a:pt x="17458" y="1069"/>
                </a:lnTo>
                <a:lnTo>
                  <a:pt x="17437" y="1080"/>
                </a:lnTo>
                <a:lnTo>
                  <a:pt x="17417" y="1094"/>
                </a:lnTo>
                <a:lnTo>
                  <a:pt x="17398" y="1112"/>
                </a:lnTo>
                <a:lnTo>
                  <a:pt x="17379" y="1133"/>
                </a:lnTo>
                <a:lnTo>
                  <a:pt x="17363" y="1158"/>
                </a:lnTo>
                <a:lnTo>
                  <a:pt x="17346" y="1185"/>
                </a:lnTo>
                <a:lnTo>
                  <a:pt x="17331" y="1215"/>
                </a:lnTo>
                <a:lnTo>
                  <a:pt x="17315" y="1250"/>
                </a:lnTo>
                <a:lnTo>
                  <a:pt x="17302" y="1287"/>
                </a:lnTo>
                <a:lnTo>
                  <a:pt x="17289" y="1329"/>
                </a:lnTo>
                <a:lnTo>
                  <a:pt x="17276" y="1373"/>
                </a:lnTo>
                <a:lnTo>
                  <a:pt x="17265" y="1421"/>
                </a:lnTo>
                <a:lnTo>
                  <a:pt x="17255" y="1472"/>
                </a:lnTo>
                <a:lnTo>
                  <a:pt x="17246" y="1526"/>
                </a:lnTo>
                <a:lnTo>
                  <a:pt x="17237" y="1584"/>
                </a:lnTo>
                <a:lnTo>
                  <a:pt x="17230" y="1644"/>
                </a:lnTo>
                <a:lnTo>
                  <a:pt x="17223" y="1708"/>
                </a:lnTo>
                <a:lnTo>
                  <a:pt x="17216" y="1776"/>
                </a:lnTo>
                <a:lnTo>
                  <a:pt x="17212" y="1847"/>
                </a:lnTo>
                <a:lnTo>
                  <a:pt x="17208" y="1921"/>
                </a:lnTo>
                <a:lnTo>
                  <a:pt x="17204" y="1999"/>
                </a:lnTo>
                <a:lnTo>
                  <a:pt x="17202" y="2080"/>
                </a:lnTo>
                <a:lnTo>
                  <a:pt x="17201" y="2164"/>
                </a:lnTo>
                <a:lnTo>
                  <a:pt x="17200" y="2252"/>
                </a:lnTo>
                <a:lnTo>
                  <a:pt x="17200" y="2343"/>
                </a:lnTo>
                <a:lnTo>
                  <a:pt x="17201" y="2437"/>
                </a:lnTo>
                <a:lnTo>
                  <a:pt x="17203" y="2535"/>
                </a:lnTo>
                <a:lnTo>
                  <a:pt x="17206" y="2636"/>
                </a:lnTo>
                <a:lnTo>
                  <a:pt x="17210" y="2740"/>
                </a:lnTo>
                <a:lnTo>
                  <a:pt x="17215" y="2848"/>
                </a:lnTo>
                <a:lnTo>
                  <a:pt x="17211" y="2848"/>
                </a:lnTo>
                <a:lnTo>
                  <a:pt x="17208" y="2849"/>
                </a:lnTo>
                <a:lnTo>
                  <a:pt x="17204" y="2850"/>
                </a:lnTo>
                <a:lnTo>
                  <a:pt x="17201" y="2852"/>
                </a:lnTo>
                <a:lnTo>
                  <a:pt x="17195" y="2859"/>
                </a:lnTo>
                <a:lnTo>
                  <a:pt x="17190" y="2868"/>
                </a:lnTo>
                <a:lnTo>
                  <a:pt x="17186" y="2879"/>
                </a:lnTo>
                <a:lnTo>
                  <a:pt x="17183" y="2894"/>
                </a:lnTo>
                <a:lnTo>
                  <a:pt x="17181" y="2910"/>
                </a:lnTo>
                <a:lnTo>
                  <a:pt x="17179" y="2930"/>
                </a:lnTo>
                <a:lnTo>
                  <a:pt x="17178" y="2951"/>
                </a:lnTo>
                <a:lnTo>
                  <a:pt x="17178" y="2976"/>
                </a:lnTo>
                <a:lnTo>
                  <a:pt x="17179" y="3003"/>
                </a:lnTo>
                <a:lnTo>
                  <a:pt x="17180" y="3032"/>
                </a:lnTo>
                <a:lnTo>
                  <a:pt x="17182" y="3064"/>
                </a:lnTo>
                <a:lnTo>
                  <a:pt x="17185" y="3100"/>
                </a:lnTo>
                <a:lnTo>
                  <a:pt x="17190" y="3137"/>
                </a:lnTo>
                <a:lnTo>
                  <a:pt x="17194" y="3177"/>
                </a:lnTo>
                <a:lnTo>
                  <a:pt x="17215" y="3301"/>
                </a:lnTo>
                <a:lnTo>
                  <a:pt x="17462" y="4432"/>
                </a:lnTo>
                <a:lnTo>
                  <a:pt x="17443" y="4470"/>
                </a:lnTo>
                <a:lnTo>
                  <a:pt x="17425" y="4505"/>
                </a:lnTo>
                <a:lnTo>
                  <a:pt x="17406" y="4537"/>
                </a:lnTo>
                <a:lnTo>
                  <a:pt x="17387" y="4568"/>
                </a:lnTo>
                <a:lnTo>
                  <a:pt x="17367" y="4597"/>
                </a:lnTo>
                <a:lnTo>
                  <a:pt x="17347" y="4623"/>
                </a:lnTo>
                <a:lnTo>
                  <a:pt x="17327" y="4647"/>
                </a:lnTo>
                <a:lnTo>
                  <a:pt x="17307" y="4668"/>
                </a:lnTo>
                <a:lnTo>
                  <a:pt x="17286" y="4688"/>
                </a:lnTo>
                <a:lnTo>
                  <a:pt x="17265" y="4705"/>
                </a:lnTo>
                <a:lnTo>
                  <a:pt x="17244" y="4720"/>
                </a:lnTo>
                <a:lnTo>
                  <a:pt x="17222" y="4733"/>
                </a:lnTo>
                <a:lnTo>
                  <a:pt x="17201" y="4744"/>
                </a:lnTo>
                <a:lnTo>
                  <a:pt x="17178" y="4752"/>
                </a:lnTo>
                <a:lnTo>
                  <a:pt x="17166" y="4755"/>
                </a:lnTo>
                <a:lnTo>
                  <a:pt x="17155" y="4758"/>
                </a:lnTo>
                <a:lnTo>
                  <a:pt x="17144" y="4759"/>
                </a:lnTo>
                <a:lnTo>
                  <a:pt x="17132" y="4761"/>
                </a:lnTo>
                <a:lnTo>
                  <a:pt x="17050" y="4736"/>
                </a:lnTo>
                <a:lnTo>
                  <a:pt x="16970" y="4710"/>
                </a:lnTo>
                <a:lnTo>
                  <a:pt x="16892" y="4685"/>
                </a:lnTo>
                <a:lnTo>
                  <a:pt x="16818" y="4660"/>
                </a:lnTo>
                <a:lnTo>
                  <a:pt x="16745" y="4635"/>
                </a:lnTo>
                <a:lnTo>
                  <a:pt x="16675" y="4611"/>
                </a:lnTo>
                <a:lnTo>
                  <a:pt x="16607" y="4586"/>
                </a:lnTo>
                <a:lnTo>
                  <a:pt x="16543" y="4562"/>
                </a:lnTo>
                <a:lnTo>
                  <a:pt x="16480" y="4538"/>
                </a:lnTo>
                <a:lnTo>
                  <a:pt x="16420" y="4514"/>
                </a:lnTo>
                <a:lnTo>
                  <a:pt x="16362" y="4491"/>
                </a:lnTo>
                <a:lnTo>
                  <a:pt x="16307" y="4467"/>
                </a:lnTo>
                <a:lnTo>
                  <a:pt x="16253" y="4444"/>
                </a:lnTo>
                <a:lnTo>
                  <a:pt x="16204" y="4421"/>
                </a:lnTo>
                <a:lnTo>
                  <a:pt x="16155" y="4399"/>
                </a:lnTo>
                <a:lnTo>
                  <a:pt x="16109" y="4375"/>
                </a:lnTo>
                <a:lnTo>
                  <a:pt x="16066" y="4353"/>
                </a:lnTo>
                <a:lnTo>
                  <a:pt x="16026" y="4331"/>
                </a:lnTo>
                <a:lnTo>
                  <a:pt x="15987" y="4309"/>
                </a:lnTo>
                <a:lnTo>
                  <a:pt x="15952" y="4288"/>
                </a:lnTo>
                <a:lnTo>
                  <a:pt x="15918" y="4265"/>
                </a:lnTo>
                <a:lnTo>
                  <a:pt x="15887" y="4244"/>
                </a:lnTo>
                <a:lnTo>
                  <a:pt x="15860" y="4223"/>
                </a:lnTo>
                <a:lnTo>
                  <a:pt x="15833" y="4202"/>
                </a:lnTo>
                <a:lnTo>
                  <a:pt x="15810" y="4181"/>
                </a:lnTo>
                <a:lnTo>
                  <a:pt x="15789" y="4161"/>
                </a:lnTo>
                <a:lnTo>
                  <a:pt x="15770" y="4140"/>
                </a:lnTo>
                <a:lnTo>
                  <a:pt x="15754" y="4120"/>
                </a:lnTo>
                <a:lnTo>
                  <a:pt x="15740" y="4100"/>
                </a:lnTo>
                <a:lnTo>
                  <a:pt x="15729" y="4080"/>
                </a:lnTo>
                <a:lnTo>
                  <a:pt x="15720" y="4061"/>
                </a:lnTo>
                <a:lnTo>
                  <a:pt x="15713" y="4041"/>
                </a:lnTo>
                <a:lnTo>
                  <a:pt x="15734" y="4000"/>
                </a:lnTo>
                <a:lnTo>
                  <a:pt x="15811" y="4025"/>
                </a:lnTo>
                <a:lnTo>
                  <a:pt x="15886" y="4048"/>
                </a:lnTo>
                <a:lnTo>
                  <a:pt x="15961" y="4068"/>
                </a:lnTo>
                <a:lnTo>
                  <a:pt x="16034" y="4087"/>
                </a:lnTo>
                <a:lnTo>
                  <a:pt x="16106" y="4102"/>
                </a:lnTo>
                <a:lnTo>
                  <a:pt x="16177" y="4117"/>
                </a:lnTo>
                <a:lnTo>
                  <a:pt x="16247" y="4129"/>
                </a:lnTo>
                <a:lnTo>
                  <a:pt x="16314" y="4139"/>
                </a:lnTo>
                <a:lnTo>
                  <a:pt x="16382" y="4147"/>
                </a:lnTo>
                <a:lnTo>
                  <a:pt x="16449" y="4153"/>
                </a:lnTo>
                <a:lnTo>
                  <a:pt x="16514" y="4157"/>
                </a:lnTo>
                <a:lnTo>
                  <a:pt x="16579" y="4159"/>
                </a:lnTo>
                <a:lnTo>
                  <a:pt x="16642" y="4158"/>
                </a:lnTo>
                <a:lnTo>
                  <a:pt x="16704" y="4155"/>
                </a:lnTo>
                <a:lnTo>
                  <a:pt x="16765" y="4151"/>
                </a:lnTo>
                <a:lnTo>
                  <a:pt x="16825" y="4144"/>
                </a:lnTo>
                <a:lnTo>
                  <a:pt x="17071" y="4124"/>
                </a:lnTo>
                <a:lnTo>
                  <a:pt x="16988" y="3795"/>
                </a:lnTo>
                <a:lnTo>
                  <a:pt x="16927" y="3465"/>
                </a:lnTo>
                <a:lnTo>
                  <a:pt x="16905" y="3164"/>
                </a:lnTo>
                <a:lnTo>
                  <a:pt x="16886" y="2881"/>
                </a:lnTo>
                <a:lnTo>
                  <a:pt x="16869" y="2618"/>
                </a:lnTo>
                <a:lnTo>
                  <a:pt x="16855" y="2375"/>
                </a:lnTo>
                <a:lnTo>
                  <a:pt x="16844" y="2150"/>
                </a:lnTo>
                <a:lnTo>
                  <a:pt x="16835" y="1946"/>
                </a:lnTo>
                <a:lnTo>
                  <a:pt x="16828" y="1759"/>
                </a:lnTo>
                <a:lnTo>
                  <a:pt x="16824" y="1593"/>
                </a:lnTo>
                <a:lnTo>
                  <a:pt x="16823" y="1517"/>
                </a:lnTo>
                <a:lnTo>
                  <a:pt x="16823" y="1445"/>
                </a:lnTo>
                <a:lnTo>
                  <a:pt x="16824" y="1380"/>
                </a:lnTo>
                <a:lnTo>
                  <a:pt x="16824" y="1317"/>
                </a:lnTo>
                <a:lnTo>
                  <a:pt x="16826" y="1261"/>
                </a:lnTo>
                <a:lnTo>
                  <a:pt x="16828" y="1209"/>
                </a:lnTo>
                <a:lnTo>
                  <a:pt x="16830" y="1162"/>
                </a:lnTo>
                <a:lnTo>
                  <a:pt x="16835" y="1120"/>
                </a:lnTo>
                <a:lnTo>
                  <a:pt x="16838" y="1082"/>
                </a:lnTo>
                <a:lnTo>
                  <a:pt x="16844" y="1049"/>
                </a:lnTo>
                <a:lnTo>
                  <a:pt x="16849" y="1021"/>
                </a:lnTo>
                <a:lnTo>
                  <a:pt x="16855" y="999"/>
                </a:lnTo>
                <a:lnTo>
                  <a:pt x="16861" y="980"/>
                </a:lnTo>
                <a:lnTo>
                  <a:pt x="16869" y="967"/>
                </a:lnTo>
                <a:lnTo>
                  <a:pt x="16877" y="958"/>
                </a:lnTo>
                <a:lnTo>
                  <a:pt x="16886" y="955"/>
                </a:lnTo>
                <a:lnTo>
                  <a:pt x="17030" y="605"/>
                </a:lnTo>
                <a:lnTo>
                  <a:pt x="17018" y="597"/>
                </a:lnTo>
                <a:lnTo>
                  <a:pt x="17005" y="590"/>
                </a:lnTo>
                <a:lnTo>
                  <a:pt x="16991" y="583"/>
                </a:lnTo>
                <a:lnTo>
                  <a:pt x="16977" y="576"/>
                </a:lnTo>
                <a:lnTo>
                  <a:pt x="16946" y="563"/>
                </a:lnTo>
                <a:lnTo>
                  <a:pt x="16910" y="552"/>
                </a:lnTo>
                <a:lnTo>
                  <a:pt x="16872" y="539"/>
                </a:lnTo>
                <a:lnTo>
                  <a:pt x="16830" y="529"/>
                </a:lnTo>
                <a:lnTo>
                  <a:pt x="16785" y="521"/>
                </a:lnTo>
                <a:lnTo>
                  <a:pt x="16737" y="513"/>
                </a:lnTo>
                <a:lnTo>
                  <a:pt x="16685" y="505"/>
                </a:lnTo>
                <a:lnTo>
                  <a:pt x="16630" y="498"/>
                </a:lnTo>
                <a:lnTo>
                  <a:pt x="16571" y="494"/>
                </a:lnTo>
                <a:lnTo>
                  <a:pt x="16510" y="489"/>
                </a:lnTo>
                <a:lnTo>
                  <a:pt x="16444" y="486"/>
                </a:lnTo>
                <a:lnTo>
                  <a:pt x="16375" y="484"/>
                </a:lnTo>
                <a:lnTo>
                  <a:pt x="16303" y="482"/>
                </a:lnTo>
                <a:lnTo>
                  <a:pt x="16228" y="482"/>
                </a:lnTo>
                <a:lnTo>
                  <a:pt x="16171" y="488"/>
                </a:lnTo>
                <a:lnTo>
                  <a:pt x="16115" y="496"/>
                </a:lnTo>
                <a:lnTo>
                  <a:pt x="16059" y="505"/>
                </a:lnTo>
                <a:lnTo>
                  <a:pt x="16004" y="514"/>
                </a:lnTo>
                <a:lnTo>
                  <a:pt x="15948" y="525"/>
                </a:lnTo>
                <a:lnTo>
                  <a:pt x="15893" y="536"/>
                </a:lnTo>
                <a:lnTo>
                  <a:pt x="15837" y="548"/>
                </a:lnTo>
                <a:lnTo>
                  <a:pt x="15783" y="562"/>
                </a:lnTo>
                <a:lnTo>
                  <a:pt x="15729" y="575"/>
                </a:lnTo>
                <a:lnTo>
                  <a:pt x="15674" y="589"/>
                </a:lnTo>
                <a:lnTo>
                  <a:pt x="15620" y="606"/>
                </a:lnTo>
                <a:lnTo>
                  <a:pt x="15567" y="623"/>
                </a:lnTo>
                <a:lnTo>
                  <a:pt x="15514" y="639"/>
                </a:lnTo>
                <a:lnTo>
                  <a:pt x="15459" y="658"/>
                </a:lnTo>
                <a:lnTo>
                  <a:pt x="15407" y="677"/>
                </a:lnTo>
                <a:lnTo>
                  <a:pt x="15354" y="697"/>
                </a:lnTo>
                <a:lnTo>
                  <a:pt x="15302" y="718"/>
                </a:lnTo>
                <a:lnTo>
                  <a:pt x="15248" y="740"/>
                </a:lnTo>
                <a:lnTo>
                  <a:pt x="15196" y="764"/>
                </a:lnTo>
                <a:lnTo>
                  <a:pt x="15145" y="787"/>
                </a:lnTo>
                <a:lnTo>
                  <a:pt x="15093" y="811"/>
                </a:lnTo>
                <a:lnTo>
                  <a:pt x="15042" y="837"/>
                </a:lnTo>
                <a:lnTo>
                  <a:pt x="14991" y="864"/>
                </a:lnTo>
                <a:lnTo>
                  <a:pt x="14940" y="890"/>
                </a:lnTo>
                <a:lnTo>
                  <a:pt x="14889" y="918"/>
                </a:lnTo>
                <a:lnTo>
                  <a:pt x="14839" y="948"/>
                </a:lnTo>
                <a:lnTo>
                  <a:pt x="14788" y="978"/>
                </a:lnTo>
                <a:lnTo>
                  <a:pt x="14738" y="1008"/>
                </a:lnTo>
                <a:lnTo>
                  <a:pt x="14689" y="1040"/>
                </a:lnTo>
                <a:lnTo>
                  <a:pt x="14639" y="1072"/>
                </a:lnTo>
                <a:lnTo>
                  <a:pt x="14591" y="1105"/>
                </a:lnTo>
                <a:lnTo>
                  <a:pt x="14542" y="1140"/>
                </a:lnTo>
                <a:lnTo>
                  <a:pt x="14212" y="1201"/>
                </a:lnTo>
                <a:lnTo>
                  <a:pt x="14212" y="1181"/>
                </a:lnTo>
                <a:lnTo>
                  <a:pt x="14209" y="1161"/>
                </a:lnTo>
                <a:lnTo>
                  <a:pt x="14207" y="1140"/>
                </a:lnTo>
                <a:lnTo>
                  <a:pt x="14206" y="1119"/>
                </a:lnTo>
                <a:lnTo>
                  <a:pt x="14207" y="1098"/>
                </a:lnTo>
                <a:lnTo>
                  <a:pt x="14208" y="1077"/>
                </a:lnTo>
                <a:lnTo>
                  <a:pt x="14211" y="1054"/>
                </a:lnTo>
                <a:lnTo>
                  <a:pt x="14214" y="1033"/>
                </a:lnTo>
                <a:lnTo>
                  <a:pt x="14220" y="1011"/>
                </a:lnTo>
                <a:lnTo>
                  <a:pt x="14227" y="990"/>
                </a:lnTo>
                <a:lnTo>
                  <a:pt x="14234" y="968"/>
                </a:lnTo>
                <a:lnTo>
                  <a:pt x="14242" y="946"/>
                </a:lnTo>
                <a:lnTo>
                  <a:pt x="14252" y="922"/>
                </a:lnTo>
                <a:lnTo>
                  <a:pt x="14264" y="900"/>
                </a:lnTo>
                <a:lnTo>
                  <a:pt x="14277" y="878"/>
                </a:lnTo>
                <a:lnTo>
                  <a:pt x="14290" y="855"/>
                </a:lnTo>
                <a:lnTo>
                  <a:pt x="14304" y="831"/>
                </a:lnTo>
                <a:lnTo>
                  <a:pt x="14321" y="808"/>
                </a:lnTo>
                <a:lnTo>
                  <a:pt x="14338" y="785"/>
                </a:lnTo>
                <a:lnTo>
                  <a:pt x="14356" y="761"/>
                </a:lnTo>
                <a:lnTo>
                  <a:pt x="14376" y="737"/>
                </a:lnTo>
                <a:lnTo>
                  <a:pt x="14397" y="714"/>
                </a:lnTo>
                <a:lnTo>
                  <a:pt x="14420" y="689"/>
                </a:lnTo>
                <a:lnTo>
                  <a:pt x="14443" y="665"/>
                </a:lnTo>
                <a:lnTo>
                  <a:pt x="14467" y="642"/>
                </a:lnTo>
                <a:lnTo>
                  <a:pt x="14493" y="616"/>
                </a:lnTo>
                <a:lnTo>
                  <a:pt x="14520" y="592"/>
                </a:lnTo>
                <a:lnTo>
                  <a:pt x="14547" y="567"/>
                </a:lnTo>
                <a:lnTo>
                  <a:pt x="14577" y="542"/>
                </a:lnTo>
                <a:lnTo>
                  <a:pt x="14607" y="517"/>
                </a:lnTo>
                <a:lnTo>
                  <a:pt x="14639" y="492"/>
                </a:lnTo>
                <a:lnTo>
                  <a:pt x="14671" y="466"/>
                </a:lnTo>
                <a:lnTo>
                  <a:pt x="14706" y="441"/>
                </a:lnTo>
                <a:lnTo>
                  <a:pt x="14790" y="397"/>
                </a:lnTo>
                <a:lnTo>
                  <a:pt x="14875" y="357"/>
                </a:lnTo>
                <a:lnTo>
                  <a:pt x="14959" y="320"/>
                </a:lnTo>
                <a:lnTo>
                  <a:pt x="15043" y="283"/>
                </a:lnTo>
                <a:lnTo>
                  <a:pt x="15126" y="250"/>
                </a:lnTo>
                <a:lnTo>
                  <a:pt x="15208" y="219"/>
                </a:lnTo>
                <a:lnTo>
                  <a:pt x="15292" y="190"/>
                </a:lnTo>
                <a:lnTo>
                  <a:pt x="15374" y="162"/>
                </a:lnTo>
                <a:lnTo>
                  <a:pt x="15456" y="138"/>
                </a:lnTo>
                <a:lnTo>
                  <a:pt x="15538" y="115"/>
                </a:lnTo>
                <a:lnTo>
                  <a:pt x="15620" y="95"/>
                </a:lnTo>
                <a:lnTo>
                  <a:pt x="15701" y="78"/>
                </a:lnTo>
                <a:lnTo>
                  <a:pt x="15782" y="62"/>
                </a:lnTo>
                <a:lnTo>
                  <a:pt x="15862" y="49"/>
                </a:lnTo>
                <a:lnTo>
                  <a:pt x="15943" y="38"/>
                </a:lnTo>
                <a:lnTo>
                  <a:pt x="16023" y="29"/>
                </a:lnTo>
                <a:close/>
                <a:moveTo>
                  <a:pt x="15816" y="872"/>
                </a:moveTo>
                <a:lnTo>
                  <a:pt x="15844" y="882"/>
                </a:lnTo>
                <a:lnTo>
                  <a:pt x="15872" y="893"/>
                </a:lnTo>
                <a:lnTo>
                  <a:pt x="15900" y="906"/>
                </a:lnTo>
                <a:lnTo>
                  <a:pt x="15927" y="918"/>
                </a:lnTo>
                <a:lnTo>
                  <a:pt x="15954" y="930"/>
                </a:lnTo>
                <a:lnTo>
                  <a:pt x="15981" y="942"/>
                </a:lnTo>
                <a:lnTo>
                  <a:pt x="16006" y="957"/>
                </a:lnTo>
                <a:lnTo>
                  <a:pt x="16033" y="970"/>
                </a:lnTo>
                <a:lnTo>
                  <a:pt x="16058" y="984"/>
                </a:lnTo>
                <a:lnTo>
                  <a:pt x="16084" y="1000"/>
                </a:lnTo>
                <a:lnTo>
                  <a:pt x="16108" y="1014"/>
                </a:lnTo>
                <a:lnTo>
                  <a:pt x="16133" y="1031"/>
                </a:lnTo>
                <a:lnTo>
                  <a:pt x="16157" y="1047"/>
                </a:lnTo>
                <a:lnTo>
                  <a:pt x="16181" y="1063"/>
                </a:lnTo>
                <a:lnTo>
                  <a:pt x="16205" y="1081"/>
                </a:lnTo>
                <a:lnTo>
                  <a:pt x="16228" y="1099"/>
                </a:lnTo>
                <a:lnTo>
                  <a:pt x="16145" y="1222"/>
                </a:lnTo>
                <a:lnTo>
                  <a:pt x="15959" y="1222"/>
                </a:lnTo>
                <a:lnTo>
                  <a:pt x="15652" y="1305"/>
                </a:lnTo>
                <a:lnTo>
                  <a:pt x="15713" y="1491"/>
                </a:lnTo>
                <a:lnTo>
                  <a:pt x="15754" y="1696"/>
                </a:lnTo>
                <a:lnTo>
                  <a:pt x="15778" y="1694"/>
                </a:lnTo>
                <a:lnTo>
                  <a:pt x="15800" y="1691"/>
                </a:lnTo>
                <a:lnTo>
                  <a:pt x="15822" y="1690"/>
                </a:lnTo>
                <a:lnTo>
                  <a:pt x="15843" y="1690"/>
                </a:lnTo>
                <a:lnTo>
                  <a:pt x="15864" y="1690"/>
                </a:lnTo>
                <a:lnTo>
                  <a:pt x="15885" y="1691"/>
                </a:lnTo>
                <a:lnTo>
                  <a:pt x="15905" y="1693"/>
                </a:lnTo>
                <a:lnTo>
                  <a:pt x="15924" y="1695"/>
                </a:lnTo>
                <a:lnTo>
                  <a:pt x="15943" y="1697"/>
                </a:lnTo>
                <a:lnTo>
                  <a:pt x="15962" y="1700"/>
                </a:lnTo>
                <a:lnTo>
                  <a:pt x="15979" y="1704"/>
                </a:lnTo>
                <a:lnTo>
                  <a:pt x="15997" y="1708"/>
                </a:lnTo>
                <a:lnTo>
                  <a:pt x="16015" y="1714"/>
                </a:lnTo>
                <a:lnTo>
                  <a:pt x="16032" y="1719"/>
                </a:lnTo>
                <a:lnTo>
                  <a:pt x="16047" y="1725"/>
                </a:lnTo>
                <a:lnTo>
                  <a:pt x="16064" y="1731"/>
                </a:lnTo>
                <a:lnTo>
                  <a:pt x="16078" y="1739"/>
                </a:lnTo>
                <a:lnTo>
                  <a:pt x="16093" y="1747"/>
                </a:lnTo>
                <a:lnTo>
                  <a:pt x="16107" y="1756"/>
                </a:lnTo>
                <a:lnTo>
                  <a:pt x="16121" y="1765"/>
                </a:lnTo>
                <a:lnTo>
                  <a:pt x="16135" y="1775"/>
                </a:lnTo>
                <a:lnTo>
                  <a:pt x="16147" y="1785"/>
                </a:lnTo>
                <a:lnTo>
                  <a:pt x="16159" y="1796"/>
                </a:lnTo>
                <a:lnTo>
                  <a:pt x="16171" y="1808"/>
                </a:lnTo>
                <a:lnTo>
                  <a:pt x="16182" y="1820"/>
                </a:lnTo>
                <a:lnTo>
                  <a:pt x="16194" y="1832"/>
                </a:lnTo>
                <a:lnTo>
                  <a:pt x="16204" y="1846"/>
                </a:lnTo>
                <a:lnTo>
                  <a:pt x="16214" y="1860"/>
                </a:lnTo>
                <a:lnTo>
                  <a:pt x="16224" y="1875"/>
                </a:lnTo>
                <a:lnTo>
                  <a:pt x="16232" y="1890"/>
                </a:lnTo>
                <a:lnTo>
                  <a:pt x="16241" y="1906"/>
                </a:lnTo>
                <a:lnTo>
                  <a:pt x="16249" y="1922"/>
                </a:lnTo>
                <a:lnTo>
                  <a:pt x="16269" y="1942"/>
                </a:lnTo>
                <a:lnTo>
                  <a:pt x="16272" y="1968"/>
                </a:lnTo>
                <a:lnTo>
                  <a:pt x="16272" y="1994"/>
                </a:lnTo>
                <a:lnTo>
                  <a:pt x="16272" y="2020"/>
                </a:lnTo>
                <a:lnTo>
                  <a:pt x="16269" y="2047"/>
                </a:lnTo>
                <a:lnTo>
                  <a:pt x="16265" y="2072"/>
                </a:lnTo>
                <a:lnTo>
                  <a:pt x="16258" y="2099"/>
                </a:lnTo>
                <a:lnTo>
                  <a:pt x="16250" y="2125"/>
                </a:lnTo>
                <a:lnTo>
                  <a:pt x="16239" y="2152"/>
                </a:lnTo>
                <a:lnTo>
                  <a:pt x="16227" y="2179"/>
                </a:lnTo>
                <a:lnTo>
                  <a:pt x="16214" y="2205"/>
                </a:lnTo>
                <a:lnTo>
                  <a:pt x="16197" y="2233"/>
                </a:lnTo>
                <a:lnTo>
                  <a:pt x="16179" y="2260"/>
                </a:lnTo>
                <a:lnTo>
                  <a:pt x="16159" y="2288"/>
                </a:lnTo>
                <a:lnTo>
                  <a:pt x="16138" y="2314"/>
                </a:lnTo>
                <a:lnTo>
                  <a:pt x="16115" y="2342"/>
                </a:lnTo>
                <a:lnTo>
                  <a:pt x="16089" y="2370"/>
                </a:lnTo>
                <a:lnTo>
                  <a:pt x="16062" y="2397"/>
                </a:lnTo>
                <a:lnTo>
                  <a:pt x="16033" y="2425"/>
                </a:lnTo>
                <a:lnTo>
                  <a:pt x="16002" y="2453"/>
                </a:lnTo>
                <a:lnTo>
                  <a:pt x="15968" y="2482"/>
                </a:lnTo>
                <a:lnTo>
                  <a:pt x="15934" y="2509"/>
                </a:lnTo>
                <a:lnTo>
                  <a:pt x="15897" y="2537"/>
                </a:lnTo>
                <a:lnTo>
                  <a:pt x="15859" y="2566"/>
                </a:lnTo>
                <a:lnTo>
                  <a:pt x="15817" y="2595"/>
                </a:lnTo>
                <a:lnTo>
                  <a:pt x="15775" y="2624"/>
                </a:lnTo>
                <a:lnTo>
                  <a:pt x="15731" y="2653"/>
                </a:lnTo>
                <a:lnTo>
                  <a:pt x="15685" y="2682"/>
                </a:lnTo>
                <a:lnTo>
                  <a:pt x="15637" y="2710"/>
                </a:lnTo>
                <a:lnTo>
                  <a:pt x="15587" y="2739"/>
                </a:lnTo>
                <a:lnTo>
                  <a:pt x="15535" y="2768"/>
                </a:lnTo>
                <a:lnTo>
                  <a:pt x="15481" y="2798"/>
                </a:lnTo>
                <a:lnTo>
                  <a:pt x="15426" y="2827"/>
                </a:lnTo>
                <a:lnTo>
                  <a:pt x="15302" y="2991"/>
                </a:lnTo>
                <a:lnTo>
                  <a:pt x="15349" y="2979"/>
                </a:lnTo>
                <a:lnTo>
                  <a:pt x="15395" y="2966"/>
                </a:lnTo>
                <a:lnTo>
                  <a:pt x="15438" y="2952"/>
                </a:lnTo>
                <a:lnTo>
                  <a:pt x="15479" y="2939"/>
                </a:lnTo>
                <a:lnTo>
                  <a:pt x="15518" y="2926"/>
                </a:lnTo>
                <a:lnTo>
                  <a:pt x="15555" y="2911"/>
                </a:lnTo>
                <a:lnTo>
                  <a:pt x="15589" y="2898"/>
                </a:lnTo>
                <a:lnTo>
                  <a:pt x="15621" y="2884"/>
                </a:lnTo>
                <a:lnTo>
                  <a:pt x="15651" y="2869"/>
                </a:lnTo>
                <a:lnTo>
                  <a:pt x="15679" y="2855"/>
                </a:lnTo>
                <a:lnTo>
                  <a:pt x="15703" y="2840"/>
                </a:lnTo>
                <a:lnTo>
                  <a:pt x="15727" y="2826"/>
                </a:lnTo>
                <a:lnTo>
                  <a:pt x="15748" y="2811"/>
                </a:lnTo>
                <a:lnTo>
                  <a:pt x="15765" y="2796"/>
                </a:lnTo>
                <a:lnTo>
                  <a:pt x="15782" y="2781"/>
                </a:lnTo>
                <a:lnTo>
                  <a:pt x="15796" y="2766"/>
                </a:lnTo>
                <a:lnTo>
                  <a:pt x="15816" y="2766"/>
                </a:lnTo>
                <a:lnTo>
                  <a:pt x="16187" y="2930"/>
                </a:lnTo>
                <a:lnTo>
                  <a:pt x="16208" y="3074"/>
                </a:lnTo>
                <a:lnTo>
                  <a:pt x="16105" y="3198"/>
                </a:lnTo>
                <a:lnTo>
                  <a:pt x="16043" y="3198"/>
                </a:lnTo>
                <a:lnTo>
                  <a:pt x="15994" y="3207"/>
                </a:lnTo>
                <a:lnTo>
                  <a:pt x="15941" y="3218"/>
                </a:lnTo>
                <a:lnTo>
                  <a:pt x="15884" y="3230"/>
                </a:lnTo>
                <a:lnTo>
                  <a:pt x="15822" y="3244"/>
                </a:lnTo>
                <a:lnTo>
                  <a:pt x="15755" y="3261"/>
                </a:lnTo>
                <a:lnTo>
                  <a:pt x="15684" y="3279"/>
                </a:lnTo>
                <a:lnTo>
                  <a:pt x="15609" y="3299"/>
                </a:lnTo>
                <a:lnTo>
                  <a:pt x="15529" y="3321"/>
                </a:lnTo>
                <a:lnTo>
                  <a:pt x="15444" y="3345"/>
                </a:lnTo>
                <a:lnTo>
                  <a:pt x="15355" y="3371"/>
                </a:lnTo>
                <a:lnTo>
                  <a:pt x="15262" y="3400"/>
                </a:lnTo>
                <a:lnTo>
                  <a:pt x="15163" y="3430"/>
                </a:lnTo>
                <a:lnTo>
                  <a:pt x="15061" y="3461"/>
                </a:lnTo>
                <a:lnTo>
                  <a:pt x="14954" y="3495"/>
                </a:lnTo>
                <a:lnTo>
                  <a:pt x="14842" y="3531"/>
                </a:lnTo>
                <a:lnTo>
                  <a:pt x="14726" y="3568"/>
                </a:lnTo>
                <a:lnTo>
                  <a:pt x="14726" y="3506"/>
                </a:lnTo>
                <a:lnTo>
                  <a:pt x="14870" y="3465"/>
                </a:lnTo>
                <a:lnTo>
                  <a:pt x="14829" y="3444"/>
                </a:lnTo>
                <a:lnTo>
                  <a:pt x="14829" y="3403"/>
                </a:lnTo>
                <a:lnTo>
                  <a:pt x="14685" y="3465"/>
                </a:lnTo>
                <a:lnTo>
                  <a:pt x="14563" y="3465"/>
                </a:lnTo>
                <a:lnTo>
                  <a:pt x="14480" y="3424"/>
                </a:lnTo>
                <a:lnTo>
                  <a:pt x="14460" y="3239"/>
                </a:lnTo>
                <a:lnTo>
                  <a:pt x="14468" y="3217"/>
                </a:lnTo>
                <a:lnTo>
                  <a:pt x="14478" y="3193"/>
                </a:lnTo>
                <a:lnTo>
                  <a:pt x="14491" y="3171"/>
                </a:lnTo>
                <a:lnTo>
                  <a:pt x="14504" y="3149"/>
                </a:lnTo>
                <a:lnTo>
                  <a:pt x="14520" y="3127"/>
                </a:lnTo>
                <a:lnTo>
                  <a:pt x="14537" y="3106"/>
                </a:lnTo>
                <a:lnTo>
                  <a:pt x="14556" y="3084"/>
                </a:lnTo>
                <a:lnTo>
                  <a:pt x="14577" y="3063"/>
                </a:lnTo>
                <a:lnTo>
                  <a:pt x="14600" y="3043"/>
                </a:lnTo>
                <a:lnTo>
                  <a:pt x="14625" y="3023"/>
                </a:lnTo>
                <a:lnTo>
                  <a:pt x="14650" y="3003"/>
                </a:lnTo>
                <a:lnTo>
                  <a:pt x="14679" y="2985"/>
                </a:lnTo>
                <a:lnTo>
                  <a:pt x="14709" y="2965"/>
                </a:lnTo>
                <a:lnTo>
                  <a:pt x="14740" y="2947"/>
                </a:lnTo>
                <a:lnTo>
                  <a:pt x="14774" y="2928"/>
                </a:lnTo>
                <a:lnTo>
                  <a:pt x="14809" y="2910"/>
                </a:lnTo>
                <a:lnTo>
                  <a:pt x="14789" y="2704"/>
                </a:lnTo>
                <a:lnTo>
                  <a:pt x="14785" y="2673"/>
                </a:lnTo>
                <a:lnTo>
                  <a:pt x="14781" y="2642"/>
                </a:lnTo>
                <a:lnTo>
                  <a:pt x="14780" y="2612"/>
                </a:lnTo>
                <a:lnTo>
                  <a:pt x="14781" y="2581"/>
                </a:lnTo>
                <a:lnTo>
                  <a:pt x="14784" y="2551"/>
                </a:lnTo>
                <a:lnTo>
                  <a:pt x="14788" y="2521"/>
                </a:lnTo>
                <a:lnTo>
                  <a:pt x="14794" y="2491"/>
                </a:lnTo>
                <a:lnTo>
                  <a:pt x="14801" y="2461"/>
                </a:lnTo>
                <a:lnTo>
                  <a:pt x="14810" y="2431"/>
                </a:lnTo>
                <a:lnTo>
                  <a:pt x="14821" y="2401"/>
                </a:lnTo>
                <a:lnTo>
                  <a:pt x="14833" y="2372"/>
                </a:lnTo>
                <a:lnTo>
                  <a:pt x="14848" y="2342"/>
                </a:lnTo>
                <a:lnTo>
                  <a:pt x="14865" y="2313"/>
                </a:lnTo>
                <a:lnTo>
                  <a:pt x="14881" y="2283"/>
                </a:lnTo>
                <a:lnTo>
                  <a:pt x="14901" y="2254"/>
                </a:lnTo>
                <a:lnTo>
                  <a:pt x="14922" y="2225"/>
                </a:lnTo>
                <a:lnTo>
                  <a:pt x="14944" y="2197"/>
                </a:lnTo>
                <a:lnTo>
                  <a:pt x="14969" y="2168"/>
                </a:lnTo>
                <a:lnTo>
                  <a:pt x="14995" y="2139"/>
                </a:lnTo>
                <a:lnTo>
                  <a:pt x="15023" y="2111"/>
                </a:lnTo>
                <a:lnTo>
                  <a:pt x="15052" y="2082"/>
                </a:lnTo>
                <a:lnTo>
                  <a:pt x="15083" y="2054"/>
                </a:lnTo>
                <a:lnTo>
                  <a:pt x="15116" y="2026"/>
                </a:lnTo>
                <a:lnTo>
                  <a:pt x="15151" y="1998"/>
                </a:lnTo>
                <a:lnTo>
                  <a:pt x="15187" y="1970"/>
                </a:lnTo>
                <a:lnTo>
                  <a:pt x="15225" y="1942"/>
                </a:lnTo>
                <a:lnTo>
                  <a:pt x="15264" y="1915"/>
                </a:lnTo>
                <a:lnTo>
                  <a:pt x="15305" y="1887"/>
                </a:lnTo>
                <a:lnTo>
                  <a:pt x="15348" y="1860"/>
                </a:lnTo>
                <a:lnTo>
                  <a:pt x="15393" y="1832"/>
                </a:lnTo>
                <a:lnTo>
                  <a:pt x="15439" y="1805"/>
                </a:lnTo>
                <a:lnTo>
                  <a:pt x="15487" y="1778"/>
                </a:lnTo>
                <a:lnTo>
                  <a:pt x="15492" y="1778"/>
                </a:lnTo>
                <a:lnTo>
                  <a:pt x="15497" y="1777"/>
                </a:lnTo>
                <a:lnTo>
                  <a:pt x="15502" y="1775"/>
                </a:lnTo>
                <a:lnTo>
                  <a:pt x="15507" y="1771"/>
                </a:lnTo>
                <a:lnTo>
                  <a:pt x="15511" y="1768"/>
                </a:lnTo>
                <a:lnTo>
                  <a:pt x="15516" y="1763"/>
                </a:lnTo>
                <a:lnTo>
                  <a:pt x="15519" y="1757"/>
                </a:lnTo>
                <a:lnTo>
                  <a:pt x="15523" y="1751"/>
                </a:lnTo>
                <a:lnTo>
                  <a:pt x="15530" y="1736"/>
                </a:lnTo>
                <a:lnTo>
                  <a:pt x="15538" y="1717"/>
                </a:lnTo>
                <a:lnTo>
                  <a:pt x="15543" y="1696"/>
                </a:lnTo>
                <a:lnTo>
                  <a:pt x="15549" y="1670"/>
                </a:lnTo>
                <a:lnTo>
                  <a:pt x="15553" y="1642"/>
                </a:lnTo>
                <a:lnTo>
                  <a:pt x="15558" y="1609"/>
                </a:lnTo>
                <a:lnTo>
                  <a:pt x="15561" y="1574"/>
                </a:lnTo>
                <a:lnTo>
                  <a:pt x="15565" y="1535"/>
                </a:lnTo>
                <a:lnTo>
                  <a:pt x="15567" y="1493"/>
                </a:lnTo>
                <a:lnTo>
                  <a:pt x="15568" y="1447"/>
                </a:lnTo>
                <a:lnTo>
                  <a:pt x="15569" y="1397"/>
                </a:lnTo>
                <a:lnTo>
                  <a:pt x="15570" y="1345"/>
                </a:lnTo>
                <a:lnTo>
                  <a:pt x="15492" y="1356"/>
                </a:lnTo>
                <a:lnTo>
                  <a:pt x="15420" y="1367"/>
                </a:lnTo>
                <a:lnTo>
                  <a:pt x="15354" y="1380"/>
                </a:lnTo>
                <a:lnTo>
                  <a:pt x="15292" y="1392"/>
                </a:lnTo>
                <a:lnTo>
                  <a:pt x="15235" y="1405"/>
                </a:lnTo>
                <a:lnTo>
                  <a:pt x="15184" y="1420"/>
                </a:lnTo>
                <a:lnTo>
                  <a:pt x="15161" y="1426"/>
                </a:lnTo>
                <a:lnTo>
                  <a:pt x="15137" y="1434"/>
                </a:lnTo>
                <a:lnTo>
                  <a:pt x="15116" y="1441"/>
                </a:lnTo>
                <a:lnTo>
                  <a:pt x="15096" y="1448"/>
                </a:lnTo>
                <a:lnTo>
                  <a:pt x="15078" y="1456"/>
                </a:lnTo>
                <a:lnTo>
                  <a:pt x="15061" y="1464"/>
                </a:lnTo>
                <a:lnTo>
                  <a:pt x="15044" y="1473"/>
                </a:lnTo>
                <a:lnTo>
                  <a:pt x="15030" y="1481"/>
                </a:lnTo>
                <a:lnTo>
                  <a:pt x="15017" y="1489"/>
                </a:lnTo>
                <a:lnTo>
                  <a:pt x="15004" y="1498"/>
                </a:lnTo>
                <a:lnTo>
                  <a:pt x="14993" y="1507"/>
                </a:lnTo>
                <a:lnTo>
                  <a:pt x="14983" y="1516"/>
                </a:lnTo>
                <a:lnTo>
                  <a:pt x="14975" y="1525"/>
                </a:lnTo>
                <a:lnTo>
                  <a:pt x="14968" y="1534"/>
                </a:lnTo>
                <a:lnTo>
                  <a:pt x="14962" y="1544"/>
                </a:lnTo>
                <a:lnTo>
                  <a:pt x="14958" y="1553"/>
                </a:lnTo>
                <a:lnTo>
                  <a:pt x="14954" y="1563"/>
                </a:lnTo>
                <a:lnTo>
                  <a:pt x="14952" y="1573"/>
                </a:lnTo>
                <a:lnTo>
                  <a:pt x="14952" y="1583"/>
                </a:lnTo>
                <a:lnTo>
                  <a:pt x="14952" y="1593"/>
                </a:lnTo>
                <a:lnTo>
                  <a:pt x="14932" y="1593"/>
                </a:lnTo>
                <a:lnTo>
                  <a:pt x="14829" y="1531"/>
                </a:lnTo>
                <a:lnTo>
                  <a:pt x="14809" y="1407"/>
                </a:lnTo>
                <a:lnTo>
                  <a:pt x="14863" y="1360"/>
                </a:lnTo>
                <a:lnTo>
                  <a:pt x="14919" y="1314"/>
                </a:lnTo>
                <a:lnTo>
                  <a:pt x="14975" y="1270"/>
                </a:lnTo>
                <a:lnTo>
                  <a:pt x="15033" y="1228"/>
                </a:lnTo>
                <a:lnTo>
                  <a:pt x="15063" y="1208"/>
                </a:lnTo>
                <a:lnTo>
                  <a:pt x="15093" y="1188"/>
                </a:lnTo>
                <a:lnTo>
                  <a:pt x="15123" y="1168"/>
                </a:lnTo>
                <a:lnTo>
                  <a:pt x="15153" y="1149"/>
                </a:lnTo>
                <a:lnTo>
                  <a:pt x="15183" y="1131"/>
                </a:lnTo>
                <a:lnTo>
                  <a:pt x="15214" y="1113"/>
                </a:lnTo>
                <a:lnTo>
                  <a:pt x="15245" y="1095"/>
                </a:lnTo>
                <a:lnTo>
                  <a:pt x="15276" y="1079"/>
                </a:lnTo>
                <a:lnTo>
                  <a:pt x="15340" y="1046"/>
                </a:lnTo>
                <a:lnTo>
                  <a:pt x="15405" y="1016"/>
                </a:lnTo>
                <a:lnTo>
                  <a:pt x="15470" y="987"/>
                </a:lnTo>
                <a:lnTo>
                  <a:pt x="15538" y="960"/>
                </a:lnTo>
                <a:lnTo>
                  <a:pt x="15606" y="935"/>
                </a:lnTo>
                <a:lnTo>
                  <a:pt x="15674" y="912"/>
                </a:lnTo>
                <a:lnTo>
                  <a:pt x="15744" y="891"/>
                </a:lnTo>
                <a:lnTo>
                  <a:pt x="15816" y="872"/>
                </a:lnTo>
                <a:close/>
                <a:moveTo>
                  <a:pt x="13513" y="1407"/>
                </a:moveTo>
                <a:lnTo>
                  <a:pt x="13534" y="1406"/>
                </a:lnTo>
                <a:lnTo>
                  <a:pt x="13557" y="1405"/>
                </a:lnTo>
                <a:lnTo>
                  <a:pt x="13578" y="1406"/>
                </a:lnTo>
                <a:lnTo>
                  <a:pt x="13600" y="1408"/>
                </a:lnTo>
                <a:lnTo>
                  <a:pt x="13621" y="1412"/>
                </a:lnTo>
                <a:lnTo>
                  <a:pt x="13643" y="1416"/>
                </a:lnTo>
                <a:lnTo>
                  <a:pt x="13664" y="1422"/>
                </a:lnTo>
                <a:lnTo>
                  <a:pt x="13685" y="1430"/>
                </a:lnTo>
                <a:lnTo>
                  <a:pt x="13706" y="1438"/>
                </a:lnTo>
                <a:lnTo>
                  <a:pt x="13727" y="1448"/>
                </a:lnTo>
                <a:lnTo>
                  <a:pt x="13748" y="1460"/>
                </a:lnTo>
                <a:lnTo>
                  <a:pt x="13770" y="1472"/>
                </a:lnTo>
                <a:lnTo>
                  <a:pt x="13791" y="1486"/>
                </a:lnTo>
                <a:lnTo>
                  <a:pt x="13811" y="1502"/>
                </a:lnTo>
                <a:lnTo>
                  <a:pt x="13832" y="1518"/>
                </a:lnTo>
                <a:lnTo>
                  <a:pt x="13853" y="1536"/>
                </a:lnTo>
                <a:lnTo>
                  <a:pt x="13873" y="1555"/>
                </a:lnTo>
                <a:lnTo>
                  <a:pt x="13894" y="1576"/>
                </a:lnTo>
                <a:lnTo>
                  <a:pt x="13914" y="1598"/>
                </a:lnTo>
                <a:lnTo>
                  <a:pt x="13934" y="1622"/>
                </a:lnTo>
                <a:lnTo>
                  <a:pt x="13954" y="1646"/>
                </a:lnTo>
                <a:lnTo>
                  <a:pt x="13975" y="1672"/>
                </a:lnTo>
                <a:lnTo>
                  <a:pt x="13995" y="1699"/>
                </a:lnTo>
                <a:lnTo>
                  <a:pt x="14015" y="1727"/>
                </a:lnTo>
                <a:lnTo>
                  <a:pt x="14034" y="1757"/>
                </a:lnTo>
                <a:lnTo>
                  <a:pt x="14054" y="1789"/>
                </a:lnTo>
                <a:lnTo>
                  <a:pt x="14074" y="1821"/>
                </a:lnTo>
                <a:lnTo>
                  <a:pt x="14094" y="1855"/>
                </a:lnTo>
                <a:lnTo>
                  <a:pt x="14112" y="1890"/>
                </a:lnTo>
                <a:lnTo>
                  <a:pt x="14132" y="1927"/>
                </a:lnTo>
                <a:lnTo>
                  <a:pt x="14151" y="1965"/>
                </a:lnTo>
                <a:lnTo>
                  <a:pt x="14171" y="2003"/>
                </a:lnTo>
                <a:lnTo>
                  <a:pt x="14212" y="2210"/>
                </a:lnTo>
                <a:lnTo>
                  <a:pt x="14218" y="2258"/>
                </a:lnTo>
                <a:lnTo>
                  <a:pt x="14223" y="2306"/>
                </a:lnTo>
                <a:lnTo>
                  <a:pt x="14227" y="2355"/>
                </a:lnTo>
                <a:lnTo>
                  <a:pt x="14230" y="2404"/>
                </a:lnTo>
                <a:lnTo>
                  <a:pt x="14232" y="2454"/>
                </a:lnTo>
                <a:lnTo>
                  <a:pt x="14233" y="2505"/>
                </a:lnTo>
                <a:lnTo>
                  <a:pt x="14233" y="2556"/>
                </a:lnTo>
                <a:lnTo>
                  <a:pt x="14232" y="2607"/>
                </a:lnTo>
                <a:lnTo>
                  <a:pt x="14231" y="2659"/>
                </a:lnTo>
                <a:lnTo>
                  <a:pt x="14228" y="2711"/>
                </a:lnTo>
                <a:lnTo>
                  <a:pt x="14224" y="2765"/>
                </a:lnTo>
                <a:lnTo>
                  <a:pt x="14220" y="2819"/>
                </a:lnTo>
                <a:lnTo>
                  <a:pt x="14214" y="2872"/>
                </a:lnTo>
                <a:lnTo>
                  <a:pt x="14208" y="2928"/>
                </a:lnTo>
                <a:lnTo>
                  <a:pt x="14200" y="2982"/>
                </a:lnTo>
                <a:lnTo>
                  <a:pt x="14191" y="3038"/>
                </a:lnTo>
                <a:lnTo>
                  <a:pt x="14182" y="3094"/>
                </a:lnTo>
                <a:lnTo>
                  <a:pt x="14171" y="3151"/>
                </a:lnTo>
                <a:lnTo>
                  <a:pt x="14160" y="3209"/>
                </a:lnTo>
                <a:lnTo>
                  <a:pt x="14148" y="3266"/>
                </a:lnTo>
                <a:lnTo>
                  <a:pt x="14135" y="3324"/>
                </a:lnTo>
                <a:lnTo>
                  <a:pt x="14120" y="3383"/>
                </a:lnTo>
                <a:lnTo>
                  <a:pt x="14105" y="3443"/>
                </a:lnTo>
                <a:lnTo>
                  <a:pt x="14089" y="3503"/>
                </a:lnTo>
                <a:lnTo>
                  <a:pt x="14071" y="3563"/>
                </a:lnTo>
                <a:lnTo>
                  <a:pt x="14054" y="3624"/>
                </a:lnTo>
                <a:lnTo>
                  <a:pt x="14035" y="3685"/>
                </a:lnTo>
                <a:lnTo>
                  <a:pt x="14015" y="3747"/>
                </a:lnTo>
                <a:lnTo>
                  <a:pt x="13994" y="3809"/>
                </a:lnTo>
                <a:lnTo>
                  <a:pt x="13971" y="3872"/>
                </a:lnTo>
                <a:lnTo>
                  <a:pt x="13948" y="3936"/>
                </a:lnTo>
                <a:lnTo>
                  <a:pt x="13924" y="4000"/>
                </a:lnTo>
                <a:lnTo>
                  <a:pt x="13924" y="4061"/>
                </a:lnTo>
                <a:lnTo>
                  <a:pt x="14542" y="3939"/>
                </a:lnTo>
                <a:lnTo>
                  <a:pt x="15055" y="3856"/>
                </a:lnTo>
                <a:lnTo>
                  <a:pt x="15055" y="3918"/>
                </a:lnTo>
                <a:lnTo>
                  <a:pt x="14899" y="3980"/>
                </a:lnTo>
                <a:lnTo>
                  <a:pt x="14750" y="4039"/>
                </a:lnTo>
                <a:lnTo>
                  <a:pt x="14607" y="4094"/>
                </a:lnTo>
                <a:lnTo>
                  <a:pt x="14472" y="4147"/>
                </a:lnTo>
                <a:lnTo>
                  <a:pt x="14343" y="4195"/>
                </a:lnTo>
                <a:lnTo>
                  <a:pt x="14220" y="4240"/>
                </a:lnTo>
                <a:lnTo>
                  <a:pt x="14105" y="4281"/>
                </a:lnTo>
                <a:lnTo>
                  <a:pt x="13996" y="4320"/>
                </a:lnTo>
                <a:lnTo>
                  <a:pt x="13894" y="4353"/>
                </a:lnTo>
                <a:lnTo>
                  <a:pt x="13800" y="4384"/>
                </a:lnTo>
                <a:lnTo>
                  <a:pt x="13711" y="4411"/>
                </a:lnTo>
                <a:lnTo>
                  <a:pt x="13629" y="4435"/>
                </a:lnTo>
                <a:lnTo>
                  <a:pt x="13553" y="4455"/>
                </a:lnTo>
                <a:lnTo>
                  <a:pt x="13486" y="4472"/>
                </a:lnTo>
                <a:lnTo>
                  <a:pt x="13453" y="4478"/>
                </a:lnTo>
                <a:lnTo>
                  <a:pt x="13423" y="4484"/>
                </a:lnTo>
                <a:lnTo>
                  <a:pt x="13396" y="4490"/>
                </a:lnTo>
                <a:lnTo>
                  <a:pt x="13369" y="4494"/>
                </a:lnTo>
                <a:lnTo>
                  <a:pt x="13328" y="4453"/>
                </a:lnTo>
                <a:lnTo>
                  <a:pt x="13307" y="4330"/>
                </a:lnTo>
                <a:lnTo>
                  <a:pt x="13306" y="4298"/>
                </a:lnTo>
                <a:lnTo>
                  <a:pt x="13305" y="4265"/>
                </a:lnTo>
                <a:lnTo>
                  <a:pt x="13305" y="4232"/>
                </a:lnTo>
                <a:lnTo>
                  <a:pt x="13305" y="4198"/>
                </a:lnTo>
                <a:lnTo>
                  <a:pt x="13307" y="4163"/>
                </a:lnTo>
                <a:lnTo>
                  <a:pt x="13310" y="4127"/>
                </a:lnTo>
                <a:lnTo>
                  <a:pt x="13315" y="4090"/>
                </a:lnTo>
                <a:lnTo>
                  <a:pt x="13319" y="4051"/>
                </a:lnTo>
                <a:lnTo>
                  <a:pt x="13325" y="4012"/>
                </a:lnTo>
                <a:lnTo>
                  <a:pt x="13332" y="3972"/>
                </a:lnTo>
                <a:lnTo>
                  <a:pt x="13340" y="3931"/>
                </a:lnTo>
                <a:lnTo>
                  <a:pt x="13349" y="3889"/>
                </a:lnTo>
                <a:lnTo>
                  <a:pt x="13359" y="3847"/>
                </a:lnTo>
                <a:lnTo>
                  <a:pt x="13370" y="3803"/>
                </a:lnTo>
                <a:lnTo>
                  <a:pt x="13382" y="3758"/>
                </a:lnTo>
                <a:lnTo>
                  <a:pt x="13395" y="3712"/>
                </a:lnTo>
                <a:lnTo>
                  <a:pt x="13409" y="3665"/>
                </a:lnTo>
                <a:lnTo>
                  <a:pt x="13423" y="3617"/>
                </a:lnTo>
                <a:lnTo>
                  <a:pt x="13440" y="3568"/>
                </a:lnTo>
                <a:lnTo>
                  <a:pt x="13457" y="3518"/>
                </a:lnTo>
                <a:lnTo>
                  <a:pt x="13474" y="3468"/>
                </a:lnTo>
                <a:lnTo>
                  <a:pt x="13494" y="3416"/>
                </a:lnTo>
                <a:lnTo>
                  <a:pt x="13514" y="3364"/>
                </a:lnTo>
                <a:lnTo>
                  <a:pt x="13535" y="3311"/>
                </a:lnTo>
                <a:lnTo>
                  <a:pt x="13580" y="3201"/>
                </a:lnTo>
                <a:lnTo>
                  <a:pt x="13629" y="3087"/>
                </a:lnTo>
                <a:lnTo>
                  <a:pt x="13682" y="2969"/>
                </a:lnTo>
                <a:lnTo>
                  <a:pt x="13740" y="2848"/>
                </a:lnTo>
                <a:lnTo>
                  <a:pt x="13752" y="2798"/>
                </a:lnTo>
                <a:lnTo>
                  <a:pt x="13764" y="2748"/>
                </a:lnTo>
                <a:lnTo>
                  <a:pt x="13775" y="2697"/>
                </a:lnTo>
                <a:lnTo>
                  <a:pt x="13785" y="2645"/>
                </a:lnTo>
                <a:lnTo>
                  <a:pt x="13795" y="2592"/>
                </a:lnTo>
                <a:lnTo>
                  <a:pt x="13805" y="2537"/>
                </a:lnTo>
                <a:lnTo>
                  <a:pt x="13814" y="2482"/>
                </a:lnTo>
                <a:lnTo>
                  <a:pt x="13822" y="2426"/>
                </a:lnTo>
                <a:lnTo>
                  <a:pt x="13828" y="2370"/>
                </a:lnTo>
                <a:lnTo>
                  <a:pt x="13836" y="2311"/>
                </a:lnTo>
                <a:lnTo>
                  <a:pt x="13842" y="2252"/>
                </a:lnTo>
                <a:lnTo>
                  <a:pt x="13847" y="2192"/>
                </a:lnTo>
                <a:lnTo>
                  <a:pt x="13852" y="2131"/>
                </a:lnTo>
                <a:lnTo>
                  <a:pt x="13856" y="2069"/>
                </a:lnTo>
                <a:lnTo>
                  <a:pt x="13859" y="2007"/>
                </a:lnTo>
                <a:lnTo>
                  <a:pt x="13863" y="1942"/>
                </a:lnTo>
                <a:lnTo>
                  <a:pt x="13854" y="1901"/>
                </a:lnTo>
                <a:lnTo>
                  <a:pt x="13844" y="1862"/>
                </a:lnTo>
                <a:lnTo>
                  <a:pt x="13833" y="1824"/>
                </a:lnTo>
                <a:lnTo>
                  <a:pt x="13819" y="1787"/>
                </a:lnTo>
                <a:lnTo>
                  <a:pt x="13804" y="1750"/>
                </a:lnTo>
                <a:lnTo>
                  <a:pt x="13787" y="1716"/>
                </a:lnTo>
                <a:lnTo>
                  <a:pt x="13770" y="1682"/>
                </a:lnTo>
                <a:lnTo>
                  <a:pt x="13750" y="1649"/>
                </a:lnTo>
                <a:lnTo>
                  <a:pt x="13729" y="1617"/>
                </a:lnTo>
                <a:lnTo>
                  <a:pt x="13705" y="1587"/>
                </a:lnTo>
                <a:lnTo>
                  <a:pt x="13681" y="1558"/>
                </a:lnTo>
                <a:lnTo>
                  <a:pt x="13654" y="1529"/>
                </a:lnTo>
                <a:lnTo>
                  <a:pt x="13626" y="1503"/>
                </a:lnTo>
                <a:lnTo>
                  <a:pt x="13598" y="1476"/>
                </a:lnTo>
                <a:lnTo>
                  <a:pt x="13567" y="1452"/>
                </a:lnTo>
                <a:lnTo>
                  <a:pt x="13534" y="1427"/>
                </a:lnTo>
                <a:lnTo>
                  <a:pt x="13513" y="1407"/>
                </a:lnTo>
                <a:close/>
                <a:moveTo>
                  <a:pt x="15713" y="2293"/>
                </a:moveTo>
                <a:lnTo>
                  <a:pt x="15775" y="2272"/>
                </a:lnTo>
                <a:lnTo>
                  <a:pt x="15793" y="2263"/>
                </a:lnTo>
                <a:lnTo>
                  <a:pt x="15810" y="2255"/>
                </a:lnTo>
                <a:lnTo>
                  <a:pt x="15826" y="2245"/>
                </a:lnTo>
                <a:lnTo>
                  <a:pt x="15841" y="2235"/>
                </a:lnTo>
                <a:lnTo>
                  <a:pt x="15855" y="2225"/>
                </a:lnTo>
                <a:lnTo>
                  <a:pt x="15869" y="2213"/>
                </a:lnTo>
                <a:lnTo>
                  <a:pt x="15882" y="2202"/>
                </a:lnTo>
                <a:lnTo>
                  <a:pt x="15894" y="2189"/>
                </a:lnTo>
                <a:lnTo>
                  <a:pt x="15905" y="2177"/>
                </a:lnTo>
                <a:lnTo>
                  <a:pt x="15915" y="2162"/>
                </a:lnTo>
                <a:lnTo>
                  <a:pt x="15924" y="2148"/>
                </a:lnTo>
                <a:lnTo>
                  <a:pt x="15933" y="2133"/>
                </a:lnTo>
                <a:lnTo>
                  <a:pt x="15941" y="2117"/>
                </a:lnTo>
                <a:lnTo>
                  <a:pt x="15948" y="2101"/>
                </a:lnTo>
                <a:lnTo>
                  <a:pt x="15955" y="2083"/>
                </a:lnTo>
                <a:lnTo>
                  <a:pt x="15959" y="2067"/>
                </a:lnTo>
                <a:lnTo>
                  <a:pt x="15959" y="2003"/>
                </a:lnTo>
                <a:lnTo>
                  <a:pt x="15957" y="1997"/>
                </a:lnTo>
                <a:lnTo>
                  <a:pt x="15954" y="1990"/>
                </a:lnTo>
                <a:lnTo>
                  <a:pt x="15951" y="1983"/>
                </a:lnTo>
                <a:lnTo>
                  <a:pt x="15946" y="1979"/>
                </a:lnTo>
                <a:lnTo>
                  <a:pt x="15942" y="1973"/>
                </a:lnTo>
                <a:lnTo>
                  <a:pt x="15936" y="1970"/>
                </a:lnTo>
                <a:lnTo>
                  <a:pt x="15931" y="1966"/>
                </a:lnTo>
                <a:lnTo>
                  <a:pt x="15924" y="1963"/>
                </a:lnTo>
                <a:lnTo>
                  <a:pt x="15917" y="1961"/>
                </a:lnTo>
                <a:lnTo>
                  <a:pt x="15911" y="1959"/>
                </a:lnTo>
                <a:lnTo>
                  <a:pt x="15903" y="1958"/>
                </a:lnTo>
                <a:lnTo>
                  <a:pt x="15895" y="1958"/>
                </a:lnTo>
                <a:lnTo>
                  <a:pt x="15886" y="1959"/>
                </a:lnTo>
                <a:lnTo>
                  <a:pt x="15877" y="1959"/>
                </a:lnTo>
                <a:lnTo>
                  <a:pt x="15867" y="1961"/>
                </a:lnTo>
                <a:lnTo>
                  <a:pt x="15857" y="1963"/>
                </a:lnTo>
                <a:lnTo>
                  <a:pt x="15850" y="1965"/>
                </a:lnTo>
                <a:lnTo>
                  <a:pt x="15842" y="1967"/>
                </a:lnTo>
                <a:lnTo>
                  <a:pt x="15835" y="1970"/>
                </a:lnTo>
                <a:lnTo>
                  <a:pt x="15829" y="1972"/>
                </a:lnTo>
                <a:lnTo>
                  <a:pt x="15822" y="1977"/>
                </a:lnTo>
                <a:lnTo>
                  <a:pt x="15815" y="1981"/>
                </a:lnTo>
                <a:lnTo>
                  <a:pt x="15809" y="1986"/>
                </a:lnTo>
                <a:lnTo>
                  <a:pt x="15802" y="1991"/>
                </a:lnTo>
                <a:lnTo>
                  <a:pt x="15791" y="2004"/>
                </a:lnTo>
                <a:lnTo>
                  <a:pt x="15780" y="2019"/>
                </a:lnTo>
                <a:lnTo>
                  <a:pt x="15770" y="2037"/>
                </a:lnTo>
                <a:lnTo>
                  <a:pt x="15760" y="2056"/>
                </a:lnTo>
                <a:lnTo>
                  <a:pt x="15751" y="2078"/>
                </a:lnTo>
                <a:lnTo>
                  <a:pt x="15743" y="2101"/>
                </a:lnTo>
                <a:lnTo>
                  <a:pt x="15736" y="2128"/>
                </a:lnTo>
                <a:lnTo>
                  <a:pt x="15730" y="2155"/>
                </a:lnTo>
                <a:lnTo>
                  <a:pt x="15725" y="2187"/>
                </a:lnTo>
                <a:lnTo>
                  <a:pt x="15720" y="2220"/>
                </a:lnTo>
                <a:lnTo>
                  <a:pt x="15717" y="2255"/>
                </a:lnTo>
                <a:lnTo>
                  <a:pt x="15713" y="2293"/>
                </a:lnTo>
                <a:close/>
                <a:moveTo>
                  <a:pt x="15282" y="2477"/>
                </a:moveTo>
                <a:lnTo>
                  <a:pt x="15302" y="2477"/>
                </a:lnTo>
                <a:lnTo>
                  <a:pt x="15327" y="2455"/>
                </a:lnTo>
                <a:lnTo>
                  <a:pt x="15349" y="2432"/>
                </a:lnTo>
                <a:lnTo>
                  <a:pt x="15370" y="2408"/>
                </a:lnTo>
                <a:lnTo>
                  <a:pt x="15389" y="2386"/>
                </a:lnTo>
                <a:lnTo>
                  <a:pt x="15407" y="2364"/>
                </a:lnTo>
                <a:lnTo>
                  <a:pt x="15421" y="2342"/>
                </a:lnTo>
                <a:lnTo>
                  <a:pt x="15435" y="2320"/>
                </a:lnTo>
                <a:lnTo>
                  <a:pt x="15446" y="2298"/>
                </a:lnTo>
                <a:lnTo>
                  <a:pt x="15456" y="2275"/>
                </a:lnTo>
                <a:lnTo>
                  <a:pt x="15462" y="2254"/>
                </a:lnTo>
                <a:lnTo>
                  <a:pt x="15468" y="2232"/>
                </a:lnTo>
                <a:lnTo>
                  <a:pt x="15472" y="2211"/>
                </a:lnTo>
                <a:lnTo>
                  <a:pt x="15474" y="2190"/>
                </a:lnTo>
                <a:lnTo>
                  <a:pt x="15474" y="2169"/>
                </a:lnTo>
                <a:lnTo>
                  <a:pt x="15471" y="2148"/>
                </a:lnTo>
                <a:lnTo>
                  <a:pt x="15467" y="2128"/>
                </a:lnTo>
                <a:lnTo>
                  <a:pt x="15439" y="2141"/>
                </a:lnTo>
                <a:lnTo>
                  <a:pt x="15415" y="2155"/>
                </a:lnTo>
                <a:lnTo>
                  <a:pt x="15391" y="2171"/>
                </a:lnTo>
                <a:lnTo>
                  <a:pt x="15370" y="2188"/>
                </a:lnTo>
                <a:lnTo>
                  <a:pt x="15360" y="2197"/>
                </a:lnTo>
                <a:lnTo>
                  <a:pt x="15352" y="2205"/>
                </a:lnTo>
                <a:lnTo>
                  <a:pt x="15343" y="2215"/>
                </a:lnTo>
                <a:lnTo>
                  <a:pt x="15335" y="2225"/>
                </a:lnTo>
                <a:lnTo>
                  <a:pt x="15327" y="2235"/>
                </a:lnTo>
                <a:lnTo>
                  <a:pt x="15320" y="2245"/>
                </a:lnTo>
                <a:lnTo>
                  <a:pt x="15314" y="2255"/>
                </a:lnTo>
                <a:lnTo>
                  <a:pt x="15307" y="2266"/>
                </a:lnTo>
                <a:lnTo>
                  <a:pt x="15302" y="2278"/>
                </a:lnTo>
                <a:lnTo>
                  <a:pt x="15297" y="2289"/>
                </a:lnTo>
                <a:lnTo>
                  <a:pt x="15293" y="2301"/>
                </a:lnTo>
                <a:lnTo>
                  <a:pt x="15288" y="2313"/>
                </a:lnTo>
                <a:lnTo>
                  <a:pt x="15285" y="2325"/>
                </a:lnTo>
                <a:lnTo>
                  <a:pt x="15283" y="2337"/>
                </a:lnTo>
                <a:lnTo>
                  <a:pt x="15279" y="2350"/>
                </a:lnTo>
                <a:lnTo>
                  <a:pt x="15278" y="2363"/>
                </a:lnTo>
                <a:lnTo>
                  <a:pt x="15276" y="2390"/>
                </a:lnTo>
                <a:lnTo>
                  <a:pt x="15276" y="2418"/>
                </a:lnTo>
                <a:lnTo>
                  <a:pt x="15277" y="2447"/>
                </a:lnTo>
                <a:lnTo>
                  <a:pt x="15282" y="2477"/>
                </a:lnTo>
                <a:close/>
                <a:moveTo>
                  <a:pt x="16310" y="2293"/>
                </a:moveTo>
                <a:lnTo>
                  <a:pt x="16314" y="2301"/>
                </a:lnTo>
                <a:lnTo>
                  <a:pt x="16320" y="2310"/>
                </a:lnTo>
                <a:lnTo>
                  <a:pt x="16329" y="2320"/>
                </a:lnTo>
                <a:lnTo>
                  <a:pt x="16340" y="2331"/>
                </a:lnTo>
                <a:lnTo>
                  <a:pt x="16353" y="2343"/>
                </a:lnTo>
                <a:lnTo>
                  <a:pt x="16369" y="2356"/>
                </a:lnTo>
                <a:lnTo>
                  <a:pt x="16387" y="2370"/>
                </a:lnTo>
                <a:lnTo>
                  <a:pt x="16408" y="2385"/>
                </a:lnTo>
                <a:lnTo>
                  <a:pt x="16456" y="2417"/>
                </a:lnTo>
                <a:lnTo>
                  <a:pt x="16514" y="2454"/>
                </a:lnTo>
                <a:lnTo>
                  <a:pt x="16582" y="2495"/>
                </a:lnTo>
                <a:lnTo>
                  <a:pt x="16659" y="2539"/>
                </a:lnTo>
                <a:lnTo>
                  <a:pt x="16722" y="2704"/>
                </a:lnTo>
                <a:lnTo>
                  <a:pt x="16708" y="2721"/>
                </a:lnTo>
                <a:lnTo>
                  <a:pt x="16696" y="2738"/>
                </a:lnTo>
                <a:lnTo>
                  <a:pt x="16683" y="2754"/>
                </a:lnTo>
                <a:lnTo>
                  <a:pt x="16669" y="2768"/>
                </a:lnTo>
                <a:lnTo>
                  <a:pt x="16655" y="2781"/>
                </a:lnTo>
                <a:lnTo>
                  <a:pt x="16642" y="2795"/>
                </a:lnTo>
                <a:lnTo>
                  <a:pt x="16627" y="2806"/>
                </a:lnTo>
                <a:lnTo>
                  <a:pt x="16614" y="2817"/>
                </a:lnTo>
                <a:lnTo>
                  <a:pt x="16600" y="2827"/>
                </a:lnTo>
                <a:lnTo>
                  <a:pt x="16585" y="2836"/>
                </a:lnTo>
                <a:lnTo>
                  <a:pt x="16571" y="2844"/>
                </a:lnTo>
                <a:lnTo>
                  <a:pt x="16556" y="2850"/>
                </a:lnTo>
                <a:lnTo>
                  <a:pt x="16541" y="2857"/>
                </a:lnTo>
                <a:lnTo>
                  <a:pt x="16526" y="2861"/>
                </a:lnTo>
                <a:lnTo>
                  <a:pt x="16511" y="2866"/>
                </a:lnTo>
                <a:lnTo>
                  <a:pt x="16495" y="2868"/>
                </a:lnTo>
                <a:lnTo>
                  <a:pt x="16470" y="2831"/>
                </a:lnTo>
                <a:lnTo>
                  <a:pt x="16444" y="2795"/>
                </a:lnTo>
                <a:lnTo>
                  <a:pt x="16419" y="2761"/>
                </a:lnTo>
                <a:lnTo>
                  <a:pt x="16393" y="2729"/>
                </a:lnTo>
                <a:lnTo>
                  <a:pt x="16369" y="2699"/>
                </a:lnTo>
                <a:lnTo>
                  <a:pt x="16344" y="2672"/>
                </a:lnTo>
                <a:lnTo>
                  <a:pt x="16319" y="2646"/>
                </a:lnTo>
                <a:lnTo>
                  <a:pt x="16295" y="2622"/>
                </a:lnTo>
                <a:lnTo>
                  <a:pt x="16270" y="2599"/>
                </a:lnTo>
                <a:lnTo>
                  <a:pt x="16246" y="2579"/>
                </a:lnTo>
                <a:lnTo>
                  <a:pt x="16222" y="2561"/>
                </a:lnTo>
                <a:lnTo>
                  <a:pt x="16198" y="2544"/>
                </a:lnTo>
                <a:lnTo>
                  <a:pt x="16175" y="2529"/>
                </a:lnTo>
                <a:lnTo>
                  <a:pt x="16151" y="2517"/>
                </a:lnTo>
                <a:lnTo>
                  <a:pt x="16128" y="2507"/>
                </a:lnTo>
                <a:lnTo>
                  <a:pt x="16105" y="2498"/>
                </a:lnTo>
                <a:lnTo>
                  <a:pt x="16108" y="2475"/>
                </a:lnTo>
                <a:lnTo>
                  <a:pt x="16113" y="2454"/>
                </a:lnTo>
                <a:lnTo>
                  <a:pt x="16118" y="2434"/>
                </a:lnTo>
                <a:lnTo>
                  <a:pt x="16125" y="2415"/>
                </a:lnTo>
                <a:lnTo>
                  <a:pt x="16134" y="2399"/>
                </a:lnTo>
                <a:lnTo>
                  <a:pt x="16143" y="2382"/>
                </a:lnTo>
                <a:lnTo>
                  <a:pt x="16154" y="2367"/>
                </a:lnTo>
                <a:lnTo>
                  <a:pt x="16166" y="2354"/>
                </a:lnTo>
                <a:lnTo>
                  <a:pt x="16179" y="2342"/>
                </a:lnTo>
                <a:lnTo>
                  <a:pt x="16195" y="2331"/>
                </a:lnTo>
                <a:lnTo>
                  <a:pt x="16210" y="2321"/>
                </a:lnTo>
                <a:lnTo>
                  <a:pt x="16228" y="2313"/>
                </a:lnTo>
                <a:lnTo>
                  <a:pt x="16247" y="2306"/>
                </a:lnTo>
                <a:lnTo>
                  <a:pt x="16267" y="2300"/>
                </a:lnTo>
                <a:lnTo>
                  <a:pt x="16288" y="2295"/>
                </a:lnTo>
                <a:lnTo>
                  <a:pt x="16310" y="2293"/>
                </a:lnTo>
                <a:close/>
                <a:moveTo>
                  <a:pt x="12427" y="1170"/>
                </a:moveTo>
                <a:lnTo>
                  <a:pt x="12461" y="1269"/>
                </a:lnTo>
                <a:lnTo>
                  <a:pt x="12284" y="1676"/>
                </a:lnTo>
                <a:lnTo>
                  <a:pt x="12230" y="1741"/>
                </a:lnTo>
                <a:lnTo>
                  <a:pt x="12241" y="1765"/>
                </a:lnTo>
                <a:lnTo>
                  <a:pt x="12021" y="2083"/>
                </a:lnTo>
                <a:lnTo>
                  <a:pt x="11964" y="2171"/>
                </a:lnTo>
                <a:lnTo>
                  <a:pt x="11929" y="2236"/>
                </a:lnTo>
                <a:lnTo>
                  <a:pt x="11921" y="2260"/>
                </a:lnTo>
                <a:lnTo>
                  <a:pt x="11900" y="2359"/>
                </a:lnTo>
                <a:lnTo>
                  <a:pt x="12284" y="2248"/>
                </a:lnTo>
                <a:lnTo>
                  <a:pt x="12360" y="2221"/>
                </a:lnTo>
                <a:lnTo>
                  <a:pt x="12363" y="2221"/>
                </a:lnTo>
                <a:lnTo>
                  <a:pt x="12388" y="2212"/>
                </a:lnTo>
                <a:lnTo>
                  <a:pt x="12392" y="2210"/>
                </a:lnTo>
                <a:lnTo>
                  <a:pt x="12483" y="2171"/>
                </a:lnTo>
                <a:lnTo>
                  <a:pt x="12508" y="2158"/>
                </a:lnTo>
                <a:lnTo>
                  <a:pt x="12535" y="2143"/>
                </a:lnTo>
                <a:lnTo>
                  <a:pt x="12561" y="2130"/>
                </a:lnTo>
                <a:lnTo>
                  <a:pt x="12587" y="2117"/>
                </a:lnTo>
                <a:lnTo>
                  <a:pt x="12614" y="2102"/>
                </a:lnTo>
                <a:lnTo>
                  <a:pt x="12639" y="2089"/>
                </a:lnTo>
                <a:lnTo>
                  <a:pt x="12666" y="2074"/>
                </a:lnTo>
                <a:lnTo>
                  <a:pt x="12691" y="2061"/>
                </a:lnTo>
                <a:lnTo>
                  <a:pt x="12659" y="2017"/>
                </a:lnTo>
                <a:lnTo>
                  <a:pt x="12405" y="1797"/>
                </a:lnTo>
                <a:lnTo>
                  <a:pt x="12417" y="1765"/>
                </a:lnTo>
                <a:lnTo>
                  <a:pt x="12779" y="1765"/>
                </a:lnTo>
                <a:lnTo>
                  <a:pt x="12900" y="1852"/>
                </a:lnTo>
                <a:lnTo>
                  <a:pt x="13000" y="1907"/>
                </a:lnTo>
                <a:lnTo>
                  <a:pt x="13065" y="2006"/>
                </a:lnTo>
                <a:lnTo>
                  <a:pt x="13090" y="2164"/>
                </a:lnTo>
                <a:lnTo>
                  <a:pt x="13106" y="2239"/>
                </a:lnTo>
                <a:lnTo>
                  <a:pt x="13109" y="2248"/>
                </a:lnTo>
                <a:lnTo>
                  <a:pt x="13054" y="2325"/>
                </a:lnTo>
                <a:lnTo>
                  <a:pt x="13021" y="2391"/>
                </a:lnTo>
                <a:lnTo>
                  <a:pt x="12966" y="2413"/>
                </a:lnTo>
                <a:lnTo>
                  <a:pt x="12935" y="2422"/>
                </a:lnTo>
                <a:lnTo>
                  <a:pt x="12911" y="2424"/>
                </a:lnTo>
                <a:lnTo>
                  <a:pt x="12879" y="2402"/>
                </a:lnTo>
                <a:lnTo>
                  <a:pt x="12834" y="2325"/>
                </a:lnTo>
                <a:lnTo>
                  <a:pt x="12790" y="2226"/>
                </a:lnTo>
                <a:lnTo>
                  <a:pt x="12263" y="2644"/>
                </a:lnTo>
                <a:lnTo>
                  <a:pt x="12241" y="2677"/>
                </a:lnTo>
                <a:lnTo>
                  <a:pt x="11845" y="2941"/>
                </a:lnTo>
                <a:lnTo>
                  <a:pt x="11757" y="3008"/>
                </a:lnTo>
                <a:lnTo>
                  <a:pt x="11668" y="3029"/>
                </a:lnTo>
                <a:lnTo>
                  <a:pt x="11515" y="3040"/>
                </a:lnTo>
                <a:lnTo>
                  <a:pt x="11510" y="3040"/>
                </a:lnTo>
                <a:lnTo>
                  <a:pt x="11504" y="3041"/>
                </a:lnTo>
                <a:lnTo>
                  <a:pt x="11472" y="3038"/>
                </a:lnTo>
                <a:lnTo>
                  <a:pt x="11448" y="3029"/>
                </a:lnTo>
                <a:lnTo>
                  <a:pt x="11421" y="3018"/>
                </a:lnTo>
                <a:lnTo>
                  <a:pt x="11392" y="3002"/>
                </a:lnTo>
                <a:lnTo>
                  <a:pt x="11312" y="2945"/>
                </a:lnTo>
                <a:lnTo>
                  <a:pt x="11248" y="2886"/>
                </a:lnTo>
                <a:lnTo>
                  <a:pt x="11225" y="2856"/>
                </a:lnTo>
                <a:lnTo>
                  <a:pt x="11209" y="2828"/>
                </a:lnTo>
                <a:lnTo>
                  <a:pt x="11199" y="2800"/>
                </a:lnTo>
                <a:lnTo>
                  <a:pt x="11197" y="2787"/>
                </a:lnTo>
                <a:lnTo>
                  <a:pt x="11197" y="2774"/>
                </a:lnTo>
                <a:lnTo>
                  <a:pt x="11200" y="2747"/>
                </a:lnTo>
                <a:lnTo>
                  <a:pt x="11210" y="2723"/>
                </a:lnTo>
                <a:lnTo>
                  <a:pt x="11296" y="2578"/>
                </a:lnTo>
                <a:lnTo>
                  <a:pt x="11460" y="2193"/>
                </a:lnTo>
                <a:lnTo>
                  <a:pt x="11581" y="1841"/>
                </a:lnTo>
                <a:lnTo>
                  <a:pt x="11614" y="1775"/>
                </a:lnTo>
                <a:lnTo>
                  <a:pt x="11778" y="1555"/>
                </a:lnTo>
                <a:lnTo>
                  <a:pt x="11824" y="1463"/>
                </a:lnTo>
                <a:lnTo>
                  <a:pt x="11826" y="1457"/>
                </a:lnTo>
                <a:lnTo>
                  <a:pt x="11827" y="1456"/>
                </a:lnTo>
                <a:lnTo>
                  <a:pt x="11830" y="1451"/>
                </a:lnTo>
                <a:lnTo>
                  <a:pt x="11835" y="1437"/>
                </a:lnTo>
                <a:lnTo>
                  <a:pt x="11836" y="1436"/>
                </a:lnTo>
                <a:lnTo>
                  <a:pt x="11855" y="1394"/>
                </a:lnTo>
                <a:lnTo>
                  <a:pt x="12010" y="961"/>
                </a:lnTo>
                <a:lnTo>
                  <a:pt x="12032" y="883"/>
                </a:lnTo>
                <a:lnTo>
                  <a:pt x="11977" y="840"/>
                </a:lnTo>
                <a:lnTo>
                  <a:pt x="11971" y="829"/>
                </a:lnTo>
                <a:lnTo>
                  <a:pt x="11966" y="812"/>
                </a:lnTo>
                <a:lnTo>
                  <a:pt x="11966" y="807"/>
                </a:lnTo>
                <a:lnTo>
                  <a:pt x="11966" y="800"/>
                </a:lnTo>
                <a:lnTo>
                  <a:pt x="11971" y="784"/>
                </a:lnTo>
                <a:lnTo>
                  <a:pt x="11977" y="774"/>
                </a:lnTo>
                <a:lnTo>
                  <a:pt x="12042" y="753"/>
                </a:lnTo>
                <a:lnTo>
                  <a:pt x="12083" y="755"/>
                </a:lnTo>
                <a:lnTo>
                  <a:pt x="12110" y="759"/>
                </a:lnTo>
                <a:lnTo>
                  <a:pt x="12135" y="768"/>
                </a:lnTo>
                <a:lnTo>
                  <a:pt x="12149" y="776"/>
                </a:lnTo>
                <a:lnTo>
                  <a:pt x="12174" y="796"/>
                </a:lnTo>
                <a:lnTo>
                  <a:pt x="12219" y="822"/>
                </a:lnTo>
                <a:lnTo>
                  <a:pt x="12263" y="862"/>
                </a:lnTo>
                <a:lnTo>
                  <a:pt x="12427" y="1170"/>
                </a:lnTo>
                <a:close/>
                <a:moveTo>
                  <a:pt x="10800" y="1369"/>
                </a:moveTo>
                <a:lnTo>
                  <a:pt x="10853" y="1381"/>
                </a:lnTo>
                <a:lnTo>
                  <a:pt x="10883" y="1394"/>
                </a:lnTo>
                <a:lnTo>
                  <a:pt x="10910" y="1412"/>
                </a:lnTo>
                <a:lnTo>
                  <a:pt x="10921" y="1423"/>
                </a:lnTo>
                <a:lnTo>
                  <a:pt x="10866" y="1511"/>
                </a:lnTo>
                <a:lnTo>
                  <a:pt x="10877" y="1555"/>
                </a:lnTo>
                <a:lnTo>
                  <a:pt x="10811" y="1654"/>
                </a:lnTo>
                <a:lnTo>
                  <a:pt x="10844" y="1730"/>
                </a:lnTo>
                <a:lnTo>
                  <a:pt x="10822" y="1797"/>
                </a:lnTo>
                <a:lnTo>
                  <a:pt x="10790" y="1875"/>
                </a:lnTo>
                <a:lnTo>
                  <a:pt x="10779" y="1879"/>
                </a:lnTo>
                <a:lnTo>
                  <a:pt x="10755" y="1885"/>
                </a:lnTo>
                <a:lnTo>
                  <a:pt x="10721" y="1871"/>
                </a:lnTo>
                <a:lnTo>
                  <a:pt x="10709" y="1861"/>
                </a:lnTo>
                <a:lnTo>
                  <a:pt x="10704" y="1857"/>
                </a:lnTo>
                <a:lnTo>
                  <a:pt x="10701" y="1852"/>
                </a:lnTo>
                <a:lnTo>
                  <a:pt x="10624" y="1765"/>
                </a:lnTo>
                <a:lnTo>
                  <a:pt x="10591" y="1754"/>
                </a:lnTo>
                <a:lnTo>
                  <a:pt x="10591" y="1720"/>
                </a:lnTo>
                <a:lnTo>
                  <a:pt x="10547" y="1676"/>
                </a:lnTo>
                <a:lnTo>
                  <a:pt x="10504" y="1687"/>
                </a:lnTo>
                <a:lnTo>
                  <a:pt x="10184" y="1412"/>
                </a:lnTo>
                <a:lnTo>
                  <a:pt x="10108" y="1357"/>
                </a:lnTo>
                <a:lnTo>
                  <a:pt x="10102" y="1346"/>
                </a:lnTo>
                <a:lnTo>
                  <a:pt x="10096" y="1323"/>
                </a:lnTo>
                <a:lnTo>
                  <a:pt x="10096" y="1313"/>
                </a:lnTo>
                <a:lnTo>
                  <a:pt x="10102" y="1291"/>
                </a:lnTo>
                <a:lnTo>
                  <a:pt x="10119" y="1253"/>
                </a:lnTo>
                <a:lnTo>
                  <a:pt x="10130" y="1235"/>
                </a:lnTo>
                <a:lnTo>
                  <a:pt x="10405" y="1313"/>
                </a:lnTo>
                <a:lnTo>
                  <a:pt x="10800" y="1369"/>
                </a:lnTo>
                <a:close/>
                <a:moveTo>
                  <a:pt x="10052" y="2371"/>
                </a:moveTo>
                <a:lnTo>
                  <a:pt x="10065" y="2361"/>
                </a:lnTo>
                <a:lnTo>
                  <a:pt x="10074" y="2359"/>
                </a:lnTo>
                <a:lnTo>
                  <a:pt x="10174" y="2381"/>
                </a:lnTo>
                <a:lnTo>
                  <a:pt x="10338" y="2402"/>
                </a:lnTo>
                <a:lnTo>
                  <a:pt x="10492" y="2502"/>
                </a:lnTo>
                <a:lnTo>
                  <a:pt x="10580" y="2512"/>
                </a:lnTo>
                <a:lnTo>
                  <a:pt x="10592" y="2521"/>
                </a:lnTo>
                <a:lnTo>
                  <a:pt x="10603" y="2529"/>
                </a:lnTo>
                <a:lnTo>
                  <a:pt x="10613" y="2541"/>
                </a:lnTo>
                <a:lnTo>
                  <a:pt x="10621" y="2553"/>
                </a:lnTo>
                <a:lnTo>
                  <a:pt x="10632" y="2579"/>
                </a:lnTo>
                <a:lnTo>
                  <a:pt x="10636" y="2612"/>
                </a:lnTo>
                <a:lnTo>
                  <a:pt x="10624" y="2622"/>
                </a:lnTo>
                <a:lnTo>
                  <a:pt x="10591" y="2777"/>
                </a:lnTo>
                <a:lnTo>
                  <a:pt x="10597" y="2933"/>
                </a:lnTo>
                <a:lnTo>
                  <a:pt x="10613" y="3118"/>
                </a:lnTo>
                <a:lnTo>
                  <a:pt x="10624" y="3447"/>
                </a:lnTo>
                <a:lnTo>
                  <a:pt x="10712" y="3414"/>
                </a:lnTo>
                <a:lnTo>
                  <a:pt x="10750" y="3370"/>
                </a:lnTo>
                <a:lnTo>
                  <a:pt x="10753" y="3367"/>
                </a:lnTo>
                <a:lnTo>
                  <a:pt x="10780" y="3329"/>
                </a:lnTo>
                <a:lnTo>
                  <a:pt x="10782" y="3325"/>
                </a:lnTo>
                <a:lnTo>
                  <a:pt x="10790" y="3315"/>
                </a:lnTo>
                <a:lnTo>
                  <a:pt x="11119" y="2986"/>
                </a:lnTo>
                <a:lnTo>
                  <a:pt x="11125" y="2975"/>
                </a:lnTo>
                <a:lnTo>
                  <a:pt x="11138" y="2956"/>
                </a:lnTo>
                <a:lnTo>
                  <a:pt x="11155" y="2942"/>
                </a:lnTo>
                <a:lnTo>
                  <a:pt x="11174" y="2933"/>
                </a:lnTo>
                <a:lnTo>
                  <a:pt x="11185" y="2930"/>
                </a:lnTo>
                <a:lnTo>
                  <a:pt x="11186" y="2931"/>
                </a:lnTo>
                <a:lnTo>
                  <a:pt x="11198" y="2940"/>
                </a:lnTo>
                <a:lnTo>
                  <a:pt x="11207" y="2949"/>
                </a:lnTo>
                <a:lnTo>
                  <a:pt x="11209" y="2952"/>
                </a:lnTo>
                <a:lnTo>
                  <a:pt x="11209" y="2957"/>
                </a:lnTo>
                <a:lnTo>
                  <a:pt x="11209" y="2958"/>
                </a:lnTo>
                <a:lnTo>
                  <a:pt x="11209" y="2960"/>
                </a:lnTo>
                <a:lnTo>
                  <a:pt x="11207" y="2963"/>
                </a:lnTo>
                <a:lnTo>
                  <a:pt x="11163" y="3118"/>
                </a:lnTo>
                <a:lnTo>
                  <a:pt x="11141" y="3150"/>
                </a:lnTo>
                <a:lnTo>
                  <a:pt x="11019" y="3377"/>
                </a:lnTo>
                <a:lnTo>
                  <a:pt x="10998" y="3425"/>
                </a:lnTo>
                <a:lnTo>
                  <a:pt x="10679" y="4030"/>
                </a:lnTo>
                <a:lnTo>
                  <a:pt x="10602" y="4097"/>
                </a:lnTo>
                <a:lnTo>
                  <a:pt x="10470" y="4272"/>
                </a:lnTo>
                <a:lnTo>
                  <a:pt x="10316" y="4284"/>
                </a:lnTo>
                <a:lnTo>
                  <a:pt x="10262" y="4305"/>
                </a:lnTo>
                <a:lnTo>
                  <a:pt x="10140" y="4218"/>
                </a:lnTo>
                <a:lnTo>
                  <a:pt x="10019" y="4162"/>
                </a:lnTo>
                <a:lnTo>
                  <a:pt x="10053" y="3810"/>
                </a:lnTo>
                <a:lnTo>
                  <a:pt x="10108" y="3712"/>
                </a:lnTo>
                <a:lnTo>
                  <a:pt x="10152" y="3645"/>
                </a:lnTo>
                <a:lnTo>
                  <a:pt x="10163" y="3546"/>
                </a:lnTo>
                <a:lnTo>
                  <a:pt x="10170" y="3522"/>
                </a:lnTo>
                <a:lnTo>
                  <a:pt x="10189" y="3478"/>
                </a:lnTo>
                <a:lnTo>
                  <a:pt x="10217" y="3425"/>
                </a:lnTo>
                <a:lnTo>
                  <a:pt x="10235" y="3353"/>
                </a:lnTo>
                <a:lnTo>
                  <a:pt x="10245" y="3279"/>
                </a:lnTo>
                <a:lnTo>
                  <a:pt x="10245" y="3275"/>
                </a:lnTo>
                <a:lnTo>
                  <a:pt x="10247" y="3269"/>
                </a:lnTo>
                <a:lnTo>
                  <a:pt x="10252" y="3118"/>
                </a:lnTo>
                <a:lnTo>
                  <a:pt x="10251" y="3062"/>
                </a:lnTo>
                <a:lnTo>
                  <a:pt x="10228" y="2809"/>
                </a:lnTo>
                <a:lnTo>
                  <a:pt x="10217" y="2733"/>
                </a:lnTo>
                <a:lnTo>
                  <a:pt x="10206" y="2578"/>
                </a:lnTo>
                <a:lnTo>
                  <a:pt x="10041" y="2468"/>
                </a:lnTo>
                <a:lnTo>
                  <a:pt x="10032" y="2452"/>
                </a:lnTo>
                <a:lnTo>
                  <a:pt x="10029" y="2444"/>
                </a:lnTo>
                <a:lnTo>
                  <a:pt x="10028" y="2437"/>
                </a:lnTo>
                <a:lnTo>
                  <a:pt x="10027" y="2424"/>
                </a:lnTo>
                <a:lnTo>
                  <a:pt x="10028" y="2418"/>
                </a:lnTo>
                <a:lnTo>
                  <a:pt x="10030" y="2413"/>
                </a:lnTo>
                <a:lnTo>
                  <a:pt x="10033" y="2402"/>
                </a:lnTo>
                <a:lnTo>
                  <a:pt x="10041" y="2384"/>
                </a:lnTo>
                <a:lnTo>
                  <a:pt x="10052" y="2371"/>
                </a:lnTo>
                <a:close/>
                <a:moveTo>
                  <a:pt x="13065" y="2941"/>
                </a:moveTo>
                <a:lnTo>
                  <a:pt x="13136" y="2988"/>
                </a:lnTo>
                <a:lnTo>
                  <a:pt x="13197" y="3040"/>
                </a:lnTo>
                <a:lnTo>
                  <a:pt x="13219" y="3128"/>
                </a:lnTo>
                <a:lnTo>
                  <a:pt x="13242" y="3161"/>
                </a:lnTo>
                <a:lnTo>
                  <a:pt x="13250" y="3226"/>
                </a:lnTo>
                <a:lnTo>
                  <a:pt x="13253" y="3249"/>
                </a:lnTo>
                <a:lnTo>
                  <a:pt x="13244" y="3282"/>
                </a:lnTo>
                <a:lnTo>
                  <a:pt x="13242" y="3315"/>
                </a:lnTo>
                <a:lnTo>
                  <a:pt x="13098" y="3613"/>
                </a:lnTo>
                <a:lnTo>
                  <a:pt x="13054" y="3656"/>
                </a:lnTo>
                <a:lnTo>
                  <a:pt x="12702" y="3931"/>
                </a:lnTo>
                <a:lnTo>
                  <a:pt x="12725" y="4140"/>
                </a:lnTo>
                <a:lnTo>
                  <a:pt x="12680" y="4140"/>
                </a:lnTo>
                <a:lnTo>
                  <a:pt x="12659" y="4173"/>
                </a:lnTo>
                <a:lnTo>
                  <a:pt x="12631" y="4181"/>
                </a:lnTo>
                <a:lnTo>
                  <a:pt x="12621" y="4181"/>
                </a:lnTo>
                <a:lnTo>
                  <a:pt x="12621" y="4182"/>
                </a:lnTo>
                <a:lnTo>
                  <a:pt x="12593" y="4184"/>
                </a:lnTo>
                <a:lnTo>
                  <a:pt x="12494" y="4207"/>
                </a:lnTo>
                <a:lnTo>
                  <a:pt x="12185" y="4240"/>
                </a:lnTo>
                <a:lnTo>
                  <a:pt x="12053" y="4284"/>
                </a:lnTo>
                <a:lnTo>
                  <a:pt x="11955" y="4305"/>
                </a:lnTo>
                <a:lnTo>
                  <a:pt x="11888" y="4294"/>
                </a:lnTo>
                <a:lnTo>
                  <a:pt x="11802" y="4328"/>
                </a:lnTo>
                <a:lnTo>
                  <a:pt x="11767" y="4305"/>
                </a:lnTo>
                <a:lnTo>
                  <a:pt x="11680" y="4272"/>
                </a:lnTo>
                <a:lnTo>
                  <a:pt x="11614" y="4207"/>
                </a:lnTo>
                <a:lnTo>
                  <a:pt x="11592" y="4207"/>
                </a:lnTo>
                <a:lnTo>
                  <a:pt x="11586" y="4195"/>
                </a:lnTo>
                <a:lnTo>
                  <a:pt x="11582" y="4173"/>
                </a:lnTo>
                <a:lnTo>
                  <a:pt x="11581" y="4162"/>
                </a:lnTo>
                <a:lnTo>
                  <a:pt x="11526" y="4074"/>
                </a:lnTo>
                <a:lnTo>
                  <a:pt x="11405" y="3667"/>
                </a:lnTo>
                <a:lnTo>
                  <a:pt x="11417" y="3613"/>
                </a:lnTo>
                <a:lnTo>
                  <a:pt x="11432" y="3262"/>
                </a:lnTo>
                <a:lnTo>
                  <a:pt x="11444" y="3189"/>
                </a:lnTo>
                <a:lnTo>
                  <a:pt x="11452" y="3162"/>
                </a:lnTo>
                <a:lnTo>
                  <a:pt x="11462" y="3143"/>
                </a:lnTo>
                <a:lnTo>
                  <a:pt x="11473" y="3131"/>
                </a:lnTo>
                <a:lnTo>
                  <a:pt x="11480" y="3128"/>
                </a:lnTo>
                <a:lnTo>
                  <a:pt x="11485" y="3127"/>
                </a:lnTo>
                <a:lnTo>
                  <a:pt x="11493" y="3128"/>
                </a:lnTo>
                <a:lnTo>
                  <a:pt x="11529" y="3148"/>
                </a:lnTo>
                <a:lnTo>
                  <a:pt x="11544" y="3158"/>
                </a:lnTo>
                <a:lnTo>
                  <a:pt x="11547" y="3161"/>
                </a:lnTo>
                <a:lnTo>
                  <a:pt x="11559" y="3293"/>
                </a:lnTo>
                <a:lnTo>
                  <a:pt x="11614" y="3403"/>
                </a:lnTo>
                <a:lnTo>
                  <a:pt x="11932" y="3217"/>
                </a:lnTo>
                <a:lnTo>
                  <a:pt x="12615" y="2908"/>
                </a:lnTo>
                <a:lnTo>
                  <a:pt x="12758" y="2887"/>
                </a:lnTo>
                <a:lnTo>
                  <a:pt x="13065" y="2941"/>
                </a:lnTo>
                <a:close/>
                <a:moveTo>
                  <a:pt x="9550" y="3643"/>
                </a:moveTo>
                <a:lnTo>
                  <a:pt x="9562" y="3713"/>
                </a:lnTo>
                <a:lnTo>
                  <a:pt x="9563" y="3793"/>
                </a:lnTo>
                <a:lnTo>
                  <a:pt x="9556" y="3885"/>
                </a:lnTo>
                <a:lnTo>
                  <a:pt x="9556" y="3888"/>
                </a:lnTo>
                <a:lnTo>
                  <a:pt x="9557" y="3892"/>
                </a:lnTo>
                <a:lnTo>
                  <a:pt x="9557" y="3907"/>
                </a:lnTo>
                <a:lnTo>
                  <a:pt x="9555" y="3952"/>
                </a:lnTo>
                <a:lnTo>
                  <a:pt x="9530" y="4104"/>
                </a:lnTo>
                <a:lnTo>
                  <a:pt x="9412" y="4212"/>
                </a:lnTo>
                <a:lnTo>
                  <a:pt x="9373" y="4239"/>
                </a:lnTo>
                <a:lnTo>
                  <a:pt x="9352" y="4248"/>
                </a:lnTo>
                <a:lnTo>
                  <a:pt x="9332" y="4250"/>
                </a:lnTo>
                <a:lnTo>
                  <a:pt x="9317" y="4249"/>
                </a:lnTo>
                <a:lnTo>
                  <a:pt x="9301" y="4245"/>
                </a:lnTo>
                <a:lnTo>
                  <a:pt x="9285" y="4241"/>
                </a:lnTo>
                <a:lnTo>
                  <a:pt x="9258" y="4223"/>
                </a:lnTo>
                <a:lnTo>
                  <a:pt x="9243" y="4210"/>
                </a:lnTo>
                <a:lnTo>
                  <a:pt x="9231" y="4197"/>
                </a:lnTo>
                <a:lnTo>
                  <a:pt x="9127" y="4104"/>
                </a:lnTo>
                <a:lnTo>
                  <a:pt x="9110" y="4082"/>
                </a:lnTo>
                <a:lnTo>
                  <a:pt x="9106" y="4076"/>
                </a:lnTo>
                <a:lnTo>
                  <a:pt x="9087" y="4060"/>
                </a:lnTo>
                <a:lnTo>
                  <a:pt x="9074" y="4051"/>
                </a:lnTo>
                <a:lnTo>
                  <a:pt x="9054" y="4043"/>
                </a:lnTo>
                <a:lnTo>
                  <a:pt x="9039" y="4041"/>
                </a:lnTo>
                <a:lnTo>
                  <a:pt x="9024" y="4040"/>
                </a:lnTo>
                <a:lnTo>
                  <a:pt x="8918" y="3907"/>
                </a:lnTo>
                <a:lnTo>
                  <a:pt x="8908" y="3891"/>
                </a:lnTo>
                <a:lnTo>
                  <a:pt x="8902" y="3876"/>
                </a:lnTo>
                <a:lnTo>
                  <a:pt x="8901" y="3861"/>
                </a:lnTo>
                <a:lnTo>
                  <a:pt x="8902" y="3847"/>
                </a:lnTo>
                <a:lnTo>
                  <a:pt x="8908" y="3833"/>
                </a:lnTo>
                <a:lnTo>
                  <a:pt x="8918" y="3818"/>
                </a:lnTo>
                <a:lnTo>
                  <a:pt x="8933" y="3806"/>
                </a:lnTo>
                <a:lnTo>
                  <a:pt x="9004" y="3670"/>
                </a:lnTo>
                <a:lnTo>
                  <a:pt x="9011" y="3646"/>
                </a:lnTo>
                <a:lnTo>
                  <a:pt x="9015" y="3626"/>
                </a:lnTo>
                <a:lnTo>
                  <a:pt x="9014" y="3609"/>
                </a:lnTo>
                <a:lnTo>
                  <a:pt x="9013" y="3603"/>
                </a:lnTo>
                <a:lnTo>
                  <a:pt x="9010" y="3598"/>
                </a:lnTo>
                <a:lnTo>
                  <a:pt x="8959" y="3391"/>
                </a:lnTo>
                <a:lnTo>
                  <a:pt x="9061" y="3352"/>
                </a:lnTo>
                <a:lnTo>
                  <a:pt x="9179" y="3352"/>
                </a:lnTo>
                <a:lnTo>
                  <a:pt x="9202" y="3355"/>
                </a:lnTo>
                <a:lnTo>
                  <a:pt x="9249" y="3372"/>
                </a:lnTo>
                <a:lnTo>
                  <a:pt x="9322" y="3415"/>
                </a:lnTo>
                <a:lnTo>
                  <a:pt x="9530" y="3586"/>
                </a:lnTo>
                <a:lnTo>
                  <a:pt x="9550" y="3643"/>
                </a:lnTo>
                <a:close/>
                <a:moveTo>
                  <a:pt x="8887" y="1407"/>
                </a:moveTo>
                <a:lnTo>
                  <a:pt x="8888" y="1420"/>
                </a:lnTo>
                <a:lnTo>
                  <a:pt x="8888" y="1432"/>
                </a:lnTo>
                <a:lnTo>
                  <a:pt x="8886" y="1444"/>
                </a:lnTo>
                <a:lnTo>
                  <a:pt x="8881" y="1457"/>
                </a:lnTo>
                <a:lnTo>
                  <a:pt x="8751" y="1495"/>
                </a:lnTo>
                <a:lnTo>
                  <a:pt x="8634" y="1561"/>
                </a:lnTo>
                <a:lnTo>
                  <a:pt x="8639" y="1568"/>
                </a:lnTo>
                <a:lnTo>
                  <a:pt x="8645" y="1588"/>
                </a:lnTo>
                <a:lnTo>
                  <a:pt x="8646" y="1599"/>
                </a:lnTo>
                <a:lnTo>
                  <a:pt x="8643" y="1618"/>
                </a:lnTo>
                <a:lnTo>
                  <a:pt x="8634" y="1639"/>
                </a:lnTo>
                <a:lnTo>
                  <a:pt x="8631" y="1650"/>
                </a:lnTo>
                <a:lnTo>
                  <a:pt x="8628" y="1673"/>
                </a:lnTo>
                <a:lnTo>
                  <a:pt x="8628" y="1693"/>
                </a:lnTo>
                <a:lnTo>
                  <a:pt x="8631" y="1709"/>
                </a:lnTo>
                <a:lnTo>
                  <a:pt x="8634" y="1717"/>
                </a:lnTo>
                <a:lnTo>
                  <a:pt x="8634" y="1846"/>
                </a:lnTo>
                <a:lnTo>
                  <a:pt x="8481" y="2199"/>
                </a:lnTo>
                <a:lnTo>
                  <a:pt x="8398" y="2336"/>
                </a:lnTo>
                <a:lnTo>
                  <a:pt x="8388" y="2352"/>
                </a:lnTo>
                <a:lnTo>
                  <a:pt x="8375" y="2417"/>
                </a:lnTo>
                <a:lnTo>
                  <a:pt x="8375" y="2423"/>
                </a:lnTo>
                <a:lnTo>
                  <a:pt x="8377" y="2434"/>
                </a:lnTo>
                <a:lnTo>
                  <a:pt x="8385" y="2444"/>
                </a:lnTo>
                <a:lnTo>
                  <a:pt x="8389" y="2448"/>
                </a:lnTo>
                <a:lnTo>
                  <a:pt x="8401" y="2456"/>
                </a:lnTo>
                <a:lnTo>
                  <a:pt x="8608" y="2482"/>
                </a:lnTo>
                <a:lnTo>
                  <a:pt x="8830" y="2670"/>
                </a:lnTo>
                <a:lnTo>
                  <a:pt x="8857" y="2703"/>
                </a:lnTo>
                <a:lnTo>
                  <a:pt x="8874" y="2735"/>
                </a:lnTo>
                <a:lnTo>
                  <a:pt x="8878" y="2751"/>
                </a:lnTo>
                <a:lnTo>
                  <a:pt x="8881" y="2768"/>
                </a:lnTo>
                <a:lnTo>
                  <a:pt x="8764" y="2898"/>
                </a:lnTo>
                <a:lnTo>
                  <a:pt x="8712" y="2988"/>
                </a:lnTo>
                <a:lnTo>
                  <a:pt x="8673" y="3079"/>
                </a:lnTo>
                <a:lnTo>
                  <a:pt x="8556" y="3197"/>
                </a:lnTo>
                <a:lnTo>
                  <a:pt x="8446" y="3390"/>
                </a:lnTo>
                <a:lnTo>
                  <a:pt x="8440" y="3409"/>
                </a:lnTo>
                <a:lnTo>
                  <a:pt x="8439" y="3416"/>
                </a:lnTo>
                <a:lnTo>
                  <a:pt x="8258" y="3612"/>
                </a:lnTo>
                <a:lnTo>
                  <a:pt x="8128" y="3819"/>
                </a:lnTo>
                <a:lnTo>
                  <a:pt x="8122" y="3831"/>
                </a:lnTo>
                <a:lnTo>
                  <a:pt x="8121" y="3842"/>
                </a:lnTo>
                <a:lnTo>
                  <a:pt x="8121" y="3848"/>
                </a:lnTo>
                <a:lnTo>
                  <a:pt x="8122" y="3854"/>
                </a:lnTo>
                <a:lnTo>
                  <a:pt x="8127" y="3864"/>
                </a:lnTo>
                <a:lnTo>
                  <a:pt x="8136" y="3872"/>
                </a:lnTo>
                <a:lnTo>
                  <a:pt x="8147" y="3882"/>
                </a:lnTo>
                <a:lnTo>
                  <a:pt x="8162" y="3890"/>
                </a:lnTo>
                <a:lnTo>
                  <a:pt x="8181" y="3897"/>
                </a:lnTo>
                <a:lnTo>
                  <a:pt x="8543" y="3754"/>
                </a:lnTo>
                <a:lnTo>
                  <a:pt x="8599" y="3746"/>
                </a:lnTo>
                <a:lnTo>
                  <a:pt x="8663" y="3745"/>
                </a:lnTo>
                <a:lnTo>
                  <a:pt x="8706" y="3751"/>
                </a:lnTo>
                <a:lnTo>
                  <a:pt x="8720" y="3754"/>
                </a:lnTo>
                <a:lnTo>
                  <a:pt x="8756" y="3768"/>
                </a:lnTo>
                <a:lnTo>
                  <a:pt x="8777" y="3780"/>
                </a:lnTo>
                <a:lnTo>
                  <a:pt x="8842" y="3910"/>
                </a:lnTo>
                <a:lnTo>
                  <a:pt x="8621" y="4040"/>
                </a:lnTo>
                <a:lnTo>
                  <a:pt x="8309" y="4183"/>
                </a:lnTo>
                <a:lnTo>
                  <a:pt x="7921" y="4300"/>
                </a:lnTo>
                <a:lnTo>
                  <a:pt x="7852" y="4303"/>
                </a:lnTo>
                <a:lnTo>
                  <a:pt x="7821" y="4300"/>
                </a:lnTo>
                <a:lnTo>
                  <a:pt x="7793" y="4293"/>
                </a:lnTo>
                <a:lnTo>
                  <a:pt x="7767" y="4280"/>
                </a:lnTo>
                <a:lnTo>
                  <a:pt x="7742" y="4265"/>
                </a:lnTo>
                <a:lnTo>
                  <a:pt x="7719" y="4245"/>
                </a:lnTo>
                <a:lnTo>
                  <a:pt x="7697" y="4218"/>
                </a:lnTo>
                <a:lnTo>
                  <a:pt x="7692" y="4205"/>
                </a:lnTo>
                <a:lnTo>
                  <a:pt x="7687" y="4178"/>
                </a:lnTo>
                <a:lnTo>
                  <a:pt x="7686" y="4175"/>
                </a:lnTo>
                <a:lnTo>
                  <a:pt x="7686" y="4171"/>
                </a:lnTo>
                <a:lnTo>
                  <a:pt x="7648" y="3910"/>
                </a:lnTo>
                <a:lnTo>
                  <a:pt x="7689" y="3896"/>
                </a:lnTo>
                <a:lnTo>
                  <a:pt x="7692" y="3894"/>
                </a:lnTo>
                <a:lnTo>
                  <a:pt x="7702" y="3889"/>
                </a:lnTo>
                <a:lnTo>
                  <a:pt x="7711" y="3882"/>
                </a:lnTo>
                <a:lnTo>
                  <a:pt x="7715" y="3880"/>
                </a:lnTo>
                <a:lnTo>
                  <a:pt x="7751" y="3851"/>
                </a:lnTo>
                <a:lnTo>
                  <a:pt x="7762" y="3839"/>
                </a:lnTo>
                <a:lnTo>
                  <a:pt x="7763" y="3837"/>
                </a:lnTo>
                <a:lnTo>
                  <a:pt x="7773" y="3827"/>
                </a:lnTo>
                <a:lnTo>
                  <a:pt x="7793" y="3798"/>
                </a:lnTo>
                <a:lnTo>
                  <a:pt x="7809" y="3769"/>
                </a:lnTo>
                <a:lnTo>
                  <a:pt x="7812" y="3765"/>
                </a:lnTo>
                <a:lnTo>
                  <a:pt x="7875" y="3634"/>
                </a:lnTo>
                <a:lnTo>
                  <a:pt x="7912" y="3575"/>
                </a:lnTo>
                <a:lnTo>
                  <a:pt x="7946" y="3529"/>
                </a:lnTo>
                <a:lnTo>
                  <a:pt x="7963" y="3514"/>
                </a:lnTo>
                <a:lnTo>
                  <a:pt x="7972" y="3508"/>
                </a:lnTo>
                <a:lnTo>
                  <a:pt x="8284" y="2898"/>
                </a:lnTo>
                <a:lnTo>
                  <a:pt x="8284" y="2890"/>
                </a:lnTo>
                <a:lnTo>
                  <a:pt x="8287" y="2882"/>
                </a:lnTo>
                <a:lnTo>
                  <a:pt x="8290" y="2874"/>
                </a:lnTo>
                <a:lnTo>
                  <a:pt x="8303" y="2855"/>
                </a:lnTo>
                <a:lnTo>
                  <a:pt x="8336" y="2820"/>
                </a:lnTo>
                <a:lnTo>
                  <a:pt x="8365" y="2771"/>
                </a:lnTo>
                <a:lnTo>
                  <a:pt x="8371" y="2748"/>
                </a:lnTo>
                <a:lnTo>
                  <a:pt x="8374" y="2738"/>
                </a:lnTo>
                <a:lnTo>
                  <a:pt x="8375" y="2729"/>
                </a:lnTo>
                <a:lnTo>
                  <a:pt x="8404" y="2679"/>
                </a:lnTo>
                <a:lnTo>
                  <a:pt x="8411" y="2658"/>
                </a:lnTo>
                <a:lnTo>
                  <a:pt x="8414" y="2647"/>
                </a:lnTo>
                <a:lnTo>
                  <a:pt x="8414" y="2638"/>
                </a:lnTo>
                <a:lnTo>
                  <a:pt x="8389" y="2627"/>
                </a:lnTo>
                <a:lnTo>
                  <a:pt x="8368" y="2622"/>
                </a:lnTo>
                <a:lnTo>
                  <a:pt x="8358" y="2620"/>
                </a:lnTo>
                <a:lnTo>
                  <a:pt x="8341" y="2622"/>
                </a:lnTo>
                <a:lnTo>
                  <a:pt x="8336" y="2625"/>
                </a:lnTo>
                <a:lnTo>
                  <a:pt x="8154" y="2755"/>
                </a:lnTo>
                <a:lnTo>
                  <a:pt x="8067" y="2750"/>
                </a:lnTo>
                <a:lnTo>
                  <a:pt x="8001" y="2738"/>
                </a:lnTo>
                <a:lnTo>
                  <a:pt x="7975" y="2729"/>
                </a:lnTo>
                <a:lnTo>
                  <a:pt x="7956" y="2718"/>
                </a:lnTo>
                <a:lnTo>
                  <a:pt x="7942" y="2705"/>
                </a:lnTo>
                <a:lnTo>
                  <a:pt x="7936" y="2698"/>
                </a:lnTo>
                <a:lnTo>
                  <a:pt x="7933" y="2690"/>
                </a:lnTo>
                <a:lnTo>
                  <a:pt x="7855" y="2534"/>
                </a:lnTo>
                <a:lnTo>
                  <a:pt x="7844" y="2521"/>
                </a:lnTo>
                <a:lnTo>
                  <a:pt x="7837" y="2507"/>
                </a:lnTo>
                <a:lnTo>
                  <a:pt x="7831" y="2495"/>
                </a:lnTo>
                <a:lnTo>
                  <a:pt x="7829" y="2487"/>
                </a:lnTo>
                <a:lnTo>
                  <a:pt x="7829" y="2482"/>
                </a:lnTo>
                <a:lnTo>
                  <a:pt x="7833" y="2470"/>
                </a:lnTo>
                <a:lnTo>
                  <a:pt x="7837" y="2455"/>
                </a:lnTo>
                <a:lnTo>
                  <a:pt x="7836" y="2448"/>
                </a:lnTo>
                <a:lnTo>
                  <a:pt x="7833" y="2443"/>
                </a:lnTo>
                <a:lnTo>
                  <a:pt x="7832" y="2438"/>
                </a:lnTo>
                <a:lnTo>
                  <a:pt x="7832" y="2435"/>
                </a:lnTo>
                <a:lnTo>
                  <a:pt x="7829" y="2430"/>
                </a:lnTo>
                <a:lnTo>
                  <a:pt x="7848" y="2417"/>
                </a:lnTo>
                <a:lnTo>
                  <a:pt x="7873" y="2404"/>
                </a:lnTo>
                <a:lnTo>
                  <a:pt x="7904" y="2396"/>
                </a:lnTo>
                <a:lnTo>
                  <a:pt x="7912" y="2395"/>
                </a:lnTo>
                <a:lnTo>
                  <a:pt x="7924" y="2396"/>
                </a:lnTo>
                <a:lnTo>
                  <a:pt x="7935" y="2399"/>
                </a:lnTo>
                <a:lnTo>
                  <a:pt x="7941" y="2401"/>
                </a:lnTo>
                <a:lnTo>
                  <a:pt x="7946" y="2404"/>
                </a:lnTo>
                <a:lnTo>
                  <a:pt x="8037" y="2183"/>
                </a:lnTo>
                <a:lnTo>
                  <a:pt x="8035" y="2171"/>
                </a:lnTo>
                <a:lnTo>
                  <a:pt x="8036" y="2145"/>
                </a:lnTo>
                <a:lnTo>
                  <a:pt x="8045" y="2123"/>
                </a:lnTo>
                <a:lnTo>
                  <a:pt x="8053" y="2113"/>
                </a:lnTo>
                <a:lnTo>
                  <a:pt x="8064" y="2103"/>
                </a:lnTo>
                <a:lnTo>
                  <a:pt x="8076" y="2093"/>
                </a:lnTo>
                <a:lnTo>
                  <a:pt x="8154" y="1755"/>
                </a:lnTo>
                <a:lnTo>
                  <a:pt x="8163" y="1726"/>
                </a:lnTo>
                <a:lnTo>
                  <a:pt x="8167" y="1703"/>
                </a:lnTo>
                <a:lnTo>
                  <a:pt x="8166" y="1694"/>
                </a:lnTo>
                <a:lnTo>
                  <a:pt x="8163" y="1687"/>
                </a:lnTo>
                <a:lnTo>
                  <a:pt x="8162" y="1684"/>
                </a:lnTo>
                <a:lnTo>
                  <a:pt x="8158" y="1682"/>
                </a:lnTo>
                <a:lnTo>
                  <a:pt x="8154" y="1677"/>
                </a:lnTo>
                <a:lnTo>
                  <a:pt x="8148" y="1668"/>
                </a:lnTo>
                <a:lnTo>
                  <a:pt x="8144" y="1662"/>
                </a:lnTo>
                <a:lnTo>
                  <a:pt x="8136" y="1656"/>
                </a:lnTo>
                <a:lnTo>
                  <a:pt x="8127" y="1654"/>
                </a:lnTo>
                <a:lnTo>
                  <a:pt x="8111" y="1653"/>
                </a:lnTo>
                <a:lnTo>
                  <a:pt x="8084" y="1660"/>
                </a:lnTo>
                <a:lnTo>
                  <a:pt x="7855" y="1768"/>
                </a:lnTo>
                <a:lnTo>
                  <a:pt x="7846" y="1768"/>
                </a:lnTo>
                <a:lnTo>
                  <a:pt x="7829" y="1771"/>
                </a:lnTo>
                <a:lnTo>
                  <a:pt x="7817" y="1777"/>
                </a:lnTo>
                <a:lnTo>
                  <a:pt x="7807" y="1787"/>
                </a:lnTo>
                <a:lnTo>
                  <a:pt x="7800" y="1802"/>
                </a:lnTo>
                <a:lnTo>
                  <a:pt x="7798" y="1804"/>
                </a:lnTo>
                <a:lnTo>
                  <a:pt x="7797" y="1804"/>
                </a:lnTo>
                <a:lnTo>
                  <a:pt x="7797" y="1806"/>
                </a:lnTo>
                <a:lnTo>
                  <a:pt x="7796" y="1810"/>
                </a:lnTo>
                <a:lnTo>
                  <a:pt x="7787" y="1822"/>
                </a:lnTo>
                <a:lnTo>
                  <a:pt x="7777" y="1828"/>
                </a:lnTo>
                <a:lnTo>
                  <a:pt x="7776" y="1830"/>
                </a:lnTo>
                <a:lnTo>
                  <a:pt x="7770" y="1832"/>
                </a:lnTo>
                <a:lnTo>
                  <a:pt x="7766" y="1832"/>
                </a:lnTo>
                <a:lnTo>
                  <a:pt x="7763" y="1848"/>
                </a:lnTo>
                <a:lnTo>
                  <a:pt x="7759" y="1859"/>
                </a:lnTo>
                <a:lnTo>
                  <a:pt x="7751" y="1868"/>
                </a:lnTo>
                <a:lnTo>
                  <a:pt x="7747" y="1871"/>
                </a:lnTo>
                <a:lnTo>
                  <a:pt x="7742" y="1875"/>
                </a:lnTo>
                <a:lnTo>
                  <a:pt x="7729" y="1877"/>
                </a:lnTo>
                <a:lnTo>
                  <a:pt x="7722" y="1877"/>
                </a:lnTo>
                <a:lnTo>
                  <a:pt x="7721" y="1878"/>
                </a:lnTo>
                <a:lnTo>
                  <a:pt x="7713" y="1879"/>
                </a:lnTo>
                <a:lnTo>
                  <a:pt x="7705" y="1877"/>
                </a:lnTo>
                <a:lnTo>
                  <a:pt x="7701" y="1877"/>
                </a:lnTo>
                <a:lnTo>
                  <a:pt x="7695" y="1877"/>
                </a:lnTo>
                <a:lnTo>
                  <a:pt x="7675" y="1872"/>
                </a:lnTo>
                <a:lnTo>
                  <a:pt x="7672" y="1871"/>
                </a:lnTo>
                <a:lnTo>
                  <a:pt x="7670" y="1871"/>
                </a:lnTo>
                <a:lnTo>
                  <a:pt x="7666" y="1868"/>
                </a:lnTo>
                <a:lnTo>
                  <a:pt x="7402" y="1613"/>
                </a:lnTo>
                <a:lnTo>
                  <a:pt x="7396" y="1599"/>
                </a:lnTo>
                <a:lnTo>
                  <a:pt x="7394" y="1587"/>
                </a:lnTo>
                <a:lnTo>
                  <a:pt x="7396" y="1574"/>
                </a:lnTo>
                <a:lnTo>
                  <a:pt x="7401" y="1563"/>
                </a:lnTo>
                <a:lnTo>
                  <a:pt x="7408" y="1552"/>
                </a:lnTo>
                <a:lnTo>
                  <a:pt x="7435" y="1531"/>
                </a:lnTo>
                <a:lnTo>
                  <a:pt x="7453" y="1522"/>
                </a:lnTo>
                <a:lnTo>
                  <a:pt x="7465" y="1524"/>
                </a:lnTo>
                <a:lnTo>
                  <a:pt x="7477" y="1525"/>
                </a:lnTo>
                <a:lnTo>
                  <a:pt x="7477" y="1524"/>
                </a:lnTo>
                <a:lnTo>
                  <a:pt x="7487" y="1524"/>
                </a:lnTo>
                <a:lnTo>
                  <a:pt x="7493" y="1522"/>
                </a:lnTo>
                <a:lnTo>
                  <a:pt x="7498" y="1522"/>
                </a:lnTo>
                <a:lnTo>
                  <a:pt x="7516" y="1511"/>
                </a:lnTo>
                <a:lnTo>
                  <a:pt x="7518" y="1509"/>
                </a:lnTo>
                <a:lnTo>
                  <a:pt x="7519" y="1507"/>
                </a:lnTo>
                <a:lnTo>
                  <a:pt x="7524" y="1504"/>
                </a:lnTo>
                <a:lnTo>
                  <a:pt x="7532" y="1495"/>
                </a:lnTo>
                <a:lnTo>
                  <a:pt x="7803" y="1457"/>
                </a:lnTo>
                <a:lnTo>
                  <a:pt x="8053" y="1396"/>
                </a:lnTo>
                <a:lnTo>
                  <a:pt x="8102" y="1392"/>
                </a:lnTo>
                <a:lnTo>
                  <a:pt x="8125" y="1388"/>
                </a:lnTo>
                <a:lnTo>
                  <a:pt x="8127" y="1386"/>
                </a:lnTo>
                <a:lnTo>
                  <a:pt x="8131" y="1385"/>
                </a:lnTo>
                <a:lnTo>
                  <a:pt x="8136" y="1384"/>
                </a:lnTo>
                <a:lnTo>
                  <a:pt x="8142" y="1381"/>
                </a:lnTo>
                <a:lnTo>
                  <a:pt x="8147" y="1379"/>
                </a:lnTo>
                <a:lnTo>
                  <a:pt x="8165" y="1362"/>
                </a:lnTo>
                <a:lnTo>
                  <a:pt x="8168" y="1355"/>
                </a:lnTo>
                <a:lnTo>
                  <a:pt x="8173" y="1351"/>
                </a:lnTo>
                <a:lnTo>
                  <a:pt x="8181" y="1340"/>
                </a:lnTo>
                <a:lnTo>
                  <a:pt x="8193" y="1235"/>
                </a:lnTo>
                <a:lnTo>
                  <a:pt x="8167" y="989"/>
                </a:lnTo>
                <a:lnTo>
                  <a:pt x="8165" y="978"/>
                </a:lnTo>
                <a:lnTo>
                  <a:pt x="8165" y="957"/>
                </a:lnTo>
                <a:lnTo>
                  <a:pt x="8171" y="931"/>
                </a:lnTo>
                <a:lnTo>
                  <a:pt x="8179" y="917"/>
                </a:lnTo>
                <a:lnTo>
                  <a:pt x="8191" y="905"/>
                </a:lnTo>
                <a:lnTo>
                  <a:pt x="8197" y="900"/>
                </a:lnTo>
                <a:lnTo>
                  <a:pt x="8214" y="892"/>
                </a:lnTo>
                <a:lnTo>
                  <a:pt x="8223" y="889"/>
                </a:lnTo>
                <a:lnTo>
                  <a:pt x="8245" y="886"/>
                </a:lnTo>
                <a:lnTo>
                  <a:pt x="8361" y="886"/>
                </a:lnTo>
                <a:lnTo>
                  <a:pt x="8491" y="899"/>
                </a:lnTo>
                <a:lnTo>
                  <a:pt x="8542" y="957"/>
                </a:lnTo>
                <a:lnTo>
                  <a:pt x="8571" y="1002"/>
                </a:lnTo>
                <a:lnTo>
                  <a:pt x="8585" y="1033"/>
                </a:lnTo>
                <a:lnTo>
                  <a:pt x="8601" y="1080"/>
                </a:lnTo>
                <a:lnTo>
                  <a:pt x="8608" y="1128"/>
                </a:lnTo>
                <a:lnTo>
                  <a:pt x="8608" y="1144"/>
                </a:lnTo>
                <a:lnTo>
                  <a:pt x="8601" y="1153"/>
                </a:lnTo>
                <a:lnTo>
                  <a:pt x="8591" y="1172"/>
                </a:lnTo>
                <a:lnTo>
                  <a:pt x="8585" y="1188"/>
                </a:lnTo>
                <a:lnTo>
                  <a:pt x="8582" y="1202"/>
                </a:lnTo>
                <a:lnTo>
                  <a:pt x="8582" y="1210"/>
                </a:lnTo>
                <a:lnTo>
                  <a:pt x="8641" y="1212"/>
                </a:lnTo>
                <a:lnTo>
                  <a:pt x="8659" y="1216"/>
                </a:lnTo>
                <a:lnTo>
                  <a:pt x="8679" y="1224"/>
                </a:lnTo>
                <a:lnTo>
                  <a:pt x="8733" y="1259"/>
                </a:lnTo>
                <a:lnTo>
                  <a:pt x="8762" y="1272"/>
                </a:lnTo>
                <a:lnTo>
                  <a:pt x="8764" y="1272"/>
                </a:lnTo>
                <a:lnTo>
                  <a:pt x="8765" y="1273"/>
                </a:lnTo>
                <a:lnTo>
                  <a:pt x="8770" y="1274"/>
                </a:lnTo>
                <a:lnTo>
                  <a:pt x="8777" y="1275"/>
                </a:lnTo>
                <a:lnTo>
                  <a:pt x="8855" y="1366"/>
                </a:lnTo>
                <a:lnTo>
                  <a:pt x="8875" y="1385"/>
                </a:lnTo>
                <a:lnTo>
                  <a:pt x="8882" y="1396"/>
                </a:lnTo>
                <a:lnTo>
                  <a:pt x="8887" y="1407"/>
                </a:lnTo>
                <a:close/>
                <a:moveTo>
                  <a:pt x="6519" y="1171"/>
                </a:moveTo>
                <a:lnTo>
                  <a:pt x="6614" y="1209"/>
                </a:lnTo>
                <a:lnTo>
                  <a:pt x="6697" y="1258"/>
                </a:lnTo>
                <a:lnTo>
                  <a:pt x="6767" y="1313"/>
                </a:lnTo>
                <a:lnTo>
                  <a:pt x="6826" y="1380"/>
                </a:lnTo>
                <a:lnTo>
                  <a:pt x="6870" y="1454"/>
                </a:lnTo>
                <a:lnTo>
                  <a:pt x="6883" y="1483"/>
                </a:lnTo>
                <a:lnTo>
                  <a:pt x="6871" y="1494"/>
                </a:lnTo>
                <a:lnTo>
                  <a:pt x="6869" y="1494"/>
                </a:lnTo>
                <a:lnTo>
                  <a:pt x="6864" y="1498"/>
                </a:lnTo>
                <a:lnTo>
                  <a:pt x="6863" y="1498"/>
                </a:lnTo>
                <a:lnTo>
                  <a:pt x="6858" y="1504"/>
                </a:lnTo>
                <a:lnTo>
                  <a:pt x="6853" y="1505"/>
                </a:lnTo>
                <a:lnTo>
                  <a:pt x="6852" y="1505"/>
                </a:lnTo>
                <a:lnTo>
                  <a:pt x="6850" y="1507"/>
                </a:lnTo>
                <a:lnTo>
                  <a:pt x="6845" y="1509"/>
                </a:lnTo>
                <a:lnTo>
                  <a:pt x="6844" y="1509"/>
                </a:lnTo>
                <a:lnTo>
                  <a:pt x="6842" y="1511"/>
                </a:lnTo>
                <a:lnTo>
                  <a:pt x="6824" y="1517"/>
                </a:lnTo>
                <a:lnTo>
                  <a:pt x="6803" y="1522"/>
                </a:lnTo>
                <a:lnTo>
                  <a:pt x="6779" y="1524"/>
                </a:lnTo>
                <a:lnTo>
                  <a:pt x="6726" y="1522"/>
                </a:lnTo>
                <a:lnTo>
                  <a:pt x="6429" y="1574"/>
                </a:lnTo>
                <a:lnTo>
                  <a:pt x="6412" y="1578"/>
                </a:lnTo>
                <a:lnTo>
                  <a:pt x="6399" y="1579"/>
                </a:lnTo>
                <a:lnTo>
                  <a:pt x="6388" y="1576"/>
                </a:lnTo>
                <a:lnTo>
                  <a:pt x="6383" y="1574"/>
                </a:lnTo>
                <a:lnTo>
                  <a:pt x="6379" y="1571"/>
                </a:lnTo>
                <a:lnTo>
                  <a:pt x="6376" y="1566"/>
                </a:lnTo>
                <a:lnTo>
                  <a:pt x="6372" y="1561"/>
                </a:lnTo>
                <a:lnTo>
                  <a:pt x="6367" y="1547"/>
                </a:lnTo>
                <a:lnTo>
                  <a:pt x="6364" y="1538"/>
                </a:lnTo>
                <a:lnTo>
                  <a:pt x="6360" y="1473"/>
                </a:lnTo>
                <a:lnTo>
                  <a:pt x="6355" y="1440"/>
                </a:lnTo>
                <a:lnTo>
                  <a:pt x="6342" y="1406"/>
                </a:lnTo>
                <a:lnTo>
                  <a:pt x="6327" y="1375"/>
                </a:lnTo>
                <a:lnTo>
                  <a:pt x="6306" y="1344"/>
                </a:lnTo>
                <a:lnTo>
                  <a:pt x="6254" y="1287"/>
                </a:lnTo>
                <a:lnTo>
                  <a:pt x="6220" y="1262"/>
                </a:lnTo>
                <a:lnTo>
                  <a:pt x="6221" y="1221"/>
                </a:lnTo>
                <a:lnTo>
                  <a:pt x="6232" y="1176"/>
                </a:lnTo>
                <a:lnTo>
                  <a:pt x="6240" y="1159"/>
                </a:lnTo>
                <a:lnTo>
                  <a:pt x="6246" y="1150"/>
                </a:lnTo>
                <a:lnTo>
                  <a:pt x="6262" y="1131"/>
                </a:lnTo>
                <a:lnTo>
                  <a:pt x="6277" y="1122"/>
                </a:lnTo>
                <a:lnTo>
                  <a:pt x="6286" y="1119"/>
                </a:lnTo>
                <a:lnTo>
                  <a:pt x="6519" y="1171"/>
                </a:lnTo>
                <a:close/>
                <a:moveTo>
                  <a:pt x="3704" y="1874"/>
                </a:moveTo>
                <a:lnTo>
                  <a:pt x="3704" y="1881"/>
                </a:lnTo>
                <a:lnTo>
                  <a:pt x="3705" y="1884"/>
                </a:lnTo>
                <a:lnTo>
                  <a:pt x="3708" y="1895"/>
                </a:lnTo>
                <a:lnTo>
                  <a:pt x="3708" y="1902"/>
                </a:lnTo>
                <a:lnTo>
                  <a:pt x="3709" y="1906"/>
                </a:lnTo>
                <a:lnTo>
                  <a:pt x="3710" y="1917"/>
                </a:lnTo>
                <a:lnTo>
                  <a:pt x="3709" y="1926"/>
                </a:lnTo>
                <a:lnTo>
                  <a:pt x="3708" y="1931"/>
                </a:lnTo>
                <a:lnTo>
                  <a:pt x="3708" y="1937"/>
                </a:lnTo>
                <a:lnTo>
                  <a:pt x="3704" y="1956"/>
                </a:lnTo>
                <a:lnTo>
                  <a:pt x="3702" y="1958"/>
                </a:lnTo>
                <a:lnTo>
                  <a:pt x="3698" y="1972"/>
                </a:lnTo>
                <a:lnTo>
                  <a:pt x="3694" y="1981"/>
                </a:lnTo>
                <a:lnTo>
                  <a:pt x="3690" y="1990"/>
                </a:lnTo>
                <a:lnTo>
                  <a:pt x="3711" y="1990"/>
                </a:lnTo>
                <a:lnTo>
                  <a:pt x="3696" y="1994"/>
                </a:lnTo>
                <a:lnTo>
                  <a:pt x="3683" y="2002"/>
                </a:lnTo>
                <a:lnTo>
                  <a:pt x="3673" y="2011"/>
                </a:lnTo>
                <a:lnTo>
                  <a:pt x="3658" y="2037"/>
                </a:lnTo>
                <a:lnTo>
                  <a:pt x="3650" y="2071"/>
                </a:lnTo>
                <a:lnTo>
                  <a:pt x="3649" y="2113"/>
                </a:lnTo>
                <a:lnTo>
                  <a:pt x="3644" y="2128"/>
                </a:lnTo>
                <a:lnTo>
                  <a:pt x="3644" y="2133"/>
                </a:lnTo>
                <a:lnTo>
                  <a:pt x="3642" y="2137"/>
                </a:lnTo>
                <a:lnTo>
                  <a:pt x="3641" y="2142"/>
                </a:lnTo>
                <a:lnTo>
                  <a:pt x="3639" y="2144"/>
                </a:lnTo>
                <a:lnTo>
                  <a:pt x="3638" y="2150"/>
                </a:lnTo>
                <a:lnTo>
                  <a:pt x="3633" y="2155"/>
                </a:lnTo>
                <a:lnTo>
                  <a:pt x="3630" y="2162"/>
                </a:lnTo>
                <a:lnTo>
                  <a:pt x="3623" y="2165"/>
                </a:lnTo>
                <a:lnTo>
                  <a:pt x="3617" y="2170"/>
                </a:lnTo>
                <a:lnTo>
                  <a:pt x="3603" y="2175"/>
                </a:lnTo>
                <a:lnTo>
                  <a:pt x="3586" y="2175"/>
                </a:lnTo>
                <a:lnTo>
                  <a:pt x="3577" y="2174"/>
                </a:lnTo>
                <a:lnTo>
                  <a:pt x="3572" y="2173"/>
                </a:lnTo>
                <a:lnTo>
                  <a:pt x="3569" y="2173"/>
                </a:lnTo>
                <a:lnTo>
                  <a:pt x="3202" y="2519"/>
                </a:lnTo>
                <a:lnTo>
                  <a:pt x="3203" y="2525"/>
                </a:lnTo>
                <a:lnTo>
                  <a:pt x="3205" y="2529"/>
                </a:lnTo>
                <a:lnTo>
                  <a:pt x="3214" y="2542"/>
                </a:lnTo>
                <a:lnTo>
                  <a:pt x="3344" y="2683"/>
                </a:lnTo>
                <a:lnTo>
                  <a:pt x="3358" y="2689"/>
                </a:lnTo>
                <a:lnTo>
                  <a:pt x="3375" y="2695"/>
                </a:lnTo>
                <a:lnTo>
                  <a:pt x="3404" y="2696"/>
                </a:lnTo>
                <a:lnTo>
                  <a:pt x="3434" y="2685"/>
                </a:lnTo>
                <a:lnTo>
                  <a:pt x="3485" y="2646"/>
                </a:lnTo>
                <a:lnTo>
                  <a:pt x="3550" y="2599"/>
                </a:lnTo>
                <a:lnTo>
                  <a:pt x="3577" y="2585"/>
                </a:lnTo>
                <a:lnTo>
                  <a:pt x="3588" y="2579"/>
                </a:lnTo>
                <a:lnTo>
                  <a:pt x="3812" y="2397"/>
                </a:lnTo>
                <a:lnTo>
                  <a:pt x="4078" y="2254"/>
                </a:lnTo>
                <a:lnTo>
                  <a:pt x="4240" y="2132"/>
                </a:lnTo>
                <a:lnTo>
                  <a:pt x="4256" y="2107"/>
                </a:lnTo>
                <a:lnTo>
                  <a:pt x="4271" y="2087"/>
                </a:lnTo>
                <a:lnTo>
                  <a:pt x="4289" y="2071"/>
                </a:lnTo>
                <a:lnTo>
                  <a:pt x="4324" y="2050"/>
                </a:lnTo>
                <a:lnTo>
                  <a:pt x="4343" y="2047"/>
                </a:lnTo>
                <a:lnTo>
                  <a:pt x="4362" y="2047"/>
                </a:lnTo>
                <a:lnTo>
                  <a:pt x="4383" y="2050"/>
                </a:lnTo>
                <a:lnTo>
                  <a:pt x="4506" y="2193"/>
                </a:lnTo>
                <a:lnTo>
                  <a:pt x="4628" y="2376"/>
                </a:lnTo>
                <a:lnTo>
                  <a:pt x="4455" y="2525"/>
                </a:lnTo>
                <a:lnTo>
                  <a:pt x="4404" y="2553"/>
                </a:lnTo>
                <a:lnTo>
                  <a:pt x="4392" y="2556"/>
                </a:lnTo>
                <a:lnTo>
                  <a:pt x="4383" y="2561"/>
                </a:lnTo>
                <a:lnTo>
                  <a:pt x="4118" y="2724"/>
                </a:lnTo>
                <a:lnTo>
                  <a:pt x="3793" y="2886"/>
                </a:lnTo>
                <a:lnTo>
                  <a:pt x="3772" y="2886"/>
                </a:lnTo>
                <a:lnTo>
                  <a:pt x="3759" y="2910"/>
                </a:lnTo>
                <a:lnTo>
                  <a:pt x="3754" y="2913"/>
                </a:lnTo>
                <a:lnTo>
                  <a:pt x="3751" y="2918"/>
                </a:lnTo>
                <a:lnTo>
                  <a:pt x="3741" y="2927"/>
                </a:lnTo>
                <a:lnTo>
                  <a:pt x="3730" y="2930"/>
                </a:lnTo>
                <a:lnTo>
                  <a:pt x="3719" y="2931"/>
                </a:lnTo>
                <a:lnTo>
                  <a:pt x="3690" y="2928"/>
                </a:lnTo>
                <a:lnTo>
                  <a:pt x="3956" y="3192"/>
                </a:lnTo>
                <a:lnTo>
                  <a:pt x="4118" y="3294"/>
                </a:lnTo>
                <a:lnTo>
                  <a:pt x="4232" y="3337"/>
                </a:lnTo>
                <a:lnTo>
                  <a:pt x="4238" y="3340"/>
                </a:lnTo>
                <a:lnTo>
                  <a:pt x="4389" y="3399"/>
                </a:lnTo>
                <a:lnTo>
                  <a:pt x="4404" y="3403"/>
                </a:lnTo>
                <a:lnTo>
                  <a:pt x="4416" y="3410"/>
                </a:lnTo>
                <a:lnTo>
                  <a:pt x="4426" y="3411"/>
                </a:lnTo>
                <a:lnTo>
                  <a:pt x="4429" y="3411"/>
                </a:lnTo>
                <a:lnTo>
                  <a:pt x="4435" y="3415"/>
                </a:lnTo>
                <a:lnTo>
                  <a:pt x="4439" y="3415"/>
                </a:lnTo>
                <a:lnTo>
                  <a:pt x="4441" y="3416"/>
                </a:lnTo>
                <a:lnTo>
                  <a:pt x="4445" y="3417"/>
                </a:lnTo>
                <a:lnTo>
                  <a:pt x="4462" y="3426"/>
                </a:lnTo>
                <a:lnTo>
                  <a:pt x="4495" y="3447"/>
                </a:lnTo>
                <a:lnTo>
                  <a:pt x="4504" y="3451"/>
                </a:lnTo>
                <a:lnTo>
                  <a:pt x="4505" y="3451"/>
                </a:lnTo>
                <a:lnTo>
                  <a:pt x="4512" y="3454"/>
                </a:lnTo>
                <a:lnTo>
                  <a:pt x="4520" y="3456"/>
                </a:lnTo>
                <a:lnTo>
                  <a:pt x="4526" y="3457"/>
                </a:lnTo>
                <a:lnTo>
                  <a:pt x="4553" y="3467"/>
                </a:lnTo>
                <a:lnTo>
                  <a:pt x="4585" y="3490"/>
                </a:lnTo>
                <a:lnTo>
                  <a:pt x="4594" y="3500"/>
                </a:lnTo>
                <a:lnTo>
                  <a:pt x="4608" y="3518"/>
                </a:lnTo>
                <a:lnTo>
                  <a:pt x="4637" y="3523"/>
                </a:lnTo>
                <a:lnTo>
                  <a:pt x="4653" y="3525"/>
                </a:lnTo>
                <a:lnTo>
                  <a:pt x="4698" y="3552"/>
                </a:lnTo>
                <a:lnTo>
                  <a:pt x="4730" y="3581"/>
                </a:lnTo>
                <a:lnTo>
                  <a:pt x="4769" y="3604"/>
                </a:lnTo>
                <a:lnTo>
                  <a:pt x="4807" y="3621"/>
                </a:lnTo>
                <a:lnTo>
                  <a:pt x="4822" y="3625"/>
                </a:lnTo>
                <a:lnTo>
                  <a:pt x="4831" y="3625"/>
                </a:lnTo>
                <a:lnTo>
                  <a:pt x="4840" y="3626"/>
                </a:lnTo>
                <a:lnTo>
                  <a:pt x="4857" y="3625"/>
                </a:lnTo>
                <a:lnTo>
                  <a:pt x="4865" y="3622"/>
                </a:lnTo>
                <a:lnTo>
                  <a:pt x="4873" y="3621"/>
                </a:lnTo>
                <a:lnTo>
                  <a:pt x="4879" y="3634"/>
                </a:lnTo>
                <a:lnTo>
                  <a:pt x="4887" y="3645"/>
                </a:lnTo>
                <a:lnTo>
                  <a:pt x="4898" y="3652"/>
                </a:lnTo>
                <a:lnTo>
                  <a:pt x="4912" y="3655"/>
                </a:lnTo>
                <a:lnTo>
                  <a:pt x="4948" y="3654"/>
                </a:lnTo>
                <a:lnTo>
                  <a:pt x="4996" y="3642"/>
                </a:lnTo>
                <a:lnTo>
                  <a:pt x="5118" y="3764"/>
                </a:lnTo>
                <a:lnTo>
                  <a:pt x="5254" y="3764"/>
                </a:lnTo>
                <a:lnTo>
                  <a:pt x="5278" y="3768"/>
                </a:lnTo>
                <a:lnTo>
                  <a:pt x="5299" y="3777"/>
                </a:lnTo>
                <a:lnTo>
                  <a:pt x="5314" y="3794"/>
                </a:lnTo>
                <a:lnTo>
                  <a:pt x="5321" y="3805"/>
                </a:lnTo>
                <a:lnTo>
                  <a:pt x="5453" y="3811"/>
                </a:lnTo>
                <a:lnTo>
                  <a:pt x="5519" y="3827"/>
                </a:lnTo>
                <a:lnTo>
                  <a:pt x="5547" y="3838"/>
                </a:lnTo>
                <a:lnTo>
                  <a:pt x="5569" y="3851"/>
                </a:lnTo>
                <a:lnTo>
                  <a:pt x="5587" y="3866"/>
                </a:lnTo>
                <a:lnTo>
                  <a:pt x="5607" y="3849"/>
                </a:lnTo>
                <a:lnTo>
                  <a:pt x="5616" y="3844"/>
                </a:lnTo>
                <a:lnTo>
                  <a:pt x="5627" y="3839"/>
                </a:lnTo>
                <a:lnTo>
                  <a:pt x="5648" y="3838"/>
                </a:lnTo>
                <a:lnTo>
                  <a:pt x="5658" y="3839"/>
                </a:lnTo>
                <a:lnTo>
                  <a:pt x="5669" y="3846"/>
                </a:lnTo>
                <a:lnTo>
                  <a:pt x="5708" y="3880"/>
                </a:lnTo>
                <a:lnTo>
                  <a:pt x="5749" y="3907"/>
                </a:lnTo>
                <a:lnTo>
                  <a:pt x="5689" y="3947"/>
                </a:lnTo>
                <a:lnTo>
                  <a:pt x="5682" y="3960"/>
                </a:lnTo>
                <a:lnTo>
                  <a:pt x="5670" y="4028"/>
                </a:lnTo>
                <a:lnTo>
                  <a:pt x="5669" y="4049"/>
                </a:lnTo>
                <a:lnTo>
                  <a:pt x="5649" y="4049"/>
                </a:lnTo>
                <a:lnTo>
                  <a:pt x="5617" y="4054"/>
                </a:lnTo>
                <a:lnTo>
                  <a:pt x="5597" y="4063"/>
                </a:lnTo>
                <a:lnTo>
                  <a:pt x="5592" y="4071"/>
                </a:lnTo>
                <a:lnTo>
                  <a:pt x="5588" y="4080"/>
                </a:lnTo>
                <a:lnTo>
                  <a:pt x="5587" y="4089"/>
                </a:lnTo>
                <a:lnTo>
                  <a:pt x="5577" y="4093"/>
                </a:lnTo>
                <a:lnTo>
                  <a:pt x="5517" y="4124"/>
                </a:lnTo>
                <a:lnTo>
                  <a:pt x="5477" y="4138"/>
                </a:lnTo>
                <a:lnTo>
                  <a:pt x="5465" y="4140"/>
                </a:lnTo>
                <a:lnTo>
                  <a:pt x="5461" y="4140"/>
                </a:lnTo>
                <a:lnTo>
                  <a:pt x="5455" y="4144"/>
                </a:lnTo>
                <a:lnTo>
                  <a:pt x="5433" y="4151"/>
                </a:lnTo>
                <a:lnTo>
                  <a:pt x="5423" y="4151"/>
                </a:lnTo>
                <a:lnTo>
                  <a:pt x="5420" y="4152"/>
                </a:lnTo>
                <a:lnTo>
                  <a:pt x="5334" y="4165"/>
                </a:lnTo>
                <a:lnTo>
                  <a:pt x="5220" y="4171"/>
                </a:lnTo>
                <a:lnTo>
                  <a:pt x="4852" y="4233"/>
                </a:lnTo>
                <a:lnTo>
                  <a:pt x="4741" y="4182"/>
                </a:lnTo>
                <a:lnTo>
                  <a:pt x="4710" y="4171"/>
                </a:lnTo>
                <a:lnTo>
                  <a:pt x="4704" y="4170"/>
                </a:lnTo>
                <a:lnTo>
                  <a:pt x="4698" y="4170"/>
                </a:lnTo>
                <a:lnTo>
                  <a:pt x="4654" y="4161"/>
                </a:lnTo>
                <a:lnTo>
                  <a:pt x="4596" y="4140"/>
                </a:lnTo>
                <a:lnTo>
                  <a:pt x="4592" y="4139"/>
                </a:lnTo>
                <a:lnTo>
                  <a:pt x="4567" y="4131"/>
                </a:lnTo>
                <a:lnTo>
                  <a:pt x="4240" y="4049"/>
                </a:lnTo>
                <a:lnTo>
                  <a:pt x="3996" y="3927"/>
                </a:lnTo>
                <a:lnTo>
                  <a:pt x="3996" y="3912"/>
                </a:lnTo>
                <a:lnTo>
                  <a:pt x="3994" y="3901"/>
                </a:lnTo>
                <a:lnTo>
                  <a:pt x="3989" y="3891"/>
                </a:lnTo>
                <a:lnTo>
                  <a:pt x="3986" y="3886"/>
                </a:lnTo>
                <a:lnTo>
                  <a:pt x="3979" y="3881"/>
                </a:lnTo>
                <a:lnTo>
                  <a:pt x="3972" y="3880"/>
                </a:lnTo>
                <a:lnTo>
                  <a:pt x="3964" y="3881"/>
                </a:lnTo>
                <a:lnTo>
                  <a:pt x="3956" y="3886"/>
                </a:lnTo>
                <a:lnTo>
                  <a:pt x="3650" y="3559"/>
                </a:lnTo>
                <a:lnTo>
                  <a:pt x="3630" y="3585"/>
                </a:lnTo>
                <a:lnTo>
                  <a:pt x="3609" y="3604"/>
                </a:lnTo>
                <a:lnTo>
                  <a:pt x="3588" y="3616"/>
                </a:lnTo>
                <a:lnTo>
                  <a:pt x="3578" y="3621"/>
                </a:lnTo>
                <a:lnTo>
                  <a:pt x="3569" y="3621"/>
                </a:lnTo>
                <a:lnTo>
                  <a:pt x="3553" y="3629"/>
                </a:lnTo>
                <a:lnTo>
                  <a:pt x="3533" y="3653"/>
                </a:lnTo>
                <a:lnTo>
                  <a:pt x="3522" y="3678"/>
                </a:lnTo>
                <a:lnTo>
                  <a:pt x="3521" y="3693"/>
                </a:lnTo>
                <a:lnTo>
                  <a:pt x="3522" y="3708"/>
                </a:lnTo>
                <a:lnTo>
                  <a:pt x="3528" y="3724"/>
                </a:lnTo>
                <a:lnTo>
                  <a:pt x="3509" y="3741"/>
                </a:lnTo>
                <a:lnTo>
                  <a:pt x="3496" y="3763"/>
                </a:lnTo>
                <a:lnTo>
                  <a:pt x="3489" y="3783"/>
                </a:lnTo>
                <a:lnTo>
                  <a:pt x="3487" y="3805"/>
                </a:lnTo>
                <a:lnTo>
                  <a:pt x="3466" y="3886"/>
                </a:lnTo>
                <a:lnTo>
                  <a:pt x="3459" y="3898"/>
                </a:lnTo>
                <a:lnTo>
                  <a:pt x="3455" y="3911"/>
                </a:lnTo>
                <a:lnTo>
                  <a:pt x="3446" y="3927"/>
                </a:lnTo>
                <a:lnTo>
                  <a:pt x="3426" y="4089"/>
                </a:lnTo>
                <a:lnTo>
                  <a:pt x="3344" y="4213"/>
                </a:lnTo>
                <a:lnTo>
                  <a:pt x="3344" y="4214"/>
                </a:lnTo>
                <a:lnTo>
                  <a:pt x="3351" y="4230"/>
                </a:lnTo>
                <a:lnTo>
                  <a:pt x="3353" y="4238"/>
                </a:lnTo>
                <a:lnTo>
                  <a:pt x="3355" y="4248"/>
                </a:lnTo>
                <a:lnTo>
                  <a:pt x="3353" y="4254"/>
                </a:lnTo>
                <a:lnTo>
                  <a:pt x="3351" y="4261"/>
                </a:lnTo>
                <a:lnTo>
                  <a:pt x="3349" y="4263"/>
                </a:lnTo>
                <a:lnTo>
                  <a:pt x="3348" y="4263"/>
                </a:lnTo>
                <a:lnTo>
                  <a:pt x="3348" y="4266"/>
                </a:lnTo>
                <a:lnTo>
                  <a:pt x="3344" y="4274"/>
                </a:lnTo>
                <a:lnTo>
                  <a:pt x="3334" y="4282"/>
                </a:lnTo>
                <a:lnTo>
                  <a:pt x="3318" y="4299"/>
                </a:lnTo>
                <a:lnTo>
                  <a:pt x="3313" y="4308"/>
                </a:lnTo>
                <a:lnTo>
                  <a:pt x="3307" y="4315"/>
                </a:lnTo>
                <a:lnTo>
                  <a:pt x="3303" y="4329"/>
                </a:lnTo>
                <a:lnTo>
                  <a:pt x="3303" y="4335"/>
                </a:lnTo>
                <a:lnTo>
                  <a:pt x="3284" y="4342"/>
                </a:lnTo>
                <a:lnTo>
                  <a:pt x="3274" y="4346"/>
                </a:lnTo>
                <a:lnTo>
                  <a:pt x="3253" y="4370"/>
                </a:lnTo>
                <a:lnTo>
                  <a:pt x="3233" y="4414"/>
                </a:lnTo>
                <a:lnTo>
                  <a:pt x="3223" y="4478"/>
                </a:lnTo>
                <a:lnTo>
                  <a:pt x="3222" y="4517"/>
                </a:lnTo>
                <a:lnTo>
                  <a:pt x="3211" y="4524"/>
                </a:lnTo>
                <a:lnTo>
                  <a:pt x="3186" y="4541"/>
                </a:lnTo>
                <a:lnTo>
                  <a:pt x="3161" y="4566"/>
                </a:lnTo>
                <a:lnTo>
                  <a:pt x="3133" y="4599"/>
                </a:lnTo>
                <a:lnTo>
                  <a:pt x="3108" y="4638"/>
                </a:lnTo>
                <a:lnTo>
                  <a:pt x="3106" y="4638"/>
                </a:lnTo>
                <a:lnTo>
                  <a:pt x="3098" y="4655"/>
                </a:lnTo>
                <a:lnTo>
                  <a:pt x="3074" y="4682"/>
                </a:lnTo>
                <a:lnTo>
                  <a:pt x="3045" y="4696"/>
                </a:lnTo>
                <a:lnTo>
                  <a:pt x="3037" y="4696"/>
                </a:lnTo>
                <a:lnTo>
                  <a:pt x="3037" y="4697"/>
                </a:lnTo>
                <a:lnTo>
                  <a:pt x="3031" y="4700"/>
                </a:lnTo>
                <a:lnTo>
                  <a:pt x="3018" y="4703"/>
                </a:lnTo>
                <a:lnTo>
                  <a:pt x="2972" y="4687"/>
                </a:lnTo>
                <a:lnTo>
                  <a:pt x="2955" y="4685"/>
                </a:lnTo>
                <a:lnTo>
                  <a:pt x="2941" y="4686"/>
                </a:lnTo>
                <a:lnTo>
                  <a:pt x="2930" y="4689"/>
                </a:lnTo>
                <a:lnTo>
                  <a:pt x="2922" y="4697"/>
                </a:lnTo>
                <a:lnTo>
                  <a:pt x="2917" y="4708"/>
                </a:lnTo>
                <a:lnTo>
                  <a:pt x="2915" y="4723"/>
                </a:lnTo>
                <a:lnTo>
                  <a:pt x="2866" y="4707"/>
                </a:lnTo>
                <a:lnTo>
                  <a:pt x="2819" y="4682"/>
                </a:lnTo>
                <a:lnTo>
                  <a:pt x="2795" y="4664"/>
                </a:lnTo>
                <a:lnTo>
                  <a:pt x="2751" y="4623"/>
                </a:lnTo>
                <a:lnTo>
                  <a:pt x="2609" y="4457"/>
                </a:lnTo>
                <a:lnTo>
                  <a:pt x="2613" y="4445"/>
                </a:lnTo>
                <a:lnTo>
                  <a:pt x="2613" y="4435"/>
                </a:lnTo>
                <a:lnTo>
                  <a:pt x="2614" y="4433"/>
                </a:lnTo>
                <a:lnTo>
                  <a:pt x="2609" y="4420"/>
                </a:lnTo>
                <a:lnTo>
                  <a:pt x="2604" y="4405"/>
                </a:lnTo>
                <a:lnTo>
                  <a:pt x="2583" y="4371"/>
                </a:lnTo>
                <a:lnTo>
                  <a:pt x="2526" y="4306"/>
                </a:lnTo>
                <a:lnTo>
                  <a:pt x="2521" y="4293"/>
                </a:lnTo>
                <a:lnTo>
                  <a:pt x="2523" y="4283"/>
                </a:lnTo>
                <a:lnTo>
                  <a:pt x="2527" y="4273"/>
                </a:lnTo>
                <a:lnTo>
                  <a:pt x="2536" y="4265"/>
                </a:lnTo>
                <a:lnTo>
                  <a:pt x="2550" y="4259"/>
                </a:lnTo>
                <a:lnTo>
                  <a:pt x="2569" y="4253"/>
                </a:lnTo>
                <a:lnTo>
                  <a:pt x="2600" y="4183"/>
                </a:lnTo>
                <a:lnTo>
                  <a:pt x="2609" y="4114"/>
                </a:lnTo>
                <a:lnTo>
                  <a:pt x="2609" y="4098"/>
                </a:lnTo>
                <a:lnTo>
                  <a:pt x="2600" y="4049"/>
                </a:lnTo>
                <a:lnTo>
                  <a:pt x="2569" y="3988"/>
                </a:lnTo>
                <a:lnTo>
                  <a:pt x="2569" y="3500"/>
                </a:lnTo>
                <a:lnTo>
                  <a:pt x="2528" y="3417"/>
                </a:lnTo>
                <a:lnTo>
                  <a:pt x="2523" y="3448"/>
                </a:lnTo>
                <a:lnTo>
                  <a:pt x="2507" y="3483"/>
                </a:lnTo>
                <a:lnTo>
                  <a:pt x="2481" y="3520"/>
                </a:lnTo>
                <a:lnTo>
                  <a:pt x="2431" y="3578"/>
                </a:lnTo>
                <a:lnTo>
                  <a:pt x="2384" y="3645"/>
                </a:lnTo>
                <a:lnTo>
                  <a:pt x="2370" y="3670"/>
                </a:lnTo>
                <a:lnTo>
                  <a:pt x="2365" y="3683"/>
                </a:lnTo>
                <a:lnTo>
                  <a:pt x="2341" y="3693"/>
                </a:lnTo>
                <a:lnTo>
                  <a:pt x="2308" y="3716"/>
                </a:lnTo>
                <a:lnTo>
                  <a:pt x="2298" y="3728"/>
                </a:lnTo>
                <a:lnTo>
                  <a:pt x="2291" y="3741"/>
                </a:lnTo>
                <a:lnTo>
                  <a:pt x="2291" y="3755"/>
                </a:lnTo>
                <a:lnTo>
                  <a:pt x="2294" y="3768"/>
                </a:lnTo>
                <a:lnTo>
                  <a:pt x="2303" y="3785"/>
                </a:lnTo>
                <a:lnTo>
                  <a:pt x="2121" y="4029"/>
                </a:lnTo>
                <a:lnTo>
                  <a:pt x="1794" y="4416"/>
                </a:lnTo>
                <a:lnTo>
                  <a:pt x="1611" y="4477"/>
                </a:lnTo>
                <a:lnTo>
                  <a:pt x="1601" y="4486"/>
                </a:lnTo>
                <a:lnTo>
                  <a:pt x="1594" y="4497"/>
                </a:lnTo>
                <a:lnTo>
                  <a:pt x="1592" y="4506"/>
                </a:lnTo>
                <a:lnTo>
                  <a:pt x="1591" y="4517"/>
                </a:lnTo>
                <a:lnTo>
                  <a:pt x="1625" y="4559"/>
                </a:lnTo>
                <a:lnTo>
                  <a:pt x="1655" y="4606"/>
                </a:lnTo>
                <a:lnTo>
                  <a:pt x="1674" y="4656"/>
                </a:lnTo>
                <a:lnTo>
                  <a:pt x="1687" y="4710"/>
                </a:lnTo>
                <a:lnTo>
                  <a:pt x="1688" y="4799"/>
                </a:lnTo>
                <a:lnTo>
                  <a:pt x="1673" y="4896"/>
                </a:lnTo>
                <a:lnTo>
                  <a:pt x="1645" y="4995"/>
                </a:lnTo>
                <a:lnTo>
                  <a:pt x="1631" y="5017"/>
                </a:lnTo>
                <a:lnTo>
                  <a:pt x="1617" y="5027"/>
                </a:lnTo>
                <a:lnTo>
                  <a:pt x="1611" y="5030"/>
                </a:lnTo>
                <a:lnTo>
                  <a:pt x="1605" y="5035"/>
                </a:lnTo>
                <a:lnTo>
                  <a:pt x="1571" y="5049"/>
                </a:lnTo>
                <a:lnTo>
                  <a:pt x="1532" y="5059"/>
                </a:lnTo>
                <a:lnTo>
                  <a:pt x="1483" y="5081"/>
                </a:lnTo>
                <a:lnTo>
                  <a:pt x="1448" y="5110"/>
                </a:lnTo>
                <a:lnTo>
                  <a:pt x="1305" y="4988"/>
                </a:lnTo>
                <a:lnTo>
                  <a:pt x="1204" y="4866"/>
                </a:lnTo>
                <a:lnTo>
                  <a:pt x="1204" y="4845"/>
                </a:lnTo>
                <a:lnTo>
                  <a:pt x="1208" y="4811"/>
                </a:lnTo>
                <a:lnTo>
                  <a:pt x="1217" y="4786"/>
                </a:lnTo>
                <a:lnTo>
                  <a:pt x="1234" y="4768"/>
                </a:lnTo>
                <a:lnTo>
                  <a:pt x="1245" y="4764"/>
                </a:lnTo>
                <a:lnTo>
                  <a:pt x="1209" y="4734"/>
                </a:lnTo>
                <a:lnTo>
                  <a:pt x="1194" y="4716"/>
                </a:lnTo>
                <a:lnTo>
                  <a:pt x="1164" y="4677"/>
                </a:lnTo>
                <a:lnTo>
                  <a:pt x="1126" y="4608"/>
                </a:lnTo>
                <a:lnTo>
                  <a:pt x="1115" y="4582"/>
                </a:lnTo>
                <a:lnTo>
                  <a:pt x="1072" y="4427"/>
                </a:lnTo>
                <a:lnTo>
                  <a:pt x="1061" y="4355"/>
                </a:lnTo>
                <a:lnTo>
                  <a:pt x="1051" y="4355"/>
                </a:lnTo>
                <a:lnTo>
                  <a:pt x="1042" y="4351"/>
                </a:lnTo>
                <a:lnTo>
                  <a:pt x="1024" y="4339"/>
                </a:lnTo>
                <a:lnTo>
                  <a:pt x="1016" y="4331"/>
                </a:lnTo>
                <a:lnTo>
                  <a:pt x="1010" y="4320"/>
                </a:lnTo>
                <a:lnTo>
                  <a:pt x="998" y="4294"/>
                </a:lnTo>
                <a:lnTo>
                  <a:pt x="1004" y="4266"/>
                </a:lnTo>
                <a:lnTo>
                  <a:pt x="1004" y="4242"/>
                </a:lnTo>
                <a:lnTo>
                  <a:pt x="1000" y="4233"/>
                </a:lnTo>
                <a:lnTo>
                  <a:pt x="995" y="4224"/>
                </a:lnTo>
                <a:lnTo>
                  <a:pt x="987" y="4218"/>
                </a:lnTo>
                <a:lnTo>
                  <a:pt x="980" y="4213"/>
                </a:lnTo>
                <a:lnTo>
                  <a:pt x="856" y="3683"/>
                </a:lnTo>
                <a:lnTo>
                  <a:pt x="592" y="4089"/>
                </a:lnTo>
                <a:lnTo>
                  <a:pt x="490" y="4294"/>
                </a:lnTo>
                <a:lnTo>
                  <a:pt x="484" y="4298"/>
                </a:lnTo>
                <a:lnTo>
                  <a:pt x="471" y="4308"/>
                </a:lnTo>
                <a:lnTo>
                  <a:pt x="448" y="4356"/>
                </a:lnTo>
                <a:lnTo>
                  <a:pt x="408" y="4457"/>
                </a:lnTo>
                <a:lnTo>
                  <a:pt x="326" y="4599"/>
                </a:lnTo>
                <a:lnTo>
                  <a:pt x="286" y="4581"/>
                </a:lnTo>
                <a:lnTo>
                  <a:pt x="199" y="4559"/>
                </a:lnTo>
                <a:lnTo>
                  <a:pt x="114" y="4525"/>
                </a:lnTo>
                <a:lnTo>
                  <a:pt x="108" y="4522"/>
                </a:lnTo>
                <a:lnTo>
                  <a:pt x="92" y="4508"/>
                </a:lnTo>
                <a:lnTo>
                  <a:pt x="77" y="4483"/>
                </a:lnTo>
                <a:lnTo>
                  <a:pt x="67" y="4451"/>
                </a:lnTo>
                <a:lnTo>
                  <a:pt x="63" y="4423"/>
                </a:lnTo>
                <a:lnTo>
                  <a:pt x="61" y="4362"/>
                </a:lnTo>
                <a:lnTo>
                  <a:pt x="58" y="4331"/>
                </a:lnTo>
                <a:lnTo>
                  <a:pt x="45" y="4279"/>
                </a:lnTo>
                <a:lnTo>
                  <a:pt x="37" y="4256"/>
                </a:lnTo>
                <a:lnTo>
                  <a:pt x="27" y="4238"/>
                </a:lnTo>
                <a:lnTo>
                  <a:pt x="13" y="4223"/>
                </a:lnTo>
                <a:lnTo>
                  <a:pt x="0" y="4213"/>
                </a:lnTo>
                <a:lnTo>
                  <a:pt x="4" y="4161"/>
                </a:lnTo>
                <a:lnTo>
                  <a:pt x="11" y="4143"/>
                </a:lnTo>
                <a:lnTo>
                  <a:pt x="20" y="4131"/>
                </a:lnTo>
                <a:lnTo>
                  <a:pt x="55" y="4111"/>
                </a:lnTo>
                <a:lnTo>
                  <a:pt x="82" y="4089"/>
                </a:lnTo>
                <a:lnTo>
                  <a:pt x="97" y="4069"/>
                </a:lnTo>
                <a:lnTo>
                  <a:pt x="102" y="4049"/>
                </a:lnTo>
                <a:lnTo>
                  <a:pt x="205" y="3846"/>
                </a:lnTo>
                <a:lnTo>
                  <a:pt x="347" y="3642"/>
                </a:lnTo>
                <a:lnTo>
                  <a:pt x="490" y="3314"/>
                </a:lnTo>
                <a:lnTo>
                  <a:pt x="551" y="3213"/>
                </a:lnTo>
                <a:lnTo>
                  <a:pt x="555" y="3198"/>
                </a:lnTo>
                <a:lnTo>
                  <a:pt x="556" y="3169"/>
                </a:lnTo>
                <a:lnTo>
                  <a:pt x="555" y="3155"/>
                </a:lnTo>
                <a:lnTo>
                  <a:pt x="551" y="3143"/>
                </a:lnTo>
                <a:lnTo>
                  <a:pt x="538" y="3120"/>
                </a:lnTo>
                <a:lnTo>
                  <a:pt x="530" y="3111"/>
                </a:lnTo>
                <a:lnTo>
                  <a:pt x="568" y="3096"/>
                </a:lnTo>
                <a:lnTo>
                  <a:pt x="576" y="3088"/>
                </a:lnTo>
                <a:lnTo>
                  <a:pt x="585" y="3082"/>
                </a:lnTo>
                <a:lnTo>
                  <a:pt x="601" y="3070"/>
                </a:lnTo>
                <a:lnTo>
                  <a:pt x="628" y="3033"/>
                </a:lnTo>
                <a:lnTo>
                  <a:pt x="633" y="3022"/>
                </a:lnTo>
                <a:lnTo>
                  <a:pt x="641" y="3012"/>
                </a:lnTo>
                <a:lnTo>
                  <a:pt x="652" y="2989"/>
                </a:lnTo>
                <a:lnTo>
                  <a:pt x="652" y="2866"/>
                </a:lnTo>
                <a:lnTo>
                  <a:pt x="713" y="2744"/>
                </a:lnTo>
                <a:lnTo>
                  <a:pt x="734" y="2672"/>
                </a:lnTo>
                <a:lnTo>
                  <a:pt x="787" y="2547"/>
                </a:lnTo>
                <a:lnTo>
                  <a:pt x="794" y="2539"/>
                </a:lnTo>
                <a:lnTo>
                  <a:pt x="799" y="2532"/>
                </a:lnTo>
                <a:lnTo>
                  <a:pt x="804" y="2526"/>
                </a:lnTo>
                <a:lnTo>
                  <a:pt x="817" y="2519"/>
                </a:lnTo>
                <a:lnTo>
                  <a:pt x="830" y="2482"/>
                </a:lnTo>
                <a:lnTo>
                  <a:pt x="840" y="2465"/>
                </a:lnTo>
                <a:lnTo>
                  <a:pt x="844" y="2462"/>
                </a:lnTo>
                <a:lnTo>
                  <a:pt x="856" y="2458"/>
                </a:lnTo>
                <a:lnTo>
                  <a:pt x="861" y="2455"/>
                </a:lnTo>
                <a:lnTo>
                  <a:pt x="868" y="2453"/>
                </a:lnTo>
                <a:lnTo>
                  <a:pt x="901" y="2458"/>
                </a:lnTo>
                <a:lnTo>
                  <a:pt x="960" y="2486"/>
                </a:lnTo>
                <a:lnTo>
                  <a:pt x="1041" y="2539"/>
                </a:lnTo>
                <a:lnTo>
                  <a:pt x="1183" y="2315"/>
                </a:lnTo>
                <a:lnTo>
                  <a:pt x="1286" y="2071"/>
                </a:lnTo>
                <a:lnTo>
                  <a:pt x="1550" y="1643"/>
                </a:lnTo>
                <a:lnTo>
                  <a:pt x="1574" y="1620"/>
                </a:lnTo>
                <a:lnTo>
                  <a:pt x="1591" y="1600"/>
                </a:lnTo>
                <a:lnTo>
                  <a:pt x="1593" y="1588"/>
                </a:lnTo>
                <a:lnTo>
                  <a:pt x="1594" y="1579"/>
                </a:lnTo>
                <a:lnTo>
                  <a:pt x="1593" y="1569"/>
                </a:lnTo>
                <a:lnTo>
                  <a:pt x="1591" y="1562"/>
                </a:lnTo>
                <a:lnTo>
                  <a:pt x="1693" y="1376"/>
                </a:lnTo>
                <a:lnTo>
                  <a:pt x="2100" y="745"/>
                </a:lnTo>
                <a:lnTo>
                  <a:pt x="2121" y="582"/>
                </a:lnTo>
                <a:lnTo>
                  <a:pt x="2136" y="568"/>
                </a:lnTo>
                <a:lnTo>
                  <a:pt x="2153" y="558"/>
                </a:lnTo>
                <a:lnTo>
                  <a:pt x="2170" y="554"/>
                </a:lnTo>
                <a:lnTo>
                  <a:pt x="2191" y="555"/>
                </a:lnTo>
                <a:lnTo>
                  <a:pt x="2212" y="559"/>
                </a:lnTo>
                <a:lnTo>
                  <a:pt x="2235" y="568"/>
                </a:lnTo>
                <a:lnTo>
                  <a:pt x="2284" y="602"/>
                </a:lnTo>
                <a:lnTo>
                  <a:pt x="2406" y="786"/>
                </a:lnTo>
                <a:lnTo>
                  <a:pt x="2406" y="867"/>
                </a:lnTo>
                <a:lnTo>
                  <a:pt x="2400" y="876"/>
                </a:lnTo>
                <a:lnTo>
                  <a:pt x="2396" y="893"/>
                </a:lnTo>
                <a:lnTo>
                  <a:pt x="2396" y="908"/>
                </a:lnTo>
                <a:lnTo>
                  <a:pt x="2400" y="921"/>
                </a:lnTo>
                <a:lnTo>
                  <a:pt x="2406" y="928"/>
                </a:lnTo>
                <a:lnTo>
                  <a:pt x="2079" y="1376"/>
                </a:lnTo>
                <a:lnTo>
                  <a:pt x="1856" y="1724"/>
                </a:lnTo>
                <a:lnTo>
                  <a:pt x="1815" y="1765"/>
                </a:lnTo>
                <a:lnTo>
                  <a:pt x="1347" y="2805"/>
                </a:lnTo>
                <a:lnTo>
                  <a:pt x="1350" y="2835"/>
                </a:lnTo>
                <a:lnTo>
                  <a:pt x="1349" y="2849"/>
                </a:lnTo>
                <a:lnTo>
                  <a:pt x="1345" y="2866"/>
                </a:lnTo>
                <a:lnTo>
                  <a:pt x="1329" y="2896"/>
                </a:lnTo>
                <a:lnTo>
                  <a:pt x="1305" y="2928"/>
                </a:lnTo>
                <a:lnTo>
                  <a:pt x="1305" y="3172"/>
                </a:lnTo>
                <a:lnTo>
                  <a:pt x="1326" y="3724"/>
                </a:lnTo>
                <a:lnTo>
                  <a:pt x="1335" y="3731"/>
                </a:lnTo>
                <a:lnTo>
                  <a:pt x="1347" y="3749"/>
                </a:lnTo>
                <a:lnTo>
                  <a:pt x="1350" y="3758"/>
                </a:lnTo>
                <a:lnTo>
                  <a:pt x="1351" y="3766"/>
                </a:lnTo>
                <a:lnTo>
                  <a:pt x="1351" y="3773"/>
                </a:lnTo>
                <a:lnTo>
                  <a:pt x="1350" y="3774"/>
                </a:lnTo>
                <a:lnTo>
                  <a:pt x="1350" y="3777"/>
                </a:lnTo>
                <a:lnTo>
                  <a:pt x="1347" y="3785"/>
                </a:lnTo>
                <a:lnTo>
                  <a:pt x="1351" y="3845"/>
                </a:lnTo>
                <a:lnTo>
                  <a:pt x="1367" y="3907"/>
                </a:lnTo>
                <a:lnTo>
                  <a:pt x="1469" y="3660"/>
                </a:lnTo>
                <a:lnTo>
                  <a:pt x="1611" y="3417"/>
                </a:lnTo>
                <a:lnTo>
                  <a:pt x="1620" y="3472"/>
                </a:lnTo>
                <a:lnTo>
                  <a:pt x="1622" y="3487"/>
                </a:lnTo>
                <a:lnTo>
                  <a:pt x="1617" y="3515"/>
                </a:lnTo>
                <a:lnTo>
                  <a:pt x="1616" y="3521"/>
                </a:lnTo>
                <a:lnTo>
                  <a:pt x="1615" y="3527"/>
                </a:lnTo>
                <a:lnTo>
                  <a:pt x="1611" y="3539"/>
                </a:lnTo>
                <a:lnTo>
                  <a:pt x="1601" y="3553"/>
                </a:lnTo>
                <a:lnTo>
                  <a:pt x="1588" y="3581"/>
                </a:lnTo>
                <a:lnTo>
                  <a:pt x="1582" y="3606"/>
                </a:lnTo>
                <a:lnTo>
                  <a:pt x="1584" y="3629"/>
                </a:lnTo>
                <a:lnTo>
                  <a:pt x="1591" y="3642"/>
                </a:lnTo>
                <a:lnTo>
                  <a:pt x="1584" y="3655"/>
                </a:lnTo>
                <a:lnTo>
                  <a:pt x="1572" y="3722"/>
                </a:lnTo>
                <a:lnTo>
                  <a:pt x="1571" y="3743"/>
                </a:lnTo>
                <a:lnTo>
                  <a:pt x="1585" y="3780"/>
                </a:lnTo>
                <a:lnTo>
                  <a:pt x="1592" y="3798"/>
                </a:lnTo>
                <a:lnTo>
                  <a:pt x="1592" y="3800"/>
                </a:lnTo>
                <a:lnTo>
                  <a:pt x="1594" y="3814"/>
                </a:lnTo>
                <a:lnTo>
                  <a:pt x="1596" y="3842"/>
                </a:lnTo>
                <a:lnTo>
                  <a:pt x="1591" y="3866"/>
                </a:lnTo>
                <a:lnTo>
                  <a:pt x="1550" y="3907"/>
                </a:lnTo>
                <a:lnTo>
                  <a:pt x="1580" y="3998"/>
                </a:lnTo>
                <a:lnTo>
                  <a:pt x="1590" y="4053"/>
                </a:lnTo>
                <a:lnTo>
                  <a:pt x="1590" y="4061"/>
                </a:lnTo>
                <a:lnTo>
                  <a:pt x="1611" y="4233"/>
                </a:lnTo>
                <a:lnTo>
                  <a:pt x="1656" y="4177"/>
                </a:lnTo>
                <a:lnTo>
                  <a:pt x="1667" y="4152"/>
                </a:lnTo>
                <a:lnTo>
                  <a:pt x="1671" y="4140"/>
                </a:lnTo>
                <a:lnTo>
                  <a:pt x="1673" y="4131"/>
                </a:lnTo>
                <a:lnTo>
                  <a:pt x="1698" y="4073"/>
                </a:lnTo>
                <a:lnTo>
                  <a:pt x="1707" y="4058"/>
                </a:lnTo>
                <a:lnTo>
                  <a:pt x="1726" y="4018"/>
                </a:lnTo>
                <a:lnTo>
                  <a:pt x="1733" y="4009"/>
                </a:lnTo>
                <a:lnTo>
                  <a:pt x="1958" y="3652"/>
                </a:lnTo>
                <a:lnTo>
                  <a:pt x="2004" y="3584"/>
                </a:lnTo>
                <a:lnTo>
                  <a:pt x="2010" y="3571"/>
                </a:lnTo>
                <a:lnTo>
                  <a:pt x="2019" y="3558"/>
                </a:lnTo>
                <a:lnTo>
                  <a:pt x="2025" y="3547"/>
                </a:lnTo>
                <a:lnTo>
                  <a:pt x="2030" y="3539"/>
                </a:lnTo>
                <a:lnTo>
                  <a:pt x="2033" y="3532"/>
                </a:lnTo>
                <a:lnTo>
                  <a:pt x="2037" y="3525"/>
                </a:lnTo>
                <a:lnTo>
                  <a:pt x="2038" y="3521"/>
                </a:lnTo>
                <a:lnTo>
                  <a:pt x="2039" y="3518"/>
                </a:lnTo>
                <a:lnTo>
                  <a:pt x="2202" y="3294"/>
                </a:lnTo>
                <a:lnTo>
                  <a:pt x="2212" y="3265"/>
                </a:lnTo>
                <a:lnTo>
                  <a:pt x="2231" y="3224"/>
                </a:lnTo>
                <a:lnTo>
                  <a:pt x="2243" y="3213"/>
                </a:lnTo>
                <a:lnTo>
                  <a:pt x="2264" y="3169"/>
                </a:lnTo>
                <a:lnTo>
                  <a:pt x="2269" y="3155"/>
                </a:lnTo>
                <a:lnTo>
                  <a:pt x="2270" y="3132"/>
                </a:lnTo>
                <a:lnTo>
                  <a:pt x="2268" y="3120"/>
                </a:lnTo>
                <a:lnTo>
                  <a:pt x="2263" y="3111"/>
                </a:lnTo>
                <a:lnTo>
                  <a:pt x="2351" y="3054"/>
                </a:lnTo>
                <a:lnTo>
                  <a:pt x="2406" y="3008"/>
                </a:lnTo>
                <a:lnTo>
                  <a:pt x="2467" y="2846"/>
                </a:lnTo>
                <a:lnTo>
                  <a:pt x="2569" y="2683"/>
                </a:lnTo>
                <a:lnTo>
                  <a:pt x="2427" y="2643"/>
                </a:lnTo>
                <a:lnTo>
                  <a:pt x="2417" y="2642"/>
                </a:lnTo>
                <a:lnTo>
                  <a:pt x="2410" y="2642"/>
                </a:lnTo>
                <a:lnTo>
                  <a:pt x="2396" y="2637"/>
                </a:lnTo>
                <a:lnTo>
                  <a:pt x="2392" y="2637"/>
                </a:lnTo>
                <a:lnTo>
                  <a:pt x="2367" y="2629"/>
                </a:lnTo>
                <a:lnTo>
                  <a:pt x="2354" y="2626"/>
                </a:lnTo>
                <a:lnTo>
                  <a:pt x="2311" y="2606"/>
                </a:lnTo>
                <a:lnTo>
                  <a:pt x="2263" y="2579"/>
                </a:lnTo>
                <a:lnTo>
                  <a:pt x="2182" y="2553"/>
                </a:lnTo>
                <a:lnTo>
                  <a:pt x="2150" y="2534"/>
                </a:lnTo>
                <a:lnTo>
                  <a:pt x="2126" y="2514"/>
                </a:lnTo>
                <a:lnTo>
                  <a:pt x="2104" y="2488"/>
                </a:lnTo>
                <a:lnTo>
                  <a:pt x="2097" y="2474"/>
                </a:lnTo>
                <a:lnTo>
                  <a:pt x="2085" y="2445"/>
                </a:lnTo>
                <a:lnTo>
                  <a:pt x="2079" y="2413"/>
                </a:lnTo>
                <a:lnTo>
                  <a:pt x="2079" y="2397"/>
                </a:lnTo>
                <a:lnTo>
                  <a:pt x="2076" y="2371"/>
                </a:lnTo>
                <a:lnTo>
                  <a:pt x="2077" y="2347"/>
                </a:lnTo>
                <a:lnTo>
                  <a:pt x="2080" y="2324"/>
                </a:lnTo>
                <a:lnTo>
                  <a:pt x="2101" y="2283"/>
                </a:lnTo>
                <a:lnTo>
                  <a:pt x="2137" y="2248"/>
                </a:lnTo>
                <a:lnTo>
                  <a:pt x="2161" y="2233"/>
                </a:lnTo>
                <a:lnTo>
                  <a:pt x="2691" y="2009"/>
                </a:lnTo>
                <a:lnTo>
                  <a:pt x="2998" y="1826"/>
                </a:lnTo>
                <a:lnTo>
                  <a:pt x="3120" y="1724"/>
                </a:lnTo>
                <a:lnTo>
                  <a:pt x="3263" y="1623"/>
                </a:lnTo>
                <a:lnTo>
                  <a:pt x="3505" y="1512"/>
                </a:lnTo>
                <a:lnTo>
                  <a:pt x="3515" y="1511"/>
                </a:lnTo>
                <a:lnTo>
                  <a:pt x="3524" y="1512"/>
                </a:lnTo>
                <a:lnTo>
                  <a:pt x="3543" y="1516"/>
                </a:lnTo>
                <a:lnTo>
                  <a:pt x="3552" y="1522"/>
                </a:lnTo>
                <a:lnTo>
                  <a:pt x="3562" y="1529"/>
                </a:lnTo>
                <a:lnTo>
                  <a:pt x="3579" y="1546"/>
                </a:lnTo>
                <a:lnTo>
                  <a:pt x="3595" y="1572"/>
                </a:lnTo>
                <a:lnTo>
                  <a:pt x="3630" y="1643"/>
                </a:lnTo>
                <a:lnTo>
                  <a:pt x="3698" y="1850"/>
                </a:lnTo>
                <a:lnTo>
                  <a:pt x="3704" y="1874"/>
                </a:lnTo>
                <a:close/>
                <a:moveTo>
                  <a:pt x="6238" y="2634"/>
                </a:moveTo>
                <a:lnTo>
                  <a:pt x="6268" y="2695"/>
                </a:lnTo>
                <a:lnTo>
                  <a:pt x="6350" y="2800"/>
                </a:lnTo>
                <a:lnTo>
                  <a:pt x="6358" y="2811"/>
                </a:lnTo>
                <a:lnTo>
                  <a:pt x="6379" y="2852"/>
                </a:lnTo>
                <a:lnTo>
                  <a:pt x="6390" y="2889"/>
                </a:lnTo>
                <a:lnTo>
                  <a:pt x="6391" y="2907"/>
                </a:lnTo>
                <a:lnTo>
                  <a:pt x="6390" y="2923"/>
                </a:lnTo>
                <a:lnTo>
                  <a:pt x="6390" y="3053"/>
                </a:lnTo>
                <a:lnTo>
                  <a:pt x="6299" y="3326"/>
                </a:lnTo>
                <a:lnTo>
                  <a:pt x="6301" y="3335"/>
                </a:lnTo>
                <a:lnTo>
                  <a:pt x="6302" y="3345"/>
                </a:lnTo>
                <a:lnTo>
                  <a:pt x="6301" y="3364"/>
                </a:lnTo>
                <a:lnTo>
                  <a:pt x="6295" y="3383"/>
                </a:lnTo>
                <a:lnTo>
                  <a:pt x="6269" y="3438"/>
                </a:lnTo>
                <a:lnTo>
                  <a:pt x="6262" y="3457"/>
                </a:lnTo>
                <a:lnTo>
                  <a:pt x="6260" y="3474"/>
                </a:lnTo>
                <a:lnTo>
                  <a:pt x="6260" y="3703"/>
                </a:lnTo>
                <a:lnTo>
                  <a:pt x="6286" y="3897"/>
                </a:lnTo>
                <a:lnTo>
                  <a:pt x="6293" y="3899"/>
                </a:lnTo>
                <a:lnTo>
                  <a:pt x="6295" y="3899"/>
                </a:lnTo>
                <a:lnTo>
                  <a:pt x="6297" y="3900"/>
                </a:lnTo>
                <a:lnTo>
                  <a:pt x="6308" y="3904"/>
                </a:lnTo>
                <a:lnTo>
                  <a:pt x="6315" y="3904"/>
                </a:lnTo>
                <a:lnTo>
                  <a:pt x="6328" y="3901"/>
                </a:lnTo>
                <a:lnTo>
                  <a:pt x="6339" y="3897"/>
                </a:lnTo>
                <a:lnTo>
                  <a:pt x="6340" y="3897"/>
                </a:lnTo>
                <a:lnTo>
                  <a:pt x="6351" y="3888"/>
                </a:lnTo>
                <a:lnTo>
                  <a:pt x="6360" y="3877"/>
                </a:lnTo>
                <a:lnTo>
                  <a:pt x="6368" y="3862"/>
                </a:lnTo>
                <a:lnTo>
                  <a:pt x="6377" y="3845"/>
                </a:lnTo>
                <a:lnTo>
                  <a:pt x="6506" y="3722"/>
                </a:lnTo>
                <a:lnTo>
                  <a:pt x="6551" y="3665"/>
                </a:lnTo>
                <a:lnTo>
                  <a:pt x="6584" y="3612"/>
                </a:lnTo>
                <a:lnTo>
                  <a:pt x="6602" y="3604"/>
                </a:lnTo>
                <a:lnTo>
                  <a:pt x="6616" y="3595"/>
                </a:lnTo>
                <a:lnTo>
                  <a:pt x="6622" y="3589"/>
                </a:lnTo>
                <a:lnTo>
                  <a:pt x="6624" y="3586"/>
                </a:lnTo>
                <a:lnTo>
                  <a:pt x="6627" y="3584"/>
                </a:lnTo>
                <a:lnTo>
                  <a:pt x="6636" y="3573"/>
                </a:lnTo>
                <a:lnTo>
                  <a:pt x="6671" y="3514"/>
                </a:lnTo>
                <a:lnTo>
                  <a:pt x="6675" y="3508"/>
                </a:lnTo>
                <a:lnTo>
                  <a:pt x="6753" y="3365"/>
                </a:lnTo>
                <a:lnTo>
                  <a:pt x="6761" y="3362"/>
                </a:lnTo>
                <a:lnTo>
                  <a:pt x="6768" y="3359"/>
                </a:lnTo>
                <a:lnTo>
                  <a:pt x="6774" y="3357"/>
                </a:lnTo>
                <a:lnTo>
                  <a:pt x="6779" y="3353"/>
                </a:lnTo>
                <a:lnTo>
                  <a:pt x="6785" y="3349"/>
                </a:lnTo>
                <a:lnTo>
                  <a:pt x="6786" y="3342"/>
                </a:lnTo>
                <a:lnTo>
                  <a:pt x="6786" y="3337"/>
                </a:lnTo>
                <a:lnTo>
                  <a:pt x="6784" y="3331"/>
                </a:lnTo>
                <a:lnTo>
                  <a:pt x="6778" y="3326"/>
                </a:lnTo>
                <a:lnTo>
                  <a:pt x="6790" y="3314"/>
                </a:lnTo>
                <a:lnTo>
                  <a:pt x="6798" y="3310"/>
                </a:lnTo>
                <a:lnTo>
                  <a:pt x="6830" y="3274"/>
                </a:lnTo>
                <a:lnTo>
                  <a:pt x="6935" y="3144"/>
                </a:lnTo>
                <a:lnTo>
                  <a:pt x="6977" y="3082"/>
                </a:lnTo>
                <a:lnTo>
                  <a:pt x="7016" y="3038"/>
                </a:lnTo>
                <a:lnTo>
                  <a:pt x="7022" y="3034"/>
                </a:lnTo>
                <a:lnTo>
                  <a:pt x="7026" y="3031"/>
                </a:lnTo>
                <a:lnTo>
                  <a:pt x="7035" y="3028"/>
                </a:lnTo>
                <a:lnTo>
                  <a:pt x="7039" y="3028"/>
                </a:lnTo>
                <a:lnTo>
                  <a:pt x="7056" y="3033"/>
                </a:lnTo>
                <a:lnTo>
                  <a:pt x="7081" y="3046"/>
                </a:lnTo>
                <a:lnTo>
                  <a:pt x="7090" y="3053"/>
                </a:lnTo>
                <a:lnTo>
                  <a:pt x="7083" y="3066"/>
                </a:lnTo>
                <a:lnTo>
                  <a:pt x="7076" y="3088"/>
                </a:lnTo>
                <a:lnTo>
                  <a:pt x="7072" y="3107"/>
                </a:lnTo>
                <a:lnTo>
                  <a:pt x="7074" y="3123"/>
                </a:lnTo>
                <a:lnTo>
                  <a:pt x="7078" y="3131"/>
                </a:lnTo>
                <a:lnTo>
                  <a:pt x="7078" y="3274"/>
                </a:lnTo>
                <a:lnTo>
                  <a:pt x="7082" y="3283"/>
                </a:lnTo>
                <a:lnTo>
                  <a:pt x="7087" y="3292"/>
                </a:lnTo>
                <a:lnTo>
                  <a:pt x="7090" y="3306"/>
                </a:lnTo>
                <a:lnTo>
                  <a:pt x="7088" y="3312"/>
                </a:lnTo>
                <a:lnTo>
                  <a:pt x="7087" y="3314"/>
                </a:lnTo>
                <a:lnTo>
                  <a:pt x="7087" y="3318"/>
                </a:lnTo>
                <a:lnTo>
                  <a:pt x="7082" y="3322"/>
                </a:lnTo>
                <a:lnTo>
                  <a:pt x="7078" y="3326"/>
                </a:lnTo>
                <a:lnTo>
                  <a:pt x="7088" y="3402"/>
                </a:lnTo>
                <a:lnTo>
                  <a:pt x="7080" y="3475"/>
                </a:lnTo>
                <a:lnTo>
                  <a:pt x="7070" y="3510"/>
                </a:lnTo>
                <a:lnTo>
                  <a:pt x="7068" y="3512"/>
                </a:lnTo>
                <a:lnTo>
                  <a:pt x="7055" y="3545"/>
                </a:lnTo>
                <a:lnTo>
                  <a:pt x="7012" y="3612"/>
                </a:lnTo>
                <a:lnTo>
                  <a:pt x="6960" y="3741"/>
                </a:lnTo>
                <a:lnTo>
                  <a:pt x="6896" y="3858"/>
                </a:lnTo>
                <a:lnTo>
                  <a:pt x="6766" y="4040"/>
                </a:lnTo>
                <a:lnTo>
                  <a:pt x="6636" y="4197"/>
                </a:lnTo>
                <a:lnTo>
                  <a:pt x="6629" y="4200"/>
                </a:lnTo>
                <a:lnTo>
                  <a:pt x="6624" y="4202"/>
                </a:lnTo>
                <a:lnTo>
                  <a:pt x="6621" y="4207"/>
                </a:lnTo>
                <a:lnTo>
                  <a:pt x="6612" y="4217"/>
                </a:lnTo>
                <a:lnTo>
                  <a:pt x="6559" y="4300"/>
                </a:lnTo>
                <a:lnTo>
                  <a:pt x="6551" y="4308"/>
                </a:lnTo>
                <a:lnTo>
                  <a:pt x="6548" y="4311"/>
                </a:lnTo>
                <a:lnTo>
                  <a:pt x="6544" y="4314"/>
                </a:lnTo>
                <a:lnTo>
                  <a:pt x="6530" y="4326"/>
                </a:lnTo>
                <a:lnTo>
                  <a:pt x="6526" y="4328"/>
                </a:lnTo>
                <a:lnTo>
                  <a:pt x="6524" y="4328"/>
                </a:lnTo>
                <a:lnTo>
                  <a:pt x="6522" y="4330"/>
                </a:lnTo>
                <a:lnTo>
                  <a:pt x="6506" y="4336"/>
                </a:lnTo>
                <a:lnTo>
                  <a:pt x="6500" y="4339"/>
                </a:lnTo>
                <a:lnTo>
                  <a:pt x="6484" y="4339"/>
                </a:lnTo>
                <a:lnTo>
                  <a:pt x="6482" y="4340"/>
                </a:lnTo>
                <a:lnTo>
                  <a:pt x="6465" y="4339"/>
                </a:lnTo>
                <a:lnTo>
                  <a:pt x="6460" y="4336"/>
                </a:lnTo>
                <a:lnTo>
                  <a:pt x="6455" y="4336"/>
                </a:lnTo>
                <a:lnTo>
                  <a:pt x="6447" y="4333"/>
                </a:lnTo>
                <a:lnTo>
                  <a:pt x="6442" y="4331"/>
                </a:lnTo>
                <a:lnTo>
                  <a:pt x="6441" y="4331"/>
                </a:lnTo>
                <a:lnTo>
                  <a:pt x="6358" y="4288"/>
                </a:lnTo>
                <a:lnTo>
                  <a:pt x="6295" y="4248"/>
                </a:lnTo>
                <a:lnTo>
                  <a:pt x="6220" y="4184"/>
                </a:lnTo>
                <a:lnTo>
                  <a:pt x="6143" y="4094"/>
                </a:lnTo>
                <a:lnTo>
                  <a:pt x="6094" y="4013"/>
                </a:lnTo>
                <a:lnTo>
                  <a:pt x="6064" y="3946"/>
                </a:lnTo>
                <a:lnTo>
                  <a:pt x="6029" y="3824"/>
                </a:lnTo>
                <a:lnTo>
                  <a:pt x="6013" y="3689"/>
                </a:lnTo>
                <a:lnTo>
                  <a:pt x="5987" y="3598"/>
                </a:lnTo>
                <a:lnTo>
                  <a:pt x="6038" y="3118"/>
                </a:lnTo>
                <a:lnTo>
                  <a:pt x="6104" y="2716"/>
                </a:lnTo>
                <a:lnTo>
                  <a:pt x="6100" y="2706"/>
                </a:lnTo>
                <a:lnTo>
                  <a:pt x="6097" y="2689"/>
                </a:lnTo>
                <a:lnTo>
                  <a:pt x="6097" y="2676"/>
                </a:lnTo>
                <a:lnTo>
                  <a:pt x="6100" y="2667"/>
                </a:lnTo>
                <a:lnTo>
                  <a:pt x="6104" y="2664"/>
                </a:lnTo>
                <a:lnTo>
                  <a:pt x="6107" y="2645"/>
                </a:lnTo>
                <a:lnTo>
                  <a:pt x="6107" y="2628"/>
                </a:lnTo>
                <a:lnTo>
                  <a:pt x="6105" y="2620"/>
                </a:lnTo>
                <a:lnTo>
                  <a:pt x="6102" y="2613"/>
                </a:lnTo>
                <a:lnTo>
                  <a:pt x="6090" y="2599"/>
                </a:lnTo>
                <a:lnTo>
                  <a:pt x="6095" y="2593"/>
                </a:lnTo>
                <a:lnTo>
                  <a:pt x="6102" y="2588"/>
                </a:lnTo>
                <a:lnTo>
                  <a:pt x="6120" y="2576"/>
                </a:lnTo>
                <a:lnTo>
                  <a:pt x="6136" y="2573"/>
                </a:lnTo>
                <a:lnTo>
                  <a:pt x="6164" y="2574"/>
                </a:lnTo>
                <a:lnTo>
                  <a:pt x="6208" y="2588"/>
                </a:lnTo>
                <a:lnTo>
                  <a:pt x="6234" y="2599"/>
                </a:lnTo>
                <a:lnTo>
                  <a:pt x="6235" y="2616"/>
                </a:lnTo>
                <a:lnTo>
                  <a:pt x="6238" y="2634"/>
                </a:lnTo>
                <a:close/>
              </a:path>
            </a:pathLst>
          </a:custGeom>
          <a:solidFill>
            <a:srgbClr val="92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443398"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443399"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
        <p:nvSpPr>
          <p:cNvPr id="35848" name="日期占位符 4"/>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35849" name="页脚占位符 5"/>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35850" name="灯片编号占位符 6"/>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2B09DBF9-DCD8-4986-99AD-078A6A6116AD}"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455682"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38915" name="TextBox 10">
            <a:hlinkClick r:id="" action="ppaction://hlinkshowjump?jump=nextslide"/>
          </p:cNvPr>
          <p:cNvSpPr txBox="1"/>
          <p:nvPr/>
        </p:nvSpPr>
        <p:spPr>
          <a:xfrm>
            <a:off x="882650" y="650875"/>
            <a:ext cx="235426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认真学习贯彻党的十八届四中全会精神 </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38916"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sp>
        <p:nvSpPr>
          <p:cNvPr id="38917" name="Freeform 8"/>
          <p:cNvSpPr>
            <a:spLocks noEditPoints="1"/>
          </p:cNvSpPr>
          <p:nvPr/>
        </p:nvSpPr>
        <p:spPr>
          <a:xfrm>
            <a:off x="971550" y="247650"/>
            <a:ext cx="1223963" cy="422275"/>
          </a:xfrm>
          <a:custGeom>
            <a:avLst/>
            <a:gdLst/>
            <a:ahLst/>
            <a:cxnLst>
              <a:cxn ang="0">
                <a:pos x="11672" y="3582"/>
              </a:cxn>
              <a:cxn ang="0">
                <a:pos x="3581" y="360"/>
              </a:cxn>
              <a:cxn ang="0">
                <a:pos x="3344" y="888"/>
              </a:cxn>
              <a:cxn ang="0">
                <a:pos x="16809" y="38"/>
              </a:cxn>
              <a:cxn ang="0">
                <a:pos x="17716" y="875"/>
              </a:cxn>
              <a:cxn ang="0">
                <a:pos x="17216" y="1776"/>
              </a:cxn>
              <a:cxn ang="0">
                <a:pos x="17387" y="4568"/>
              </a:cxn>
              <a:cxn ang="0">
                <a:pos x="15887" y="4244"/>
              </a:cxn>
              <a:cxn ang="0">
                <a:pos x="16835" y="1946"/>
              </a:cxn>
              <a:cxn ang="0">
                <a:pos x="16303" y="482"/>
              </a:cxn>
              <a:cxn ang="0">
                <a:pos x="14209" y="1161"/>
              </a:cxn>
              <a:cxn ang="0">
                <a:pos x="15126" y="250"/>
              </a:cxn>
              <a:cxn ang="0">
                <a:pos x="15822" y="1690"/>
              </a:cxn>
              <a:cxn ang="0">
                <a:pos x="16258" y="2099"/>
              </a:cxn>
              <a:cxn ang="0">
                <a:pos x="15651" y="2869"/>
              </a:cxn>
              <a:cxn ang="0">
                <a:pos x="14460" y="3239"/>
              </a:cxn>
              <a:cxn ang="0">
                <a:pos x="14995" y="2139"/>
              </a:cxn>
              <a:cxn ang="0">
                <a:pos x="15354" y="1380"/>
              </a:cxn>
              <a:cxn ang="0">
                <a:pos x="15214" y="1113"/>
              </a:cxn>
              <a:cxn ang="0">
                <a:pos x="14034" y="1757"/>
              </a:cxn>
              <a:cxn ang="0">
                <a:pos x="14015" y="3747"/>
              </a:cxn>
              <a:cxn ang="0">
                <a:pos x="13319" y="4051"/>
              </a:cxn>
              <a:cxn ang="0">
                <a:pos x="13863" y="1942"/>
              </a:cxn>
              <a:cxn ang="0">
                <a:pos x="15959" y="2003"/>
              </a:cxn>
              <a:cxn ang="0">
                <a:pos x="15713" y="2293"/>
              </a:cxn>
              <a:cxn ang="0">
                <a:pos x="15283" y="2337"/>
              </a:cxn>
              <a:cxn ang="0">
                <a:pos x="16495" y="2868"/>
              </a:cxn>
              <a:cxn ang="0">
                <a:pos x="12230" y="1741"/>
              </a:cxn>
              <a:cxn ang="0">
                <a:pos x="12879" y="2402"/>
              </a:cxn>
              <a:cxn ang="0">
                <a:pos x="12010" y="961"/>
              </a:cxn>
              <a:cxn ang="0">
                <a:pos x="10591" y="1754"/>
              </a:cxn>
              <a:cxn ang="0">
                <a:pos x="10782" y="3325"/>
              </a:cxn>
              <a:cxn ang="0">
                <a:pos x="10245" y="3275"/>
              </a:cxn>
              <a:cxn ang="0">
                <a:pos x="12494" y="4207"/>
              </a:cxn>
              <a:cxn ang="0">
                <a:pos x="9556" y="3885"/>
              </a:cxn>
              <a:cxn ang="0">
                <a:pos x="9013" y="3603"/>
              </a:cxn>
              <a:cxn ang="0">
                <a:pos x="8401" y="2456"/>
              </a:cxn>
              <a:cxn ang="0">
                <a:pos x="7852" y="4303"/>
              </a:cxn>
              <a:cxn ang="0">
                <a:pos x="8371" y="2748"/>
              </a:cxn>
              <a:cxn ang="0">
                <a:pos x="7912" y="2395"/>
              </a:cxn>
              <a:cxn ang="0">
                <a:pos x="7787" y="1822"/>
              </a:cxn>
              <a:cxn ang="0">
                <a:pos x="7498" y="1522"/>
              </a:cxn>
              <a:cxn ang="0">
                <a:pos x="8608" y="1128"/>
              </a:cxn>
              <a:cxn ang="0">
                <a:pos x="6844" y="1509"/>
              </a:cxn>
              <a:cxn ang="0">
                <a:pos x="3709" y="1906"/>
              </a:cxn>
              <a:cxn ang="0">
                <a:pos x="3344" y="2683"/>
              </a:cxn>
              <a:cxn ang="0">
                <a:pos x="4118" y="3294"/>
              </a:cxn>
              <a:cxn ang="0">
                <a:pos x="4887" y="3645"/>
              </a:cxn>
              <a:cxn ang="0">
                <a:pos x="5477" y="4138"/>
              </a:cxn>
              <a:cxn ang="0">
                <a:pos x="3522" y="3678"/>
              </a:cxn>
              <a:cxn ang="0">
                <a:pos x="3211" y="4524"/>
              </a:cxn>
              <a:cxn ang="0">
                <a:pos x="2550" y="4259"/>
              </a:cxn>
              <a:cxn ang="0">
                <a:pos x="1645" y="4995"/>
              </a:cxn>
              <a:cxn ang="0">
                <a:pos x="592" y="4089"/>
              </a:cxn>
              <a:cxn ang="0">
                <a:pos x="551" y="3143"/>
              </a:cxn>
              <a:cxn ang="0">
                <a:pos x="1591" y="1562"/>
              </a:cxn>
              <a:cxn ang="0">
                <a:pos x="1347" y="3785"/>
              </a:cxn>
              <a:cxn ang="0">
                <a:pos x="1726" y="4018"/>
              </a:cxn>
              <a:cxn ang="0">
                <a:pos x="2126" y="2514"/>
              </a:cxn>
              <a:cxn ang="0">
                <a:pos x="6299" y="3326"/>
              </a:cxn>
              <a:cxn ang="0">
                <a:pos x="6774" y="3357"/>
              </a:cxn>
              <a:cxn ang="0">
                <a:pos x="7070" y="3510"/>
              </a:cxn>
              <a:cxn ang="0">
                <a:pos x="6029" y="3824"/>
              </a:cxn>
            </a:cxnLst>
            <a:rect l="0" t="0" r="0" b="0"/>
            <a:pathLst>
              <a:path w="17750" h="5110">
                <a:moveTo>
                  <a:pt x="3004" y="3107"/>
                </a:moveTo>
                <a:lnTo>
                  <a:pt x="2992" y="3110"/>
                </a:lnTo>
                <a:lnTo>
                  <a:pt x="2980" y="3116"/>
                </a:lnTo>
                <a:lnTo>
                  <a:pt x="2971" y="3124"/>
                </a:lnTo>
                <a:lnTo>
                  <a:pt x="2962" y="3135"/>
                </a:lnTo>
                <a:lnTo>
                  <a:pt x="2955" y="3152"/>
                </a:lnTo>
                <a:lnTo>
                  <a:pt x="2937" y="3294"/>
                </a:lnTo>
                <a:lnTo>
                  <a:pt x="2998" y="3907"/>
                </a:lnTo>
                <a:lnTo>
                  <a:pt x="3160" y="3825"/>
                </a:lnTo>
                <a:lnTo>
                  <a:pt x="3384" y="3660"/>
                </a:lnTo>
                <a:lnTo>
                  <a:pt x="3609" y="3539"/>
                </a:lnTo>
                <a:lnTo>
                  <a:pt x="3242" y="3233"/>
                </a:lnTo>
                <a:lnTo>
                  <a:pt x="3231" y="3232"/>
                </a:lnTo>
                <a:lnTo>
                  <a:pt x="3222" y="3229"/>
                </a:lnTo>
                <a:lnTo>
                  <a:pt x="3201" y="3217"/>
                </a:lnTo>
                <a:lnTo>
                  <a:pt x="3189" y="3208"/>
                </a:lnTo>
                <a:lnTo>
                  <a:pt x="3138" y="3144"/>
                </a:lnTo>
                <a:lnTo>
                  <a:pt x="3114" y="3127"/>
                </a:lnTo>
                <a:lnTo>
                  <a:pt x="3101" y="3118"/>
                </a:lnTo>
                <a:lnTo>
                  <a:pt x="3073" y="3111"/>
                </a:lnTo>
                <a:lnTo>
                  <a:pt x="3059" y="3111"/>
                </a:lnTo>
                <a:lnTo>
                  <a:pt x="3037" y="3107"/>
                </a:lnTo>
                <a:lnTo>
                  <a:pt x="3020" y="3104"/>
                </a:lnTo>
                <a:lnTo>
                  <a:pt x="3004" y="3107"/>
                </a:lnTo>
                <a:close/>
                <a:moveTo>
                  <a:pt x="12604" y="3337"/>
                </a:moveTo>
                <a:lnTo>
                  <a:pt x="12593" y="3322"/>
                </a:lnTo>
                <a:lnTo>
                  <a:pt x="12580" y="3310"/>
                </a:lnTo>
                <a:lnTo>
                  <a:pt x="12570" y="3304"/>
                </a:lnTo>
                <a:lnTo>
                  <a:pt x="12219" y="3447"/>
                </a:lnTo>
                <a:lnTo>
                  <a:pt x="12185" y="3481"/>
                </a:lnTo>
                <a:lnTo>
                  <a:pt x="11900" y="3602"/>
                </a:lnTo>
                <a:lnTo>
                  <a:pt x="11802" y="3591"/>
                </a:lnTo>
                <a:lnTo>
                  <a:pt x="11724" y="3602"/>
                </a:lnTo>
                <a:lnTo>
                  <a:pt x="11691" y="3579"/>
                </a:lnTo>
                <a:lnTo>
                  <a:pt x="11680" y="3581"/>
                </a:lnTo>
                <a:lnTo>
                  <a:pt x="11672" y="3582"/>
                </a:lnTo>
                <a:lnTo>
                  <a:pt x="11663" y="3585"/>
                </a:lnTo>
                <a:lnTo>
                  <a:pt x="11657" y="3591"/>
                </a:lnTo>
                <a:lnTo>
                  <a:pt x="11672" y="3644"/>
                </a:lnTo>
                <a:lnTo>
                  <a:pt x="11774" y="3857"/>
                </a:lnTo>
                <a:lnTo>
                  <a:pt x="11802" y="3899"/>
                </a:lnTo>
                <a:lnTo>
                  <a:pt x="11834" y="3888"/>
                </a:lnTo>
                <a:lnTo>
                  <a:pt x="12131" y="3810"/>
                </a:lnTo>
                <a:lnTo>
                  <a:pt x="12165" y="3787"/>
                </a:lnTo>
                <a:lnTo>
                  <a:pt x="12200" y="3764"/>
                </a:lnTo>
                <a:lnTo>
                  <a:pt x="12234" y="3740"/>
                </a:lnTo>
                <a:lnTo>
                  <a:pt x="12269" y="3717"/>
                </a:lnTo>
                <a:lnTo>
                  <a:pt x="12303" y="3694"/>
                </a:lnTo>
                <a:lnTo>
                  <a:pt x="12337" y="3670"/>
                </a:lnTo>
                <a:lnTo>
                  <a:pt x="12372" y="3647"/>
                </a:lnTo>
                <a:lnTo>
                  <a:pt x="12405" y="3624"/>
                </a:lnTo>
                <a:lnTo>
                  <a:pt x="12446" y="3591"/>
                </a:lnTo>
                <a:lnTo>
                  <a:pt x="12455" y="3582"/>
                </a:lnTo>
                <a:lnTo>
                  <a:pt x="12457" y="3578"/>
                </a:lnTo>
                <a:lnTo>
                  <a:pt x="12465" y="3573"/>
                </a:lnTo>
                <a:lnTo>
                  <a:pt x="12483" y="3557"/>
                </a:lnTo>
                <a:lnTo>
                  <a:pt x="12604" y="3337"/>
                </a:lnTo>
                <a:close/>
                <a:moveTo>
                  <a:pt x="3242" y="521"/>
                </a:moveTo>
                <a:lnTo>
                  <a:pt x="3243" y="501"/>
                </a:lnTo>
                <a:lnTo>
                  <a:pt x="3246" y="485"/>
                </a:lnTo>
                <a:lnTo>
                  <a:pt x="3253" y="469"/>
                </a:lnTo>
                <a:lnTo>
                  <a:pt x="3263" y="460"/>
                </a:lnTo>
                <a:lnTo>
                  <a:pt x="3508" y="398"/>
                </a:lnTo>
                <a:lnTo>
                  <a:pt x="3528" y="357"/>
                </a:lnTo>
                <a:lnTo>
                  <a:pt x="3553" y="366"/>
                </a:lnTo>
                <a:lnTo>
                  <a:pt x="3562" y="367"/>
                </a:lnTo>
                <a:lnTo>
                  <a:pt x="3566" y="366"/>
                </a:lnTo>
                <a:lnTo>
                  <a:pt x="3569" y="366"/>
                </a:lnTo>
                <a:lnTo>
                  <a:pt x="3576" y="364"/>
                </a:lnTo>
                <a:lnTo>
                  <a:pt x="3578" y="361"/>
                </a:lnTo>
                <a:lnTo>
                  <a:pt x="3578" y="360"/>
                </a:lnTo>
                <a:lnTo>
                  <a:pt x="3581" y="360"/>
                </a:lnTo>
                <a:lnTo>
                  <a:pt x="3588" y="357"/>
                </a:lnTo>
                <a:lnTo>
                  <a:pt x="3612" y="349"/>
                </a:lnTo>
                <a:lnTo>
                  <a:pt x="3659" y="342"/>
                </a:lnTo>
                <a:lnTo>
                  <a:pt x="3704" y="344"/>
                </a:lnTo>
                <a:lnTo>
                  <a:pt x="3746" y="356"/>
                </a:lnTo>
                <a:lnTo>
                  <a:pt x="3784" y="376"/>
                </a:lnTo>
                <a:lnTo>
                  <a:pt x="3818" y="405"/>
                </a:lnTo>
                <a:lnTo>
                  <a:pt x="3851" y="444"/>
                </a:lnTo>
                <a:lnTo>
                  <a:pt x="3881" y="492"/>
                </a:lnTo>
                <a:lnTo>
                  <a:pt x="3998" y="709"/>
                </a:lnTo>
                <a:lnTo>
                  <a:pt x="4028" y="756"/>
                </a:lnTo>
                <a:lnTo>
                  <a:pt x="4033" y="761"/>
                </a:lnTo>
                <a:lnTo>
                  <a:pt x="4036" y="766"/>
                </a:lnTo>
                <a:lnTo>
                  <a:pt x="4038" y="772"/>
                </a:lnTo>
                <a:lnTo>
                  <a:pt x="4040" y="802"/>
                </a:lnTo>
                <a:lnTo>
                  <a:pt x="4031" y="857"/>
                </a:lnTo>
                <a:lnTo>
                  <a:pt x="3976" y="1010"/>
                </a:lnTo>
                <a:lnTo>
                  <a:pt x="3959" y="1004"/>
                </a:lnTo>
                <a:lnTo>
                  <a:pt x="3944" y="1004"/>
                </a:lnTo>
                <a:lnTo>
                  <a:pt x="3927" y="1007"/>
                </a:lnTo>
                <a:lnTo>
                  <a:pt x="3898" y="1023"/>
                </a:lnTo>
                <a:lnTo>
                  <a:pt x="3867" y="1051"/>
                </a:lnTo>
                <a:lnTo>
                  <a:pt x="3854" y="1070"/>
                </a:lnTo>
                <a:lnTo>
                  <a:pt x="3772" y="1070"/>
                </a:lnTo>
                <a:lnTo>
                  <a:pt x="3742" y="1077"/>
                </a:lnTo>
                <a:lnTo>
                  <a:pt x="3715" y="1075"/>
                </a:lnTo>
                <a:lnTo>
                  <a:pt x="3703" y="1072"/>
                </a:lnTo>
                <a:lnTo>
                  <a:pt x="3691" y="1067"/>
                </a:lnTo>
                <a:lnTo>
                  <a:pt x="3670" y="1051"/>
                </a:lnTo>
                <a:lnTo>
                  <a:pt x="3569" y="1030"/>
                </a:lnTo>
                <a:lnTo>
                  <a:pt x="3528" y="1011"/>
                </a:lnTo>
                <a:lnTo>
                  <a:pt x="3517" y="1004"/>
                </a:lnTo>
                <a:lnTo>
                  <a:pt x="3498" y="987"/>
                </a:lnTo>
                <a:lnTo>
                  <a:pt x="3491" y="978"/>
                </a:lnTo>
                <a:lnTo>
                  <a:pt x="3487" y="969"/>
                </a:lnTo>
                <a:lnTo>
                  <a:pt x="3344" y="888"/>
                </a:lnTo>
                <a:lnTo>
                  <a:pt x="3222" y="786"/>
                </a:lnTo>
                <a:lnTo>
                  <a:pt x="3206" y="782"/>
                </a:lnTo>
                <a:lnTo>
                  <a:pt x="3189" y="779"/>
                </a:lnTo>
                <a:lnTo>
                  <a:pt x="3174" y="770"/>
                </a:lnTo>
                <a:lnTo>
                  <a:pt x="3144" y="745"/>
                </a:lnTo>
                <a:lnTo>
                  <a:pt x="3128" y="728"/>
                </a:lnTo>
                <a:lnTo>
                  <a:pt x="3100" y="684"/>
                </a:lnTo>
                <a:lnTo>
                  <a:pt x="3108" y="685"/>
                </a:lnTo>
                <a:lnTo>
                  <a:pt x="3117" y="685"/>
                </a:lnTo>
                <a:lnTo>
                  <a:pt x="3137" y="680"/>
                </a:lnTo>
                <a:lnTo>
                  <a:pt x="3156" y="669"/>
                </a:lnTo>
                <a:lnTo>
                  <a:pt x="3175" y="652"/>
                </a:lnTo>
                <a:lnTo>
                  <a:pt x="3191" y="627"/>
                </a:lnTo>
                <a:lnTo>
                  <a:pt x="3192" y="623"/>
                </a:lnTo>
                <a:lnTo>
                  <a:pt x="3208" y="597"/>
                </a:lnTo>
                <a:lnTo>
                  <a:pt x="3242" y="521"/>
                </a:lnTo>
                <a:close/>
                <a:moveTo>
                  <a:pt x="16023" y="29"/>
                </a:moveTo>
                <a:lnTo>
                  <a:pt x="16066" y="22"/>
                </a:lnTo>
                <a:lnTo>
                  <a:pt x="16109" y="17"/>
                </a:lnTo>
                <a:lnTo>
                  <a:pt x="16153" y="12"/>
                </a:lnTo>
                <a:lnTo>
                  <a:pt x="16195" y="9"/>
                </a:lnTo>
                <a:lnTo>
                  <a:pt x="16238" y="6"/>
                </a:lnTo>
                <a:lnTo>
                  <a:pt x="16280" y="3"/>
                </a:lnTo>
                <a:lnTo>
                  <a:pt x="16322" y="1"/>
                </a:lnTo>
                <a:lnTo>
                  <a:pt x="16364" y="0"/>
                </a:lnTo>
                <a:lnTo>
                  <a:pt x="16405" y="0"/>
                </a:lnTo>
                <a:lnTo>
                  <a:pt x="16448" y="0"/>
                </a:lnTo>
                <a:lnTo>
                  <a:pt x="16489" y="1"/>
                </a:lnTo>
                <a:lnTo>
                  <a:pt x="16529" y="3"/>
                </a:lnTo>
                <a:lnTo>
                  <a:pt x="16570" y="7"/>
                </a:lnTo>
                <a:lnTo>
                  <a:pt x="16611" y="10"/>
                </a:lnTo>
                <a:lnTo>
                  <a:pt x="16651" y="13"/>
                </a:lnTo>
                <a:lnTo>
                  <a:pt x="16691" y="19"/>
                </a:lnTo>
                <a:lnTo>
                  <a:pt x="16730" y="24"/>
                </a:lnTo>
                <a:lnTo>
                  <a:pt x="16769" y="30"/>
                </a:lnTo>
                <a:lnTo>
                  <a:pt x="16809" y="38"/>
                </a:lnTo>
                <a:lnTo>
                  <a:pt x="16848" y="44"/>
                </a:lnTo>
                <a:lnTo>
                  <a:pt x="16887" y="53"/>
                </a:lnTo>
                <a:lnTo>
                  <a:pt x="16925" y="62"/>
                </a:lnTo>
                <a:lnTo>
                  <a:pt x="16963" y="72"/>
                </a:lnTo>
                <a:lnTo>
                  <a:pt x="17001" y="83"/>
                </a:lnTo>
                <a:lnTo>
                  <a:pt x="17039" y="94"/>
                </a:lnTo>
                <a:lnTo>
                  <a:pt x="17077" y="107"/>
                </a:lnTo>
                <a:lnTo>
                  <a:pt x="17114" y="119"/>
                </a:lnTo>
                <a:lnTo>
                  <a:pt x="17151" y="132"/>
                </a:lnTo>
                <a:lnTo>
                  <a:pt x="17188" y="147"/>
                </a:lnTo>
                <a:lnTo>
                  <a:pt x="17224" y="162"/>
                </a:lnTo>
                <a:lnTo>
                  <a:pt x="17261" y="178"/>
                </a:lnTo>
                <a:lnTo>
                  <a:pt x="17297" y="193"/>
                </a:lnTo>
                <a:lnTo>
                  <a:pt x="17298" y="203"/>
                </a:lnTo>
                <a:lnTo>
                  <a:pt x="17302" y="212"/>
                </a:lnTo>
                <a:lnTo>
                  <a:pt x="17305" y="222"/>
                </a:lnTo>
                <a:lnTo>
                  <a:pt x="17308" y="232"/>
                </a:lnTo>
                <a:lnTo>
                  <a:pt x="17320" y="254"/>
                </a:lnTo>
                <a:lnTo>
                  <a:pt x="17333" y="277"/>
                </a:lnTo>
                <a:lnTo>
                  <a:pt x="17351" y="302"/>
                </a:lnTo>
                <a:lnTo>
                  <a:pt x="17371" y="327"/>
                </a:lnTo>
                <a:lnTo>
                  <a:pt x="17394" y="355"/>
                </a:lnTo>
                <a:lnTo>
                  <a:pt x="17421" y="384"/>
                </a:lnTo>
                <a:lnTo>
                  <a:pt x="17450" y="414"/>
                </a:lnTo>
                <a:lnTo>
                  <a:pt x="17484" y="446"/>
                </a:lnTo>
                <a:lnTo>
                  <a:pt x="17520" y="479"/>
                </a:lnTo>
                <a:lnTo>
                  <a:pt x="17559" y="514"/>
                </a:lnTo>
                <a:lnTo>
                  <a:pt x="17602" y="549"/>
                </a:lnTo>
                <a:lnTo>
                  <a:pt x="17648" y="587"/>
                </a:lnTo>
                <a:lnTo>
                  <a:pt x="17698" y="626"/>
                </a:lnTo>
                <a:lnTo>
                  <a:pt x="17750" y="667"/>
                </a:lnTo>
                <a:lnTo>
                  <a:pt x="17744" y="714"/>
                </a:lnTo>
                <a:lnTo>
                  <a:pt x="17738" y="759"/>
                </a:lnTo>
                <a:lnTo>
                  <a:pt x="17731" y="800"/>
                </a:lnTo>
                <a:lnTo>
                  <a:pt x="17724" y="839"/>
                </a:lnTo>
                <a:lnTo>
                  <a:pt x="17716" y="875"/>
                </a:lnTo>
                <a:lnTo>
                  <a:pt x="17707" y="908"/>
                </a:lnTo>
                <a:lnTo>
                  <a:pt x="17698" y="938"/>
                </a:lnTo>
                <a:lnTo>
                  <a:pt x="17688" y="966"/>
                </a:lnTo>
                <a:lnTo>
                  <a:pt x="17677" y="989"/>
                </a:lnTo>
                <a:lnTo>
                  <a:pt x="17666" y="1011"/>
                </a:lnTo>
                <a:lnTo>
                  <a:pt x="17655" y="1029"/>
                </a:lnTo>
                <a:lnTo>
                  <a:pt x="17641" y="1044"/>
                </a:lnTo>
                <a:lnTo>
                  <a:pt x="17635" y="1051"/>
                </a:lnTo>
                <a:lnTo>
                  <a:pt x="17628" y="1058"/>
                </a:lnTo>
                <a:lnTo>
                  <a:pt x="17621" y="1063"/>
                </a:lnTo>
                <a:lnTo>
                  <a:pt x="17615" y="1068"/>
                </a:lnTo>
                <a:lnTo>
                  <a:pt x="17608" y="1071"/>
                </a:lnTo>
                <a:lnTo>
                  <a:pt x="17600" y="1074"/>
                </a:lnTo>
                <a:lnTo>
                  <a:pt x="17592" y="1077"/>
                </a:lnTo>
                <a:lnTo>
                  <a:pt x="17585" y="1079"/>
                </a:lnTo>
                <a:lnTo>
                  <a:pt x="17503" y="1058"/>
                </a:lnTo>
                <a:lnTo>
                  <a:pt x="17480" y="1062"/>
                </a:lnTo>
                <a:lnTo>
                  <a:pt x="17458" y="1069"/>
                </a:lnTo>
                <a:lnTo>
                  <a:pt x="17437" y="1080"/>
                </a:lnTo>
                <a:lnTo>
                  <a:pt x="17417" y="1094"/>
                </a:lnTo>
                <a:lnTo>
                  <a:pt x="17398" y="1112"/>
                </a:lnTo>
                <a:lnTo>
                  <a:pt x="17379" y="1133"/>
                </a:lnTo>
                <a:lnTo>
                  <a:pt x="17363" y="1158"/>
                </a:lnTo>
                <a:lnTo>
                  <a:pt x="17346" y="1185"/>
                </a:lnTo>
                <a:lnTo>
                  <a:pt x="17331" y="1215"/>
                </a:lnTo>
                <a:lnTo>
                  <a:pt x="17315" y="1250"/>
                </a:lnTo>
                <a:lnTo>
                  <a:pt x="17302" y="1287"/>
                </a:lnTo>
                <a:lnTo>
                  <a:pt x="17289" y="1329"/>
                </a:lnTo>
                <a:lnTo>
                  <a:pt x="17276" y="1373"/>
                </a:lnTo>
                <a:lnTo>
                  <a:pt x="17265" y="1421"/>
                </a:lnTo>
                <a:lnTo>
                  <a:pt x="17255" y="1472"/>
                </a:lnTo>
                <a:lnTo>
                  <a:pt x="17246" y="1526"/>
                </a:lnTo>
                <a:lnTo>
                  <a:pt x="17237" y="1584"/>
                </a:lnTo>
                <a:lnTo>
                  <a:pt x="17230" y="1644"/>
                </a:lnTo>
                <a:lnTo>
                  <a:pt x="17223" y="1708"/>
                </a:lnTo>
                <a:lnTo>
                  <a:pt x="17216" y="1776"/>
                </a:lnTo>
                <a:lnTo>
                  <a:pt x="17212" y="1847"/>
                </a:lnTo>
                <a:lnTo>
                  <a:pt x="17208" y="1921"/>
                </a:lnTo>
                <a:lnTo>
                  <a:pt x="17204" y="1999"/>
                </a:lnTo>
                <a:lnTo>
                  <a:pt x="17202" y="2080"/>
                </a:lnTo>
                <a:lnTo>
                  <a:pt x="17201" y="2164"/>
                </a:lnTo>
                <a:lnTo>
                  <a:pt x="17200" y="2252"/>
                </a:lnTo>
                <a:lnTo>
                  <a:pt x="17200" y="2343"/>
                </a:lnTo>
                <a:lnTo>
                  <a:pt x="17201" y="2437"/>
                </a:lnTo>
                <a:lnTo>
                  <a:pt x="17203" y="2535"/>
                </a:lnTo>
                <a:lnTo>
                  <a:pt x="17206" y="2636"/>
                </a:lnTo>
                <a:lnTo>
                  <a:pt x="17210" y="2740"/>
                </a:lnTo>
                <a:lnTo>
                  <a:pt x="17215" y="2848"/>
                </a:lnTo>
                <a:lnTo>
                  <a:pt x="17211" y="2848"/>
                </a:lnTo>
                <a:lnTo>
                  <a:pt x="17208" y="2849"/>
                </a:lnTo>
                <a:lnTo>
                  <a:pt x="17204" y="2850"/>
                </a:lnTo>
                <a:lnTo>
                  <a:pt x="17201" y="2852"/>
                </a:lnTo>
                <a:lnTo>
                  <a:pt x="17195" y="2859"/>
                </a:lnTo>
                <a:lnTo>
                  <a:pt x="17190" y="2868"/>
                </a:lnTo>
                <a:lnTo>
                  <a:pt x="17186" y="2879"/>
                </a:lnTo>
                <a:lnTo>
                  <a:pt x="17183" y="2894"/>
                </a:lnTo>
                <a:lnTo>
                  <a:pt x="17181" y="2910"/>
                </a:lnTo>
                <a:lnTo>
                  <a:pt x="17179" y="2930"/>
                </a:lnTo>
                <a:lnTo>
                  <a:pt x="17178" y="2951"/>
                </a:lnTo>
                <a:lnTo>
                  <a:pt x="17178" y="2976"/>
                </a:lnTo>
                <a:lnTo>
                  <a:pt x="17179" y="3003"/>
                </a:lnTo>
                <a:lnTo>
                  <a:pt x="17180" y="3032"/>
                </a:lnTo>
                <a:lnTo>
                  <a:pt x="17182" y="3064"/>
                </a:lnTo>
                <a:lnTo>
                  <a:pt x="17185" y="3100"/>
                </a:lnTo>
                <a:lnTo>
                  <a:pt x="17190" y="3137"/>
                </a:lnTo>
                <a:lnTo>
                  <a:pt x="17194" y="3177"/>
                </a:lnTo>
                <a:lnTo>
                  <a:pt x="17215" y="3301"/>
                </a:lnTo>
                <a:lnTo>
                  <a:pt x="17462" y="4432"/>
                </a:lnTo>
                <a:lnTo>
                  <a:pt x="17443" y="4470"/>
                </a:lnTo>
                <a:lnTo>
                  <a:pt x="17425" y="4505"/>
                </a:lnTo>
                <a:lnTo>
                  <a:pt x="17406" y="4537"/>
                </a:lnTo>
                <a:lnTo>
                  <a:pt x="17387" y="4568"/>
                </a:lnTo>
                <a:lnTo>
                  <a:pt x="17367" y="4597"/>
                </a:lnTo>
                <a:lnTo>
                  <a:pt x="17347" y="4623"/>
                </a:lnTo>
                <a:lnTo>
                  <a:pt x="17327" y="4647"/>
                </a:lnTo>
                <a:lnTo>
                  <a:pt x="17307" y="4668"/>
                </a:lnTo>
                <a:lnTo>
                  <a:pt x="17286" y="4688"/>
                </a:lnTo>
                <a:lnTo>
                  <a:pt x="17265" y="4705"/>
                </a:lnTo>
                <a:lnTo>
                  <a:pt x="17244" y="4720"/>
                </a:lnTo>
                <a:lnTo>
                  <a:pt x="17222" y="4733"/>
                </a:lnTo>
                <a:lnTo>
                  <a:pt x="17201" y="4744"/>
                </a:lnTo>
                <a:lnTo>
                  <a:pt x="17178" y="4752"/>
                </a:lnTo>
                <a:lnTo>
                  <a:pt x="17166" y="4755"/>
                </a:lnTo>
                <a:lnTo>
                  <a:pt x="17155" y="4758"/>
                </a:lnTo>
                <a:lnTo>
                  <a:pt x="17144" y="4759"/>
                </a:lnTo>
                <a:lnTo>
                  <a:pt x="17132" y="4761"/>
                </a:lnTo>
                <a:lnTo>
                  <a:pt x="17050" y="4736"/>
                </a:lnTo>
                <a:lnTo>
                  <a:pt x="16970" y="4710"/>
                </a:lnTo>
                <a:lnTo>
                  <a:pt x="16892" y="4685"/>
                </a:lnTo>
                <a:lnTo>
                  <a:pt x="16818" y="4660"/>
                </a:lnTo>
                <a:lnTo>
                  <a:pt x="16745" y="4635"/>
                </a:lnTo>
                <a:lnTo>
                  <a:pt x="16675" y="4611"/>
                </a:lnTo>
                <a:lnTo>
                  <a:pt x="16607" y="4586"/>
                </a:lnTo>
                <a:lnTo>
                  <a:pt x="16543" y="4562"/>
                </a:lnTo>
                <a:lnTo>
                  <a:pt x="16480" y="4538"/>
                </a:lnTo>
                <a:lnTo>
                  <a:pt x="16420" y="4514"/>
                </a:lnTo>
                <a:lnTo>
                  <a:pt x="16362" y="4491"/>
                </a:lnTo>
                <a:lnTo>
                  <a:pt x="16307" y="4467"/>
                </a:lnTo>
                <a:lnTo>
                  <a:pt x="16253" y="4444"/>
                </a:lnTo>
                <a:lnTo>
                  <a:pt x="16204" y="4421"/>
                </a:lnTo>
                <a:lnTo>
                  <a:pt x="16155" y="4399"/>
                </a:lnTo>
                <a:lnTo>
                  <a:pt x="16109" y="4375"/>
                </a:lnTo>
                <a:lnTo>
                  <a:pt x="16066" y="4353"/>
                </a:lnTo>
                <a:lnTo>
                  <a:pt x="16026" y="4331"/>
                </a:lnTo>
                <a:lnTo>
                  <a:pt x="15987" y="4309"/>
                </a:lnTo>
                <a:lnTo>
                  <a:pt x="15952" y="4288"/>
                </a:lnTo>
                <a:lnTo>
                  <a:pt x="15918" y="4265"/>
                </a:lnTo>
                <a:lnTo>
                  <a:pt x="15887" y="4244"/>
                </a:lnTo>
                <a:lnTo>
                  <a:pt x="15860" y="4223"/>
                </a:lnTo>
                <a:lnTo>
                  <a:pt x="15833" y="4202"/>
                </a:lnTo>
                <a:lnTo>
                  <a:pt x="15810" y="4181"/>
                </a:lnTo>
                <a:lnTo>
                  <a:pt x="15789" y="4161"/>
                </a:lnTo>
                <a:lnTo>
                  <a:pt x="15770" y="4140"/>
                </a:lnTo>
                <a:lnTo>
                  <a:pt x="15754" y="4120"/>
                </a:lnTo>
                <a:lnTo>
                  <a:pt x="15740" y="4100"/>
                </a:lnTo>
                <a:lnTo>
                  <a:pt x="15729" y="4080"/>
                </a:lnTo>
                <a:lnTo>
                  <a:pt x="15720" y="4061"/>
                </a:lnTo>
                <a:lnTo>
                  <a:pt x="15713" y="4041"/>
                </a:lnTo>
                <a:lnTo>
                  <a:pt x="15734" y="4000"/>
                </a:lnTo>
                <a:lnTo>
                  <a:pt x="15811" y="4025"/>
                </a:lnTo>
                <a:lnTo>
                  <a:pt x="15886" y="4048"/>
                </a:lnTo>
                <a:lnTo>
                  <a:pt x="15961" y="4068"/>
                </a:lnTo>
                <a:lnTo>
                  <a:pt x="16034" y="4087"/>
                </a:lnTo>
                <a:lnTo>
                  <a:pt x="16106" y="4102"/>
                </a:lnTo>
                <a:lnTo>
                  <a:pt x="16177" y="4117"/>
                </a:lnTo>
                <a:lnTo>
                  <a:pt x="16247" y="4129"/>
                </a:lnTo>
                <a:lnTo>
                  <a:pt x="16314" y="4139"/>
                </a:lnTo>
                <a:lnTo>
                  <a:pt x="16382" y="4147"/>
                </a:lnTo>
                <a:lnTo>
                  <a:pt x="16449" y="4153"/>
                </a:lnTo>
                <a:lnTo>
                  <a:pt x="16514" y="4157"/>
                </a:lnTo>
                <a:lnTo>
                  <a:pt x="16579" y="4159"/>
                </a:lnTo>
                <a:lnTo>
                  <a:pt x="16642" y="4158"/>
                </a:lnTo>
                <a:lnTo>
                  <a:pt x="16704" y="4155"/>
                </a:lnTo>
                <a:lnTo>
                  <a:pt x="16765" y="4151"/>
                </a:lnTo>
                <a:lnTo>
                  <a:pt x="16825" y="4144"/>
                </a:lnTo>
                <a:lnTo>
                  <a:pt x="17071" y="4124"/>
                </a:lnTo>
                <a:lnTo>
                  <a:pt x="16988" y="3795"/>
                </a:lnTo>
                <a:lnTo>
                  <a:pt x="16927" y="3465"/>
                </a:lnTo>
                <a:lnTo>
                  <a:pt x="16905" y="3164"/>
                </a:lnTo>
                <a:lnTo>
                  <a:pt x="16886" y="2881"/>
                </a:lnTo>
                <a:lnTo>
                  <a:pt x="16869" y="2618"/>
                </a:lnTo>
                <a:lnTo>
                  <a:pt x="16855" y="2375"/>
                </a:lnTo>
                <a:lnTo>
                  <a:pt x="16844" y="2150"/>
                </a:lnTo>
                <a:lnTo>
                  <a:pt x="16835" y="1946"/>
                </a:lnTo>
                <a:lnTo>
                  <a:pt x="16828" y="1759"/>
                </a:lnTo>
                <a:lnTo>
                  <a:pt x="16824" y="1593"/>
                </a:lnTo>
                <a:lnTo>
                  <a:pt x="16823" y="1517"/>
                </a:lnTo>
                <a:lnTo>
                  <a:pt x="16823" y="1445"/>
                </a:lnTo>
                <a:lnTo>
                  <a:pt x="16824" y="1380"/>
                </a:lnTo>
                <a:lnTo>
                  <a:pt x="16824" y="1317"/>
                </a:lnTo>
                <a:lnTo>
                  <a:pt x="16826" y="1261"/>
                </a:lnTo>
                <a:lnTo>
                  <a:pt x="16828" y="1209"/>
                </a:lnTo>
                <a:lnTo>
                  <a:pt x="16830" y="1162"/>
                </a:lnTo>
                <a:lnTo>
                  <a:pt x="16835" y="1120"/>
                </a:lnTo>
                <a:lnTo>
                  <a:pt x="16838" y="1082"/>
                </a:lnTo>
                <a:lnTo>
                  <a:pt x="16844" y="1049"/>
                </a:lnTo>
                <a:lnTo>
                  <a:pt x="16849" y="1021"/>
                </a:lnTo>
                <a:lnTo>
                  <a:pt x="16855" y="999"/>
                </a:lnTo>
                <a:lnTo>
                  <a:pt x="16861" y="980"/>
                </a:lnTo>
                <a:lnTo>
                  <a:pt x="16869" y="967"/>
                </a:lnTo>
                <a:lnTo>
                  <a:pt x="16877" y="958"/>
                </a:lnTo>
                <a:lnTo>
                  <a:pt x="16886" y="955"/>
                </a:lnTo>
                <a:lnTo>
                  <a:pt x="17030" y="605"/>
                </a:lnTo>
                <a:lnTo>
                  <a:pt x="17018" y="597"/>
                </a:lnTo>
                <a:lnTo>
                  <a:pt x="17005" y="590"/>
                </a:lnTo>
                <a:lnTo>
                  <a:pt x="16991" y="583"/>
                </a:lnTo>
                <a:lnTo>
                  <a:pt x="16977" y="576"/>
                </a:lnTo>
                <a:lnTo>
                  <a:pt x="16946" y="563"/>
                </a:lnTo>
                <a:lnTo>
                  <a:pt x="16910" y="552"/>
                </a:lnTo>
                <a:lnTo>
                  <a:pt x="16872" y="539"/>
                </a:lnTo>
                <a:lnTo>
                  <a:pt x="16830" y="529"/>
                </a:lnTo>
                <a:lnTo>
                  <a:pt x="16785" y="521"/>
                </a:lnTo>
                <a:lnTo>
                  <a:pt x="16737" y="513"/>
                </a:lnTo>
                <a:lnTo>
                  <a:pt x="16685" y="505"/>
                </a:lnTo>
                <a:lnTo>
                  <a:pt x="16630" y="498"/>
                </a:lnTo>
                <a:lnTo>
                  <a:pt x="16571" y="494"/>
                </a:lnTo>
                <a:lnTo>
                  <a:pt x="16510" y="489"/>
                </a:lnTo>
                <a:lnTo>
                  <a:pt x="16444" y="486"/>
                </a:lnTo>
                <a:lnTo>
                  <a:pt x="16375" y="484"/>
                </a:lnTo>
                <a:lnTo>
                  <a:pt x="16303" y="482"/>
                </a:lnTo>
                <a:lnTo>
                  <a:pt x="16228" y="482"/>
                </a:lnTo>
                <a:lnTo>
                  <a:pt x="16171" y="488"/>
                </a:lnTo>
                <a:lnTo>
                  <a:pt x="16115" y="496"/>
                </a:lnTo>
                <a:lnTo>
                  <a:pt x="16059" y="505"/>
                </a:lnTo>
                <a:lnTo>
                  <a:pt x="16004" y="514"/>
                </a:lnTo>
                <a:lnTo>
                  <a:pt x="15948" y="525"/>
                </a:lnTo>
                <a:lnTo>
                  <a:pt x="15893" y="536"/>
                </a:lnTo>
                <a:lnTo>
                  <a:pt x="15837" y="548"/>
                </a:lnTo>
                <a:lnTo>
                  <a:pt x="15783" y="562"/>
                </a:lnTo>
                <a:lnTo>
                  <a:pt x="15729" y="575"/>
                </a:lnTo>
                <a:lnTo>
                  <a:pt x="15674" y="589"/>
                </a:lnTo>
                <a:lnTo>
                  <a:pt x="15620" y="606"/>
                </a:lnTo>
                <a:lnTo>
                  <a:pt x="15567" y="623"/>
                </a:lnTo>
                <a:lnTo>
                  <a:pt x="15514" y="639"/>
                </a:lnTo>
                <a:lnTo>
                  <a:pt x="15459" y="658"/>
                </a:lnTo>
                <a:lnTo>
                  <a:pt x="15407" y="677"/>
                </a:lnTo>
                <a:lnTo>
                  <a:pt x="15354" y="697"/>
                </a:lnTo>
                <a:lnTo>
                  <a:pt x="15302" y="718"/>
                </a:lnTo>
                <a:lnTo>
                  <a:pt x="15248" y="740"/>
                </a:lnTo>
                <a:lnTo>
                  <a:pt x="15196" y="764"/>
                </a:lnTo>
                <a:lnTo>
                  <a:pt x="15145" y="787"/>
                </a:lnTo>
                <a:lnTo>
                  <a:pt x="15093" y="811"/>
                </a:lnTo>
                <a:lnTo>
                  <a:pt x="15042" y="837"/>
                </a:lnTo>
                <a:lnTo>
                  <a:pt x="14991" y="864"/>
                </a:lnTo>
                <a:lnTo>
                  <a:pt x="14940" y="890"/>
                </a:lnTo>
                <a:lnTo>
                  <a:pt x="14889" y="918"/>
                </a:lnTo>
                <a:lnTo>
                  <a:pt x="14839" y="948"/>
                </a:lnTo>
                <a:lnTo>
                  <a:pt x="14788" y="978"/>
                </a:lnTo>
                <a:lnTo>
                  <a:pt x="14738" y="1008"/>
                </a:lnTo>
                <a:lnTo>
                  <a:pt x="14689" y="1040"/>
                </a:lnTo>
                <a:lnTo>
                  <a:pt x="14639" y="1072"/>
                </a:lnTo>
                <a:lnTo>
                  <a:pt x="14591" y="1105"/>
                </a:lnTo>
                <a:lnTo>
                  <a:pt x="14542" y="1140"/>
                </a:lnTo>
                <a:lnTo>
                  <a:pt x="14212" y="1201"/>
                </a:lnTo>
                <a:lnTo>
                  <a:pt x="14212" y="1181"/>
                </a:lnTo>
                <a:lnTo>
                  <a:pt x="14209" y="1161"/>
                </a:lnTo>
                <a:lnTo>
                  <a:pt x="14207" y="1140"/>
                </a:lnTo>
                <a:lnTo>
                  <a:pt x="14206" y="1119"/>
                </a:lnTo>
                <a:lnTo>
                  <a:pt x="14207" y="1098"/>
                </a:lnTo>
                <a:lnTo>
                  <a:pt x="14208" y="1077"/>
                </a:lnTo>
                <a:lnTo>
                  <a:pt x="14211" y="1054"/>
                </a:lnTo>
                <a:lnTo>
                  <a:pt x="14214" y="1033"/>
                </a:lnTo>
                <a:lnTo>
                  <a:pt x="14220" y="1011"/>
                </a:lnTo>
                <a:lnTo>
                  <a:pt x="14227" y="990"/>
                </a:lnTo>
                <a:lnTo>
                  <a:pt x="14234" y="968"/>
                </a:lnTo>
                <a:lnTo>
                  <a:pt x="14242" y="946"/>
                </a:lnTo>
                <a:lnTo>
                  <a:pt x="14252" y="922"/>
                </a:lnTo>
                <a:lnTo>
                  <a:pt x="14264" y="900"/>
                </a:lnTo>
                <a:lnTo>
                  <a:pt x="14277" y="878"/>
                </a:lnTo>
                <a:lnTo>
                  <a:pt x="14290" y="855"/>
                </a:lnTo>
                <a:lnTo>
                  <a:pt x="14304" y="831"/>
                </a:lnTo>
                <a:lnTo>
                  <a:pt x="14321" y="808"/>
                </a:lnTo>
                <a:lnTo>
                  <a:pt x="14338" y="785"/>
                </a:lnTo>
                <a:lnTo>
                  <a:pt x="14356" y="761"/>
                </a:lnTo>
                <a:lnTo>
                  <a:pt x="14376" y="737"/>
                </a:lnTo>
                <a:lnTo>
                  <a:pt x="14397" y="714"/>
                </a:lnTo>
                <a:lnTo>
                  <a:pt x="14420" y="689"/>
                </a:lnTo>
                <a:lnTo>
                  <a:pt x="14443" y="665"/>
                </a:lnTo>
                <a:lnTo>
                  <a:pt x="14467" y="642"/>
                </a:lnTo>
                <a:lnTo>
                  <a:pt x="14493" y="616"/>
                </a:lnTo>
                <a:lnTo>
                  <a:pt x="14520" y="592"/>
                </a:lnTo>
                <a:lnTo>
                  <a:pt x="14547" y="567"/>
                </a:lnTo>
                <a:lnTo>
                  <a:pt x="14577" y="542"/>
                </a:lnTo>
                <a:lnTo>
                  <a:pt x="14607" y="517"/>
                </a:lnTo>
                <a:lnTo>
                  <a:pt x="14639" y="492"/>
                </a:lnTo>
                <a:lnTo>
                  <a:pt x="14671" y="466"/>
                </a:lnTo>
                <a:lnTo>
                  <a:pt x="14706" y="441"/>
                </a:lnTo>
                <a:lnTo>
                  <a:pt x="14790" y="397"/>
                </a:lnTo>
                <a:lnTo>
                  <a:pt x="14875" y="357"/>
                </a:lnTo>
                <a:lnTo>
                  <a:pt x="14959" y="320"/>
                </a:lnTo>
                <a:lnTo>
                  <a:pt x="15043" y="283"/>
                </a:lnTo>
                <a:lnTo>
                  <a:pt x="15126" y="250"/>
                </a:lnTo>
                <a:lnTo>
                  <a:pt x="15208" y="219"/>
                </a:lnTo>
                <a:lnTo>
                  <a:pt x="15292" y="190"/>
                </a:lnTo>
                <a:lnTo>
                  <a:pt x="15374" y="162"/>
                </a:lnTo>
                <a:lnTo>
                  <a:pt x="15456" y="138"/>
                </a:lnTo>
                <a:lnTo>
                  <a:pt x="15538" y="115"/>
                </a:lnTo>
                <a:lnTo>
                  <a:pt x="15620" y="95"/>
                </a:lnTo>
                <a:lnTo>
                  <a:pt x="15701" y="78"/>
                </a:lnTo>
                <a:lnTo>
                  <a:pt x="15782" y="62"/>
                </a:lnTo>
                <a:lnTo>
                  <a:pt x="15862" y="49"/>
                </a:lnTo>
                <a:lnTo>
                  <a:pt x="15943" y="38"/>
                </a:lnTo>
                <a:lnTo>
                  <a:pt x="16023" y="29"/>
                </a:lnTo>
                <a:close/>
                <a:moveTo>
                  <a:pt x="15816" y="872"/>
                </a:moveTo>
                <a:lnTo>
                  <a:pt x="15844" y="882"/>
                </a:lnTo>
                <a:lnTo>
                  <a:pt x="15872" y="893"/>
                </a:lnTo>
                <a:lnTo>
                  <a:pt x="15900" y="906"/>
                </a:lnTo>
                <a:lnTo>
                  <a:pt x="15927" y="918"/>
                </a:lnTo>
                <a:lnTo>
                  <a:pt x="15954" y="930"/>
                </a:lnTo>
                <a:lnTo>
                  <a:pt x="15981" y="942"/>
                </a:lnTo>
                <a:lnTo>
                  <a:pt x="16006" y="957"/>
                </a:lnTo>
                <a:lnTo>
                  <a:pt x="16033" y="970"/>
                </a:lnTo>
                <a:lnTo>
                  <a:pt x="16058" y="984"/>
                </a:lnTo>
                <a:lnTo>
                  <a:pt x="16084" y="1000"/>
                </a:lnTo>
                <a:lnTo>
                  <a:pt x="16108" y="1014"/>
                </a:lnTo>
                <a:lnTo>
                  <a:pt x="16133" y="1031"/>
                </a:lnTo>
                <a:lnTo>
                  <a:pt x="16157" y="1047"/>
                </a:lnTo>
                <a:lnTo>
                  <a:pt x="16181" y="1063"/>
                </a:lnTo>
                <a:lnTo>
                  <a:pt x="16205" y="1081"/>
                </a:lnTo>
                <a:lnTo>
                  <a:pt x="16228" y="1099"/>
                </a:lnTo>
                <a:lnTo>
                  <a:pt x="16145" y="1222"/>
                </a:lnTo>
                <a:lnTo>
                  <a:pt x="15959" y="1222"/>
                </a:lnTo>
                <a:lnTo>
                  <a:pt x="15652" y="1305"/>
                </a:lnTo>
                <a:lnTo>
                  <a:pt x="15713" y="1491"/>
                </a:lnTo>
                <a:lnTo>
                  <a:pt x="15754" y="1696"/>
                </a:lnTo>
                <a:lnTo>
                  <a:pt x="15778" y="1694"/>
                </a:lnTo>
                <a:lnTo>
                  <a:pt x="15800" y="1691"/>
                </a:lnTo>
                <a:lnTo>
                  <a:pt x="15822" y="1690"/>
                </a:lnTo>
                <a:lnTo>
                  <a:pt x="15843" y="1690"/>
                </a:lnTo>
                <a:lnTo>
                  <a:pt x="15864" y="1690"/>
                </a:lnTo>
                <a:lnTo>
                  <a:pt x="15885" y="1691"/>
                </a:lnTo>
                <a:lnTo>
                  <a:pt x="15905" y="1693"/>
                </a:lnTo>
                <a:lnTo>
                  <a:pt x="15924" y="1695"/>
                </a:lnTo>
                <a:lnTo>
                  <a:pt x="15943" y="1697"/>
                </a:lnTo>
                <a:lnTo>
                  <a:pt x="15962" y="1700"/>
                </a:lnTo>
                <a:lnTo>
                  <a:pt x="15979" y="1704"/>
                </a:lnTo>
                <a:lnTo>
                  <a:pt x="15997" y="1708"/>
                </a:lnTo>
                <a:lnTo>
                  <a:pt x="16015" y="1714"/>
                </a:lnTo>
                <a:lnTo>
                  <a:pt x="16032" y="1719"/>
                </a:lnTo>
                <a:lnTo>
                  <a:pt x="16047" y="1725"/>
                </a:lnTo>
                <a:lnTo>
                  <a:pt x="16064" y="1731"/>
                </a:lnTo>
                <a:lnTo>
                  <a:pt x="16078" y="1739"/>
                </a:lnTo>
                <a:lnTo>
                  <a:pt x="16093" y="1747"/>
                </a:lnTo>
                <a:lnTo>
                  <a:pt x="16107" y="1756"/>
                </a:lnTo>
                <a:lnTo>
                  <a:pt x="16121" y="1765"/>
                </a:lnTo>
                <a:lnTo>
                  <a:pt x="16135" y="1775"/>
                </a:lnTo>
                <a:lnTo>
                  <a:pt x="16147" y="1785"/>
                </a:lnTo>
                <a:lnTo>
                  <a:pt x="16159" y="1796"/>
                </a:lnTo>
                <a:lnTo>
                  <a:pt x="16171" y="1808"/>
                </a:lnTo>
                <a:lnTo>
                  <a:pt x="16182" y="1820"/>
                </a:lnTo>
                <a:lnTo>
                  <a:pt x="16194" y="1832"/>
                </a:lnTo>
                <a:lnTo>
                  <a:pt x="16204" y="1846"/>
                </a:lnTo>
                <a:lnTo>
                  <a:pt x="16214" y="1860"/>
                </a:lnTo>
                <a:lnTo>
                  <a:pt x="16224" y="1875"/>
                </a:lnTo>
                <a:lnTo>
                  <a:pt x="16232" y="1890"/>
                </a:lnTo>
                <a:lnTo>
                  <a:pt x="16241" y="1906"/>
                </a:lnTo>
                <a:lnTo>
                  <a:pt x="16249" y="1922"/>
                </a:lnTo>
                <a:lnTo>
                  <a:pt x="16269" y="1942"/>
                </a:lnTo>
                <a:lnTo>
                  <a:pt x="16272" y="1968"/>
                </a:lnTo>
                <a:lnTo>
                  <a:pt x="16272" y="1994"/>
                </a:lnTo>
                <a:lnTo>
                  <a:pt x="16272" y="2020"/>
                </a:lnTo>
                <a:lnTo>
                  <a:pt x="16269" y="2047"/>
                </a:lnTo>
                <a:lnTo>
                  <a:pt x="16265" y="2072"/>
                </a:lnTo>
                <a:lnTo>
                  <a:pt x="16258" y="2099"/>
                </a:lnTo>
                <a:lnTo>
                  <a:pt x="16250" y="2125"/>
                </a:lnTo>
                <a:lnTo>
                  <a:pt x="16239" y="2152"/>
                </a:lnTo>
                <a:lnTo>
                  <a:pt x="16227" y="2179"/>
                </a:lnTo>
                <a:lnTo>
                  <a:pt x="16214" y="2205"/>
                </a:lnTo>
                <a:lnTo>
                  <a:pt x="16197" y="2233"/>
                </a:lnTo>
                <a:lnTo>
                  <a:pt x="16179" y="2260"/>
                </a:lnTo>
                <a:lnTo>
                  <a:pt x="16159" y="2288"/>
                </a:lnTo>
                <a:lnTo>
                  <a:pt x="16138" y="2314"/>
                </a:lnTo>
                <a:lnTo>
                  <a:pt x="16115" y="2342"/>
                </a:lnTo>
                <a:lnTo>
                  <a:pt x="16089" y="2370"/>
                </a:lnTo>
                <a:lnTo>
                  <a:pt x="16062" y="2397"/>
                </a:lnTo>
                <a:lnTo>
                  <a:pt x="16033" y="2425"/>
                </a:lnTo>
                <a:lnTo>
                  <a:pt x="16002" y="2453"/>
                </a:lnTo>
                <a:lnTo>
                  <a:pt x="15968" y="2482"/>
                </a:lnTo>
                <a:lnTo>
                  <a:pt x="15934" y="2509"/>
                </a:lnTo>
                <a:lnTo>
                  <a:pt x="15897" y="2537"/>
                </a:lnTo>
                <a:lnTo>
                  <a:pt x="15859" y="2566"/>
                </a:lnTo>
                <a:lnTo>
                  <a:pt x="15817" y="2595"/>
                </a:lnTo>
                <a:lnTo>
                  <a:pt x="15775" y="2624"/>
                </a:lnTo>
                <a:lnTo>
                  <a:pt x="15731" y="2653"/>
                </a:lnTo>
                <a:lnTo>
                  <a:pt x="15685" y="2682"/>
                </a:lnTo>
                <a:lnTo>
                  <a:pt x="15637" y="2710"/>
                </a:lnTo>
                <a:lnTo>
                  <a:pt x="15587" y="2739"/>
                </a:lnTo>
                <a:lnTo>
                  <a:pt x="15535" y="2768"/>
                </a:lnTo>
                <a:lnTo>
                  <a:pt x="15481" y="2798"/>
                </a:lnTo>
                <a:lnTo>
                  <a:pt x="15426" y="2827"/>
                </a:lnTo>
                <a:lnTo>
                  <a:pt x="15302" y="2991"/>
                </a:lnTo>
                <a:lnTo>
                  <a:pt x="15349" y="2979"/>
                </a:lnTo>
                <a:lnTo>
                  <a:pt x="15395" y="2966"/>
                </a:lnTo>
                <a:lnTo>
                  <a:pt x="15438" y="2952"/>
                </a:lnTo>
                <a:lnTo>
                  <a:pt x="15479" y="2939"/>
                </a:lnTo>
                <a:lnTo>
                  <a:pt x="15518" y="2926"/>
                </a:lnTo>
                <a:lnTo>
                  <a:pt x="15555" y="2911"/>
                </a:lnTo>
                <a:lnTo>
                  <a:pt x="15589" y="2898"/>
                </a:lnTo>
                <a:lnTo>
                  <a:pt x="15621" y="2884"/>
                </a:lnTo>
                <a:lnTo>
                  <a:pt x="15651" y="2869"/>
                </a:lnTo>
                <a:lnTo>
                  <a:pt x="15679" y="2855"/>
                </a:lnTo>
                <a:lnTo>
                  <a:pt x="15703" y="2840"/>
                </a:lnTo>
                <a:lnTo>
                  <a:pt x="15727" y="2826"/>
                </a:lnTo>
                <a:lnTo>
                  <a:pt x="15748" y="2811"/>
                </a:lnTo>
                <a:lnTo>
                  <a:pt x="15765" y="2796"/>
                </a:lnTo>
                <a:lnTo>
                  <a:pt x="15782" y="2781"/>
                </a:lnTo>
                <a:lnTo>
                  <a:pt x="15796" y="2766"/>
                </a:lnTo>
                <a:lnTo>
                  <a:pt x="15816" y="2766"/>
                </a:lnTo>
                <a:lnTo>
                  <a:pt x="16187" y="2930"/>
                </a:lnTo>
                <a:lnTo>
                  <a:pt x="16208" y="3074"/>
                </a:lnTo>
                <a:lnTo>
                  <a:pt x="16105" y="3198"/>
                </a:lnTo>
                <a:lnTo>
                  <a:pt x="16043" y="3198"/>
                </a:lnTo>
                <a:lnTo>
                  <a:pt x="15994" y="3207"/>
                </a:lnTo>
                <a:lnTo>
                  <a:pt x="15941" y="3218"/>
                </a:lnTo>
                <a:lnTo>
                  <a:pt x="15884" y="3230"/>
                </a:lnTo>
                <a:lnTo>
                  <a:pt x="15822" y="3244"/>
                </a:lnTo>
                <a:lnTo>
                  <a:pt x="15755" y="3261"/>
                </a:lnTo>
                <a:lnTo>
                  <a:pt x="15684" y="3279"/>
                </a:lnTo>
                <a:lnTo>
                  <a:pt x="15609" y="3299"/>
                </a:lnTo>
                <a:lnTo>
                  <a:pt x="15529" y="3321"/>
                </a:lnTo>
                <a:lnTo>
                  <a:pt x="15444" y="3345"/>
                </a:lnTo>
                <a:lnTo>
                  <a:pt x="15355" y="3371"/>
                </a:lnTo>
                <a:lnTo>
                  <a:pt x="15262" y="3400"/>
                </a:lnTo>
                <a:lnTo>
                  <a:pt x="15163" y="3430"/>
                </a:lnTo>
                <a:lnTo>
                  <a:pt x="15061" y="3461"/>
                </a:lnTo>
                <a:lnTo>
                  <a:pt x="14954" y="3495"/>
                </a:lnTo>
                <a:lnTo>
                  <a:pt x="14842" y="3531"/>
                </a:lnTo>
                <a:lnTo>
                  <a:pt x="14726" y="3568"/>
                </a:lnTo>
                <a:lnTo>
                  <a:pt x="14726" y="3506"/>
                </a:lnTo>
                <a:lnTo>
                  <a:pt x="14870" y="3465"/>
                </a:lnTo>
                <a:lnTo>
                  <a:pt x="14829" y="3444"/>
                </a:lnTo>
                <a:lnTo>
                  <a:pt x="14829" y="3403"/>
                </a:lnTo>
                <a:lnTo>
                  <a:pt x="14685" y="3465"/>
                </a:lnTo>
                <a:lnTo>
                  <a:pt x="14563" y="3465"/>
                </a:lnTo>
                <a:lnTo>
                  <a:pt x="14480" y="3424"/>
                </a:lnTo>
                <a:lnTo>
                  <a:pt x="14460" y="3239"/>
                </a:lnTo>
                <a:lnTo>
                  <a:pt x="14468" y="3217"/>
                </a:lnTo>
                <a:lnTo>
                  <a:pt x="14478" y="3193"/>
                </a:lnTo>
                <a:lnTo>
                  <a:pt x="14491" y="3171"/>
                </a:lnTo>
                <a:lnTo>
                  <a:pt x="14504" y="3149"/>
                </a:lnTo>
                <a:lnTo>
                  <a:pt x="14520" y="3127"/>
                </a:lnTo>
                <a:lnTo>
                  <a:pt x="14537" y="3106"/>
                </a:lnTo>
                <a:lnTo>
                  <a:pt x="14556" y="3084"/>
                </a:lnTo>
                <a:lnTo>
                  <a:pt x="14577" y="3063"/>
                </a:lnTo>
                <a:lnTo>
                  <a:pt x="14600" y="3043"/>
                </a:lnTo>
                <a:lnTo>
                  <a:pt x="14625" y="3023"/>
                </a:lnTo>
                <a:lnTo>
                  <a:pt x="14650" y="3003"/>
                </a:lnTo>
                <a:lnTo>
                  <a:pt x="14679" y="2985"/>
                </a:lnTo>
                <a:lnTo>
                  <a:pt x="14709" y="2965"/>
                </a:lnTo>
                <a:lnTo>
                  <a:pt x="14740" y="2947"/>
                </a:lnTo>
                <a:lnTo>
                  <a:pt x="14774" y="2928"/>
                </a:lnTo>
                <a:lnTo>
                  <a:pt x="14809" y="2910"/>
                </a:lnTo>
                <a:lnTo>
                  <a:pt x="14789" y="2704"/>
                </a:lnTo>
                <a:lnTo>
                  <a:pt x="14785" y="2673"/>
                </a:lnTo>
                <a:lnTo>
                  <a:pt x="14781" y="2642"/>
                </a:lnTo>
                <a:lnTo>
                  <a:pt x="14780" y="2612"/>
                </a:lnTo>
                <a:lnTo>
                  <a:pt x="14781" y="2581"/>
                </a:lnTo>
                <a:lnTo>
                  <a:pt x="14784" y="2551"/>
                </a:lnTo>
                <a:lnTo>
                  <a:pt x="14788" y="2521"/>
                </a:lnTo>
                <a:lnTo>
                  <a:pt x="14794" y="2491"/>
                </a:lnTo>
                <a:lnTo>
                  <a:pt x="14801" y="2461"/>
                </a:lnTo>
                <a:lnTo>
                  <a:pt x="14810" y="2431"/>
                </a:lnTo>
                <a:lnTo>
                  <a:pt x="14821" y="2401"/>
                </a:lnTo>
                <a:lnTo>
                  <a:pt x="14833" y="2372"/>
                </a:lnTo>
                <a:lnTo>
                  <a:pt x="14848" y="2342"/>
                </a:lnTo>
                <a:lnTo>
                  <a:pt x="14865" y="2313"/>
                </a:lnTo>
                <a:lnTo>
                  <a:pt x="14881" y="2283"/>
                </a:lnTo>
                <a:lnTo>
                  <a:pt x="14901" y="2254"/>
                </a:lnTo>
                <a:lnTo>
                  <a:pt x="14922" y="2225"/>
                </a:lnTo>
                <a:lnTo>
                  <a:pt x="14944" y="2197"/>
                </a:lnTo>
                <a:lnTo>
                  <a:pt x="14969" y="2168"/>
                </a:lnTo>
                <a:lnTo>
                  <a:pt x="14995" y="2139"/>
                </a:lnTo>
                <a:lnTo>
                  <a:pt x="15023" y="2111"/>
                </a:lnTo>
                <a:lnTo>
                  <a:pt x="15052" y="2082"/>
                </a:lnTo>
                <a:lnTo>
                  <a:pt x="15083" y="2054"/>
                </a:lnTo>
                <a:lnTo>
                  <a:pt x="15116" y="2026"/>
                </a:lnTo>
                <a:lnTo>
                  <a:pt x="15151" y="1998"/>
                </a:lnTo>
                <a:lnTo>
                  <a:pt x="15187" y="1970"/>
                </a:lnTo>
                <a:lnTo>
                  <a:pt x="15225" y="1942"/>
                </a:lnTo>
                <a:lnTo>
                  <a:pt x="15264" y="1915"/>
                </a:lnTo>
                <a:lnTo>
                  <a:pt x="15305" y="1887"/>
                </a:lnTo>
                <a:lnTo>
                  <a:pt x="15348" y="1860"/>
                </a:lnTo>
                <a:lnTo>
                  <a:pt x="15393" y="1832"/>
                </a:lnTo>
                <a:lnTo>
                  <a:pt x="15439" y="1805"/>
                </a:lnTo>
                <a:lnTo>
                  <a:pt x="15487" y="1778"/>
                </a:lnTo>
                <a:lnTo>
                  <a:pt x="15492" y="1778"/>
                </a:lnTo>
                <a:lnTo>
                  <a:pt x="15497" y="1777"/>
                </a:lnTo>
                <a:lnTo>
                  <a:pt x="15502" y="1775"/>
                </a:lnTo>
                <a:lnTo>
                  <a:pt x="15507" y="1771"/>
                </a:lnTo>
                <a:lnTo>
                  <a:pt x="15511" y="1768"/>
                </a:lnTo>
                <a:lnTo>
                  <a:pt x="15516" y="1763"/>
                </a:lnTo>
                <a:lnTo>
                  <a:pt x="15519" y="1757"/>
                </a:lnTo>
                <a:lnTo>
                  <a:pt x="15523" y="1751"/>
                </a:lnTo>
                <a:lnTo>
                  <a:pt x="15530" y="1736"/>
                </a:lnTo>
                <a:lnTo>
                  <a:pt x="15538" y="1717"/>
                </a:lnTo>
                <a:lnTo>
                  <a:pt x="15543" y="1696"/>
                </a:lnTo>
                <a:lnTo>
                  <a:pt x="15549" y="1670"/>
                </a:lnTo>
                <a:lnTo>
                  <a:pt x="15553" y="1642"/>
                </a:lnTo>
                <a:lnTo>
                  <a:pt x="15558" y="1609"/>
                </a:lnTo>
                <a:lnTo>
                  <a:pt x="15561" y="1574"/>
                </a:lnTo>
                <a:lnTo>
                  <a:pt x="15565" y="1535"/>
                </a:lnTo>
                <a:lnTo>
                  <a:pt x="15567" y="1493"/>
                </a:lnTo>
                <a:lnTo>
                  <a:pt x="15568" y="1447"/>
                </a:lnTo>
                <a:lnTo>
                  <a:pt x="15569" y="1397"/>
                </a:lnTo>
                <a:lnTo>
                  <a:pt x="15570" y="1345"/>
                </a:lnTo>
                <a:lnTo>
                  <a:pt x="15492" y="1356"/>
                </a:lnTo>
                <a:lnTo>
                  <a:pt x="15420" y="1367"/>
                </a:lnTo>
                <a:lnTo>
                  <a:pt x="15354" y="1380"/>
                </a:lnTo>
                <a:lnTo>
                  <a:pt x="15292" y="1392"/>
                </a:lnTo>
                <a:lnTo>
                  <a:pt x="15235" y="1405"/>
                </a:lnTo>
                <a:lnTo>
                  <a:pt x="15184" y="1420"/>
                </a:lnTo>
                <a:lnTo>
                  <a:pt x="15161" y="1426"/>
                </a:lnTo>
                <a:lnTo>
                  <a:pt x="15137" y="1434"/>
                </a:lnTo>
                <a:lnTo>
                  <a:pt x="15116" y="1441"/>
                </a:lnTo>
                <a:lnTo>
                  <a:pt x="15096" y="1448"/>
                </a:lnTo>
                <a:lnTo>
                  <a:pt x="15078" y="1456"/>
                </a:lnTo>
                <a:lnTo>
                  <a:pt x="15061" y="1464"/>
                </a:lnTo>
                <a:lnTo>
                  <a:pt x="15044" y="1473"/>
                </a:lnTo>
                <a:lnTo>
                  <a:pt x="15030" y="1481"/>
                </a:lnTo>
                <a:lnTo>
                  <a:pt x="15017" y="1489"/>
                </a:lnTo>
                <a:lnTo>
                  <a:pt x="15004" y="1498"/>
                </a:lnTo>
                <a:lnTo>
                  <a:pt x="14993" y="1507"/>
                </a:lnTo>
                <a:lnTo>
                  <a:pt x="14983" y="1516"/>
                </a:lnTo>
                <a:lnTo>
                  <a:pt x="14975" y="1525"/>
                </a:lnTo>
                <a:lnTo>
                  <a:pt x="14968" y="1534"/>
                </a:lnTo>
                <a:lnTo>
                  <a:pt x="14962" y="1544"/>
                </a:lnTo>
                <a:lnTo>
                  <a:pt x="14958" y="1553"/>
                </a:lnTo>
                <a:lnTo>
                  <a:pt x="14954" y="1563"/>
                </a:lnTo>
                <a:lnTo>
                  <a:pt x="14952" y="1573"/>
                </a:lnTo>
                <a:lnTo>
                  <a:pt x="14952" y="1583"/>
                </a:lnTo>
                <a:lnTo>
                  <a:pt x="14952" y="1593"/>
                </a:lnTo>
                <a:lnTo>
                  <a:pt x="14932" y="1593"/>
                </a:lnTo>
                <a:lnTo>
                  <a:pt x="14829" y="1531"/>
                </a:lnTo>
                <a:lnTo>
                  <a:pt x="14809" y="1407"/>
                </a:lnTo>
                <a:lnTo>
                  <a:pt x="14863" y="1360"/>
                </a:lnTo>
                <a:lnTo>
                  <a:pt x="14919" y="1314"/>
                </a:lnTo>
                <a:lnTo>
                  <a:pt x="14975" y="1270"/>
                </a:lnTo>
                <a:lnTo>
                  <a:pt x="15033" y="1228"/>
                </a:lnTo>
                <a:lnTo>
                  <a:pt x="15063" y="1208"/>
                </a:lnTo>
                <a:lnTo>
                  <a:pt x="15093" y="1188"/>
                </a:lnTo>
                <a:lnTo>
                  <a:pt x="15123" y="1168"/>
                </a:lnTo>
                <a:lnTo>
                  <a:pt x="15153" y="1149"/>
                </a:lnTo>
                <a:lnTo>
                  <a:pt x="15183" y="1131"/>
                </a:lnTo>
                <a:lnTo>
                  <a:pt x="15214" y="1113"/>
                </a:lnTo>
                <a:lnTo>
                  <a:pt x="15245" y="1095"/>
                </a:lnTo>
                <a:lnTo>
                  <a:pt x="15276" y="1079"/>
                </a:lnTo>
                <a:lnTo>
                  <a:pt x="15340" y="1046"/>
                </a:lnTo>
                <a:lnTo>
                  <a:pt x="15405" y="1016"/>
                </a:lnTo>
                <a:lnTo>
                  <a:pt x="15470" y="987"/>
                </a:lnTo>
                <a:lnTo>
                  <a:pt x="15538" y="960"/>
                </a:lnTo>
                <a:lnTo>
                  <a:pt x="15606" y="935"/>
                </a:lnTo>
                <a:lnTo>
                  <a:pt x="15674" y="912"/>
                </a:lnTo>
                <a:lnTo>
                  <a:pt x="15744" y="891"/>
                </a:lnTo>
                <a:lnTo>
                  <a:pt x="15816" y="872"/>
                </a:lnTo>
                <a:close/>
                <a:moveTo>
                  <a:pt x="13513" y="1407"/>
                </a:moveTo>
                <a:lnTo>
                  <a:pt x="13534" y="1406"/>
                </a:lnTo>
                <a:lnTo>
                  <a:pt x="13557" y="1405"/>
                </a:lnTo>
                <a:lnTo>
                  <a:pt x="13578" y="1406"/>
                </a:lnTo>
                <a:lnTo>
                  <a:pt x="13600" y="1408"/>
                </a:lnTo>
                <a:lnTo>
                  <a:pt x="13621" y="1412"/>
                </a:lnTo>
                <a:lnTo>
                  <a:pt x="13643" y="1416"/>
                </a:lnTo>
                <a:lnTo>
                  <a:pt x="13664" y="1422"/>
                </a:lnTo>
                <a:lnTo>
                  <a:pt x="13685" y="1430"/>
                </a:lnTo>
                <a:lnTo>
                  <a:pt x="13706" y="1438"/>
                </a:lnTo>
                <a:lnTo>
                  <a:pt x="13727" y="1448"/>
                </a:lnTo>
                <a:lnTo>
                  <a:pt x="13748" y="1460"/>
                </a:lnTo>
                <a:lnTo>
                  <a:pt x="13770" y="1472"/>
                </a:lnTo>
                <a:lnTo>
                  <a:pt x="13791" y="1486"/>
                </a:lnTo>
                <a:lnTo>
                  <a:pt x="13811" y="1502"/>
                </a:lnTo>
                <a:lnTo>
                  <a:pt x="13832" y="1518"/>
                </a:lnTo>
                <a:lnTo>
                  <a:pt x="13853" y="1536"/>
                </a:lnTo>
                <a:lnTo>
                  <a:pt x="13873" y="1555"/>
                </a:lnTo>
                <a:lnTo>
                  <a:pt x="13894" y="1576"/>
                </a:lnTo>
                <a:lnTo>
                  <a:pt x="13914" y="1598"/>
                </a:lnTo>
                <a:lnTo>
                  <a:pt x="13934" y="1622"/>
                </a:lnTo>
                <a:lnTo>
                  <a:pt x="13954" y="1646"/>
                </a:lnTo>
                <a:lnTo>
                  <a:pt x="13975" y="1672"/>
                </a:lnTo>
                <a:lnTo>
                  <a:pt x="13995" y="1699"/>
                </a:lnTo>
                <a:lnTo>
                  <a:pt x="14015" y="1727"/>
                </a:lnTo>
                <a:lnTo>
                  <a:pt x="14034" y="1757"/>
                </a:lnTo>
                <a:lnTo>
                  <a:pt x="14054" y="1789"/>
                </a:lnTo>
                <a:lnTo>
                  <a:pt x="14074" y="1821"/>
                </a:lnTo>
                <a:lnTo>
                  <a:pt x="14094" y="1855"/>
                </a:lnTo>
                <a:lnTo>
                  <a:pt x="14112" y="1890"/>
                </a:lnTo>
                <a:lnTo>
                  <a:pt x="14132" y="1927"/>
                </a:lnTo>
                <a:lnTo>
                  <a:pt x="14151" y="1965"/>
                </a:lnTo>
                <a:lnTo>
                  <a:pt x="14171" y="2003"/>
                </a:lnTo>
                <a:lnTo>
                  <a:pt x="14212" y="2210"/>
                </a:lnTo>
                <a:lnTo>
                  <a:pt x="14218" y="2258"/>
                </a:lnTo>
                <a:lnTo>
                  <a:pt x="14223" y="2306"/>
                </a:lnTo>
                <a:lnTo>
                  <a:pt x="14227" y="2355"/>
                </a:lnTo>
                <a:lnTo>
                  <a:pt x="14230" y="2404"/>
                </a:lnTo>
                <a:lnTo>
                  <a:pt x="14232" y="2454"/>
                </a:lnTo>
                <a:lnTo>
                  <a:pt x="14233" y="2505"/>
                </a:lnTo>
                <a:lnTo>
                  <a:pt x="14233" y="2556"/>
                </a:lnTo>
                <a:lnTo>
                  <a:pt x="14232" y="2607"/>
                </a:lnTo>
                <a:lnTo>
                  <a:pt x="14231" y="2659"/>
                </a:lnTo>
                <a:lnTo>
                  <a:pt x="14228" y="2711"/>
                </a:lnTo>
                <a:lnTo>
                  <a:pt x="14224" y="2765"/>
                </a:lnTo>
                <a:lnTo>
                  <a:pt x="14220" y="2819"/>
                </a:lnTo>
                <a:lnTo>
                  <a:pt x="14214" y="2872"/>
                </a:lnTo>
                <a:lnTo>
                  <a:pt x="14208" y="2928"/>
                </a:lnTo>
                <a:lnTo>
                  <a:pt x="14200" y="2982"/>
                </a:lnTo>
                <a:lnTo>
                  <a:pt x="14191" y="3038"/>
                </a:lnTo>
                <a:lnTo>
                  <a:pt x="14182" y="3094"/>
                </a:lnTo>
                <a:lnTo>
                  <a:pt x="14171" y="3151"/>
                </a:lnTo>
                <a:lnTo>
                  <a:pt x="14160" y="3209"/>
                </a:lnTo>
                <a:lnTo>
                  <a:pt x="14148" y="3266"/>
                </a:lnTo>
                <a:lnTo>
                  <a:pt x="14135" y="3324"/>
                </a:lnTo>
                <a:lnTo>
                  <a:pt x="14120" y="3383"/>
                </a:lnTo>
                <a:lnTo>
                  <a:pt x="14105" y="3443"/>
                </a:lnTo>
                <a:lnTo>
                  <a:pt x="14089" y="3503"/>
                </a:lnTo>
                <a:lnTo>
                  <a:pt x="14071" y="3563"/>
                </a:lnTo>
                <a:lnTo>
                  <a:pt x="14054" y="3624"/>
                </a:lnTo>
                <a:lnTo>
                  <a:pt x="14035" y="3685"/>
                </a:lnTo>
                <a:lnTo>
                  <a:pt x="14015" y="3747"/>
                </a:lnTo>
                <a:lnTo>
                  <a:pt x="13994" y="3809"/>
                </a:lnTo>
                <a:lnTo>
                  <a:pt x="13971" y="3872"/>
                </a:lnTo>
                <a:lnTo>
                  <a:pt x="13948" y="3936"/>
                </a:lnTo>
                <a:lnTo>
                  <a:pt x="13924" y="4000"/>
                </a:lnTo>
                <a:lnTo>
                  <a:pt x="13924" y="4061"/>
                </a:lnTo>
                <a:lnTo>
                  <a:pt x="14542" y="3939"/>
                </a:lnTo>
                <a:lnTo>
                  <a:pt x="15055" y="3856"/>
                </a:lnTo>
                <a:lnTo>
                  <a:pt x="15055" y="3918"/>
                </a:lnTo>
                <a:lnTo>
                  <a:pt x="14899" y="3980"/>
                </a:lnTo>
                <a:lnTo>
                  <a:pt x="14750" y="4039"/>
                </a:lnTo>
                <a:lnTo>
                  <a:pt x="14607" y="4094"/>
                </a:lnTo>
                <a:lnTo>
                  <a:pt x="14472" y="4147"/>
                </a:lnTo>
                <a:lnTo>
                  <a:pt x="14343" y="4195"/>
                </a:lnTo>
                <a:lnTo>
                  <a:pt x="14220" y="4240"/>
                </a:lnTo>
                <a:lnTo>
                  <a:pt x="14105" y="4281"/>
                </a:lnTo>
                <a:lnTo>
                  <a:pt x="13996" y="4320"/>
                </a:lnTo>
                <a:lnTo>
                  <a:pt x="13894" y="4353"/>
                </a:lnTo>
                <a:lnTo>
                  <a:pt x="13800" y="4384"/>
                </a:lnTo>
                <a:lnTo>
                  <a:pt x="13711" y="4411"/>
                </a:lnTo>
                <a:lnTo>
                  <a:pt x="13629" y="4435"/>
                </a:lnTo>
                <a:lnTo>
                  <a:pt x="13553" y="4455"/>
                </a:lnTo>
                <a:lnTo>
                  <a:pt x="13486" y="4472"/>
                </a:lnTo>
                <a:lnTo>
                  <a:pt x="13453" y="4478"/>
                </a:lnTo>
                <a:lnTo>
                  <a:pt x="13423" y="4484"/>
                </a:lnTo>
                <a:lnTo>
                  <a:pt x="13396" y="4490"/>
                </a:lnTo>
                <a:lnTo>
                  <a:pt x="13369" y="4494"/>
                </a:lnTo>
                <a:lnTo>
                  <a:pt x="13328" y="4453"/>
                </a:lnTo>
                <a:lnTo>
                  <a:pt x="13307" y="4330"/>
                </a:lnTo>
                <a:lnTo>
                  <a:pt x="13306" y="4298"/>
                </a:lnTo>
                <a:lnTo>
                  <a:pt x="13305" y="4265"/>
                </a:lnTo>
                <a:lnTo>
                  <a:pt x="13305" y="4232"/>
                </a:lnTo>
                <a:lnTo>
                  <a:pt x="13305" y="4198"/>
                </a:lnTo>
                <a:lnTo>
                  <a:pt x="13307" y="4163"/>
                </a:lnTo>
                <a:lnTo>
                  <a:pt x="13310" y="4127"/>
                </a:lnTo>
                <a:lnTo>
                  <a:pt x="13315" y="4090"/>
                </a:lnTo>
                <a:lnTo>
                  <a:pt x="13319" y="4051"/>
                </a:lnTo>
                <a:lnTo>
                  <a:pt x="13325" y="4012"/>
                </a:lnTo>
                <a:lnTo>
                  <a:pt x="13332" y="3972"/>
                </a:lnTo>
                <a:lnTo>
                  <a:pt x="13340" y="3931"/>
                </a:lnTo>
                <a:lnTo>
                  <a:pt x="13349" y="3889"/>
                </a:lnTo>
                <a:lnTo>
                  <a:pt x="13359" y="3847"/>
                </a:lnTo>
                <a:lnTo>
                  <a:pt x="13370" y="3803"/>
                </a:lnTo>
                <a:lnTo>
                  <a:pt x="13382" y="3758"/>
                </a:lnTo>
                <a:lnTo>
                  <a:pt x="13395" y="3712"/>
                </a:lnTo>
                <a:lnTo>
                  <a:pt x="13409" y="3665"/>
                </a:lnTo>
                <a:lnTo>
                  <a:pt x="13423" y="3617"/>
                </a:lnTo>
                <a:lnTo>
                  <a:pt x="13440" y="3568"/>
                </a:lnTo>
                <a:lnTo>
                  <a:pt x="13457" y="3518"/>
                </a:lnTo>
                <a:lnTo>
                  <a:pt x="13474" y="3468"/>
                </a:lnTo>
                <a:lnTo>
                  <a:pt x="13494" y="3416"/>
                </a:lnTo>
                <a:lnTo>
                  <a:pt x="13514" y="3364"/>
                </a:lnTo>
                <a:lnTo>
                  <a:pt x="13535" y="3311"/>
                </a:lnTo>
                <a:lnTo>
                  <a:pt x="13580" y="3201"/>
                </a:lnTo>
                <a:lnTo>
                  <a:pt x="13629" y="3087"/>
                </a:lnTo>
                <a:lnTo>
                  <a:pt x="13682" y="2969"/>
                </a:lnTo>
                <a:lnTo>
                  <a:pt x="13740" y="2848"/>
                </a:lnTo>
                <a:lnTo>
                  <a:pt x="13752" y="2798"/>
                </a:lnTo>
                <a:lnTo>
                  <a:pt x="13764" y="2748"/>
                </a:lnTo>
                <a:lnTo>
                  <a:pt x="13775" y="2697"/>
                </a:lnTo>
                <a:lnTo>
                  <a:pt x="13785" y="2645"/>
                </a:lnTo>
                <a:lnTo>
                  <a:pt x="13795" y="2592"/>
                </a:lnTo>
                <a:lnTo>
                  <a:pt x="13805" y="2537"/>
                </a:lnTo>
                <a:lnTo>
                  <a:pt x="13814" y="2482"/>
                </a:lnTo>
                <a:lnTo>
                  <a:pt x="13822" y="2426"/>
                </a:lnTo>
                <a:lnTo>
                  <a:pt x="13828" y="2370"/>
                </a:lnTo>
                <a:lnTo>
                  <a:pt x="13836" y="2311"/>
                </a:lnTo>
                <a:lnTo>
                  <a:pt x="13842" y="2252"/>
                </a:lnTo>
                <a:lnTo>
                  <a:pt x="13847" y="2192"/>
                </a:lnTo>
                <a:lnTo>
                  <a:pt x="13852" y="2131"/>
                </a:lnTo>
                <a:lnTo>
                  <a:pt x="13856" y="2069"/>
                </a:lnTo>
                <a:lnTo>
                  <a:pt x="13859" y="2007"/>
                </a:lnTo>
                <a:lnTo>
                  <a:pt x="13863" y="1942"/>
                </a:lnTo>
                <a:lnTo>
                  <a:pt x="13854" y="1901"/>
                </a:lnTo>
                <a:lnTo>
                  <a:pt x="13844" y="1862"/>
                </a:lnTo>
                <a:lnTo>
                  <a:pt x="13833" y="1824"/>
                </a:lnTo>
                <a:lnTo>
                  <a:pt x="13819" y="1787"/>
                </a:lnTo>
                <a:lnTo>
                  <a:pt x="13804" y="1750"/>
                </a:lnTo>
                <a:lnTo>
                  <a:pt x="13787" y="1716"/>
                </a:lnTo>
                <a:lnTo>
                  <a:pt x="13770" y="1682"/>
                </a:lnTo>
                <a:lnTo>
                  <a:pt x="13750" y="1649"/>
                </a:lnTo>
                <a:lnTo>
                  <a:pt x="13729" y="1617"/>
                </a:lnTo>
                <a:lnTo>
                  <a:pt x="13705" y="1587"/>
                </a:lnTo>
                <a:lnTo>
                  <a:pt x="13681" y="1558"/>
                </a:lnTo>
                <a:lnTo>
                  <a:pt x="13654" y="1529"/>
                </a:lnTo>
                <a:lnTo>
                  <a:pt x="13626" y="1503"/>
                </a:lnTo>
                <a:lnTo>
                  <a:pt x="13598" y="1476"/>
                </a:lnTo>
                <a:lnTo>
                  <a:pt x="13567" y="1452"/>
                </a:lnTo>
                <a:lnTo>
                  <a:pt x="13534" y="1427"/>
                </a:lnTo>
                <a:lnTo>
                  <a:pt x="13513" y="1407"/>
                </a:lnTo>
                <a:close/>
                <a:moveTo>
                  <a:pt x="15713" y="2293"/>
                </a:moveTo>
                <a:lnTo>
                  <a:pt x="15775" y="2272"/>
                </a:lnTo>
                <a:lnTo>
                  <a:pt x="15793" y="2263"/>
                </a:lnTo>
                <a:lnTo>
                  <a:pt x="15810" y="2255"/>
                </a:lnTo>
                <a:lnTo>
                  <a:pt x="15826" y="2245"/>
                </a:lnTo>
                <a:lnTo>
                  <a:pt x="15841" y="2235"/>
                </a:lnTo>
                <a:lnTo>
                  <a:pt x="15855" y="2225"/>
                </a:lnTo>
                <a:lnTo>
                  <a:pt x="15869" y="2213"/>
                </a:lnTo>
                <a:lnTo>
                  <a:pt x="15882" y="2202"/>
                </a:lnTo>
                <a:lnTo>
                  <a:pt x="15894" y="2189"/>
                </a:lnTo>
                <a:lnTo>
                  <a:pt x="15905" y="2177"/>
                </a:lnTo>
                <a:lnTo>
                  <a:pt x="15915" y="2162"/>
                </a:lnTo>
                <a:lnTo>
                  <a:pt x="15924" y="2148"/>
                </a:lnTo>
                <a:lnTo>
                  <a:pt x="15933" y="2133"/>
                </a:lnTo>
                <a:lnTo>
                  <a:pt x="15941" y="2117"/>
                </a:lnTo>
                <a:lnTo>
                  <a:pt x="15948" y="2101"/>
                </a:lnTo>
                <a:lnTo>
                  <a:pt x="15955" y="2083"/>
                </a:lnTo>
                <a:lnTo>
                  <a:pt x="15959" y="2067"/>
                </a:lnTo>
                <a:lnTo>
                  <a:pt x="15959" y="2003"/>
                </a:lnTo>
                <a:lnTo>
                  <a:pt x="15957" y="1997"/>
                </a:lnTo>
                <a:lnTo>
                  <a:pt x="15954" y="1990"/>
                </a:lnTo>
                <a:lnTo>
                  <a:pt x="15951" y="1983"/>
                </a:lnTo>
                <a:lnTo>
                  <a:pt x="15946" y="1979"/>
                </a:lnTo>
                <a:lnTo>
                  <a:pt x="15942" y="1973"/>
                </a:lnTo>
                <a:lnTo>
                  <a:pt x="15936" y="1970"/>
                </a:lnTo>
                <a:lnTo>
                  <a:pt x="15931" y="1966"/>
                </a:lnTo>
                <a:lnTo>
                  <a:pt x="15924" y="1963"/>
                </a:lnTo>
                <a:lnTo>
                  <a:pt x="15917" y="1961"/>
                </a:lnTo>
                <a:lnTo>
                  <a:pt x="15911" y="1959"/>
                </a:lnTo>
                <a:lnTo>
                  <a:pt x="15903" y="1958"/>
                </a:lnTo>
                <a:lnTo>
                  <a:pt x="15895" y="1958"/>
                </a:lnTo>
                <a:lnTo>
                  <a:pt x="15886" y="1959"/>
                </a:lnTo>
                <a:lnTo>
                  <a:pt x="15877" y="1959"/>
                </a:lnTo>
                <a:lnTo>
                  <a:pt x="15867" y="1961"/>
                </a:lnTo>
                <a:lnTo>
                  <a:pt x="15857" y="1963"/>
                </a:lnTo>
                <a:lnTo>
                  <a:pt x="15850" y="1965"/>
                </a:lnTo>
                <a:lnTo>
                  <a:pt x="15842" y="1967"/>
                </a:lnTo>
                <a:lnTo>
                  <a:pt x="15835" y="1970"/>
                </a:lnTo>
                <a:lnTo>
                  <a:pt x="15829" y="1972"/>
                </a:lnTo>
                <a:lnTo>
                  <a:pt x="15822" y="1977"/>
                </a:lnTo>
                <a:lnTo>
                  <a:pt x="15815" y="1981"/>
                </a:lnTo>
                <a:lnTo>
                  <a:pt x="15809" y="1986"/>
                </a:lnTo>
                <a:lnTo>
                  <a:pt x="15802" y="1991"/>
                </a:lnTo>
                <a:lnTo>
                  <a:pt x="15791" y="2004"/>
                </a:lnTo>
                <a:lnTo>
                  <a:pt x="15780" y="2019"/>
                </a:lnTo>
                <a:lnTo>
                  <a:pt x="15770" y="2037"/>
                </a:lnTo>
                <a:lnTo>
                  <a:pt x="15760" y="2056"/>
                </a:lnTo>
                <a:lnTo>
                  <a:pt x="15751" y="2078"/>
                </a:lnTo>
                <a:lnTo>
                  <a:pt x="15743" y="2101"/>
                </a:lnTo>
                <a:lnTo>
                  <a:pt x="15736" y="2128"/>
                </a:lnTo>
                <a:lnTo>
                  <a:pt x="15730" y="2155"/>
                </a:lnTo>
                <a:lnTo>
                  <a:pt x="15725" y="2187"/>
                </a:lnTo>
                <a:lnTo>
                  <a:pt x="15720" y="2220"/>
                </a:lnTo>
                <a:lnTo>
                  <a:pt x="15717" y="2255"/>
                </a:lnTo>
                <a:lnTo>
                  <a:pt x="15713" y="2293"/>
                </a:lnTo>
                <a:close/>
                <a:moveTo>
                  <a:pt x="15282" y="2477"/>
                </a:moveTo>
                <a:lnTo>
                  <a:pt x="15302" y="2477"/>
                </a:lnTo>
                <a:lnTo>
                  <a:pt x="15327" y="2455"/>
                </a:lnTo>
                <a:lnTo>
                  <a:pt x="15349" y="2432"/>
                </a:lnTo>
                <a:lnTo>
                  <a:pt x="15370" y="2408"/>
                </a:lnTo>
                <a:lnTo>
                  <a:pt x="15389" y="2386"/>
                </a:lnTo>
                <a:lnTo>
                  <a:pt x="15407" y="2364"/>
                </a:lnTo>
                <a:lnTo>
                  <a:pt x="15421" y="2342"/>
                </a:lnTo>
                <a:lnTo>
                  <a:pt x="15435" y="2320"/>
                </a:lnTo>
                <a:lnTo>
                  <a:pt x="15446" y="2298"/>
                </a:lnTo>
                <a:lnTo>
                  <a:pt x="15456" y="2275"/>
                </a:lnTo>
                <a:lnTo>
                  <a:pt x="15462" y="2254"/>
                </a:lnTo>
                <a:lnTo>
                  <a:pt x="15468" y="2232"/>
                </a:lnTo>
                <a:lnTo>
                  <a:pt x="15472" y="2211"/>
                </a:lnTo>
                <a:lnTo>
                  <a:pt x="15474" y="2190"/>
                </a:lnTo>
                <a:lnTo>
                  <a:pt x="15474" y="2169"/>
                </a:lnTo>
                <a:lnTo>
                  <a:pt x="15471" y="2148"/>
                </a:lnTo>
                <a:lnTo>
                  <a:pt x="15467" y="2128"/>
                </a:lnTo>
                <a:lnTo>
                  <a:pt x="15439" y="2141"/>
                </a:lnTo>
                <a:lnTo>
                  <a:pt x="15415" y="2155"/>
                </a:lnTo>
                <a:lnTo>
                  <a:pt x="15391" y="2171"/>
                </a:lnTo>
                <a:lnTo>
                  <a:pt x="15370" y="2188"/>
                </a:lnTo>
                <a:lnTo>
                  <a:pt x="15360" y="2197"/>
                </a:lnTo>
                <a:lnTo>
                  <a:pt x="15352" y="2205"/>
                </a:lnTo>
                <a:lnTo>
                  <a:pt x="15343" y="2215"/>
                </a:lnTo>
                <a:lnTo>
                  <a:pt x="15335" y="2225"/>
                </a:lnTo>
                <a:lnTo>
                  <a:pt x="15327" y="2235"/>
                </a:lnTo>
                <a:lnTo>
                  <a:pt x="15320" y="2245"/>
                </a:lnTo>
                <a:lnTo>
                  <a:pt x="15314" y="2255"/>
                </a:lnTo>
                <a:lnTo>
                  <a:pt x="15307" y="2266"/>
                </a:lnTo>
                <a:lnTo>
                  <a:pt x="15302" y="2278"/>
                </a:lnTo>
                <a:lnTo>
                  <a:pt x="15297" y="2289"/>
                </a:lnTo>
                <a:lnTo>
                  <a:pt x="15293" y="2301"/>
                </a:lnTo>
                <a:lnTo>
                  <a:pt x="15288" y="2313"/>
                </a:lnTo>
                <a:lnTo>
                  <a:pt x="15285" y="2325"/>
                </a:lnTo>
                <a:lnTo>
                  <a:pt x="15283" y="2337"/>
                </a:lnTo>
                <a:lnTo>
                  <a:pt x="15279" y="2350"/>
                </a:lnTo>
                <a:lnTo>
                  <a:pt x="15278" y="2363"/>
                </a:lnTo>
                <a:lnTo>
                  <a:pt x="15276" y="2390"/>
                </a:lnTo>
                <a:lnTo>
                  <a:pt x="15276" y="2418"/>
                </a:lnTo>
                <a:lnTo>
                  <a:pt x="15277" y="2447"/>
                </a:lnTo>
                <a:lnTo>
                  <a:pt x="15282" y="2477"/>
                </a:lnTo>
                <a:close/>
                <a:moveTo>
                  <a:pt x="16310" y="2293"/>
                </a:moveTo>
                <a:lnTo>
                  <a:pt x="16314" y="2301"/>
                </a:lnTo>
                <a:lnTo>
                  <a:pt x="16320" y="2310"/>
                </a:lnTo>
                <a:lnTo>
                  <a:pt x="16329" y="2320"/>
                </a:lnTo>
                <a:lnTo>
                  <a:pt x="16340" y="2331"/>
                </a:lnTo>
                <a:lnTo>
                  <a:pt x="16353" y="2343"/>
                </a:lnTo>
                <a:lnTo>
                  <a:pt x="16369" y="2356"/>
                </a:lnTo>
                <a:lnTo>
                  <a:pt x="16387" y="2370"/>
                </a:lnTo>
                <a:lnTo>
                  <a:pt x="16408" y="2385"/>
                </a:lnTo>
                <a:lnTo>
                  <a:pt x="16456" y="2417"/>
                </a:lnTo>
                <a:lnTo>
                  <a:pt x="16514" y="2454"/>
                </a:lnTo>
                <a:lnTo>
                  <a:pt x="16582" y="2495"/>
                </a:lnTo>
                <a:lnTo>
                  <a:pt x="16659" y="2539"/>
                </a:lnTo>
                <a:lnTo>
                  <a:pt x="16722" y="2704"/>
                </a:lnTo>
                <a:lnTo>
                  <a:pt x="16708" y="2721"/>
                </a:lnTo>
                <a:lnTo>
                  <a:pt x="16696" y="2738"/>
                </a:lnTo>
                <a:lnTo>
                  <a:pt x="16683" y="2754"/>
                </a:lnTo>
                <a:lnTo>
                  <a:pt x="16669" y="2768"/>
                </a:lnTo>
                <a:lnTo>
                  <a:pt x="16655" y="2781"/>
                </a:lnTo>
                <a:lnTo>
                  <a:pt x="16642" y="2795"/>
                </a:lnTo>
                <a:lnTo>
                  <a:pt x="16627" y="2806"/>
                </a:lnTo>
                <a:lnTo>
                  <a:pt x="16614" y="2817"/>
                </a:lnTo>
                <a:lnTo>
                  <a:pt x="16600" y="2827"/>
                </a:lnTo>
                <a:lnTo>
                  <a:pt x="16585" y="2836"/>
                </a:lnTo>
                <a:lnTo>
                  <a:pt x="16571" y="2844"/>
                </a:lnTo>
                <a:lnTo>
                  <a:pt x="16556" y="2850"/>
                </a:lnTo>
                <a:lnTo>
                  <a:pt x="16541" y="2857"/>
                </a:lnTo>
                <a:lnTo>
                  <a:pt x="16526" y="2861"/>
                </a:lnTo>
                <a:lnTo>
                  <a:pt x="16511" y="2866"/>
                </a:lnTo>
                <a:lnTo>
                  <a:pt x="16495" y="2868"/>
                </a:lnTo>
                <a:lnTo>
                  <a:pt x="16470" y="2831"/>
                </a:lnTo>
                <a:lnTo>
                  <a:pt x="16444" y="2795"/>
                </a:lnTo>
                <a:lnTo>
                  <a:pt x="16419" y="2761"/>
                </a:lnTo>
                <a:lnTo>
                  <a:pt x="16393" y="2729"/>
                </a:lnTo>
                <a:lnTo>
                  <a:pt x="16369" y="2699"/>
                </a:lnTo>
                <a:lnTo>
                  <a:pt x="16344" y="2672"/>
                </a:lnTo>
                <a:lnTo>
                  <a:pt x="16319" y="2646"/>
                </a:lnTo>
                <a:lnTo>
                  <a:pt x="16295" y="2622"/>
                </a:lnTo>
                <a:lnTo>
                  <a:pt x="16270" y="2599"/>
                </a:lnTo>
                <a:lnTo>
                  <a:pt x="16246" y="2579"/>
                </a:lnTo>
                <a:lnTo>
                  <a:pt x="16222" y="2561"/>
                </a:lnTo>
                <a:lnTo>
                  <a:pt x="16198" y="2544"/>
                </a:lnTo>
                <a:lnTo>
                  <a:pt x="16175" y="2529"/>
                </a:lnTo>
                <a:lnTo>
                  <a:pt x="16151" y="2517"/>
                </a:lnTo>
                <a:lnTo>
                  <a:pt x="16128" y="2507"/>
                </a:lnTo>
                <a:lnTo>
                  <a:pt x="16105" y="2498"/>
                </a:lnTo>
                <a:lnTo>
                  <a:pt x="16108" y="2475"/>
                </a:lnTo>
                <a:lnTo>
                  <a:pt x="16113" y="2454"/>
                </a:lnTo>
                <a:lnTo>
                  <a:pt x="16118" y="2434"/>
                </a:lnTo>
                <a:lnTo>
                  <a:pt x="16125" y="2415"/>
                </a:lnTo>
                <a:lnTo>
                  <a:pt x="16134" y="2399"/>
                </a:lnTo>
                <a:lnTo>
                  <a:pt x="16143" y="2382"/>
                </a:lnTo>
                <a:lnTo>
                  <a:pt x="16154" y="2367"/>
                </a:lnTo>
                <a:lnTo>
                  <a:pt x="16166" y="2354"/>
                </a:lnTo>
                <a:lnTo>
                  <a:pt x="16179" y="2342"/>
                </a:lnTo>
                <a:lnTo>
                  <a:pt x="16195" y="2331"/>
                </a:lnTo>
                <a:lnTo>
                  <a:pt x="16210" y="2321"/>
                </a:lnTo>
                <a:lnTo>
                  <a:pt x="16228" y="2313"/>
                </a:lnTo>
                <a:lnTo>
                  <a:pt x="16247" y="2306"/>
                </a:lnTo>
                <a:lnTo>
                  <a:pt x="16267" y="2300"/>
                </a:lnTo>
                <a:lnTo>
                  <a:pt x="16288" y="2295"/>
                </a:lnTo>
                <a:lnTo>
                  <a:pt x="16310" y="2293"/>
                </a:lnTo>
                <a:close/>
                <a:moveTo>
                  <a:pt x="12427" y="1170"/>
                </a:moveTo>
                <a:lnTo>
                  <a:pt x="12461" y="1269"/>
                </a:lnTo>
                <a:lnTo>
                  <a:pt x="12284" y="1676"/>
                </a:lnTo>
                <a:lnTo>
                  <a:pt x="12230" y="1741"/>
                </a:lnTo>
                <a:lnTo>
                  <a:pt x="12241" y="1765"/>
                </a:lnTo>
                <a:lnTo>
                  <a:pt x="12021" y="2083"/>
                </a:lnTo>
                <a:lnTo>
                  <a:pt x="11964" y="2171"/>
                </a:lnTo>
                <a:lnTo>
                  <a:pt x="11929" y="2236"/>
                </a:lnTo>
                <a:lnTo>
                  <a:pt x="11921" y="2260"/>
                </a:lnTo>
                <a:lnTo>
                  <a:pt x="11900" y="2359"/>
                </a:lnTo>
                <a:lnTo>
                  <a:pt x="12284" y="2248"/>
                </a:lnTo>
                <a:lnTo>
                  <a:pt x="12360" y="2221"/>
                </a:lnTo>
                <a:lnTo>
                  <a:pt x="12363" y="2221"/>
                </a:lnTo>
                <a:lnTo>
                  <a:pt x="12388" y="2212"/>
                </a:lnTo>
                <a:lnTo>
                  <a:pt x="12392" y="2210"/>
                </a:lnTo>
                <a:lnTo>
                  <a:pt x="12483" y="2171"/>
                </a:lnTo>
                <a:lnTo>
                  <a:pt x="12508" y="2158"/>
                </a:lnTo>
                <a:lnTo>
                  <a:pt x="12535" y="2143"/>
                </a:lnTo>
                <a:lnTo>
                  <a:pt x="12561" y="2130"/>
                </a:lnTo>
                <a:lnTo>
                  <a:pt x="12587" y="2117"/>
                </a:lnTo>
                <a:lnTo>
                  <a:pt x="12614" y="2102"/>
                </a:lnTo>
                <a:lnTo>
                  <a:pt x="12639" y="2089"/>
                </a:lnTo>
                <a:lnTo>
                  <a:pt x="12666" y="2074"/>
                </a:lnTo>
                <a:lnTo>
                  <a:pt x="12691" y="2061"/>
                </a:lnTo>
                <a:lnTo>
                  <a:pt x="12659" y="2017"/>
                </a:lnTo>
                <a:lnTo>
                  <a:pt x="12405" y="1797"/>
                </a:lnTo>
                <a:lnTo>
                  <a:pt x="12417" y="1765"/>
                </a:lnTo>
                <a:lnTo>
                  <a:pt x="12779" y="1765"/>
                </a:lnTo>
                <a:lnTo>
                  <a:pt x="12900" y="1852"/>
                </a:lnTo>
                <a:lnTo>
                  <a:pt x="13000" y="1907"/>
                </a:lnTo>
                <a:lnTo>
                  <a:pt x="13065" y="2006"/>
                </a:lnTo>
                <a:lnTo>
                  <a:pt x="13090" y="2164"/>
                </a:lnTo>
                <a:lnTo>
                  <a:pt x="13106" y="2239"/>
                </a:lnTo>
                <a:lnTo>
                  <a:pt x="13109" y="2248"/>
                </a:lnTo>
                <a:lnTo>
                  <a:pt x="13054" y="2325"/>
                </a:lnTo>
                <a:lnTo>
                  <a:pt x="13021" y="2391"/>
                </a:lnTo>
                <a:lnTo>
                  <a:pt x="12966" y="2413"/>
                </a:lnTo>
                <a:lnTo>
                  <a:pt x="12935" y="2422"/>
                </a:lnTo>
                <a:lnTo>
                  <a:pt x="12911" y="2424"/>
                </a:lnTo>
                <a:lnTo>
                  <a:pt x="12879" y="2402"/>
                </a:lnTo>
                <a:lnTo>
                  <a:pt x="12834" y="2325"/>
                </a:lnTo>
                <a:lnTo>
                  <a:pt x="12790" y="2226"/>
                </a:lnTo>
                <a:lnTo>
                  <a:pt x="12263" y="2644"/>
                </a:lnTo>
                <a:lnTo>
                  <a:pt x="12241" y="2677"/>
                </a:lnTo>
                <a:lnTo>
                  <a:pt x="11845" y="2941"/>
                </a:lnTo>
                <a:lnTo>
                  <a:pt x="11757" y="3008"/>
                </a:lnTo>
                <a:lnTo>
                  <a:pt x="11668" y="3029"/>
                </a:lnTo>
                <a:lnTo>
                  <a:pt x="11515" y="3040"/>
                </a:lnTo>
                <a:lnTo>
                  <a:pt x="11510" y="3040"/>
                </a:lnTo>
                <a:lnTo>
                  <a:pt x="11504" y="3041"/>
                </a:lnTo>
                <a:lnTo>
                  <a:pt x="11472" y="3038"/>
                </a:lnTo>
                <a:lnTo>
                  <a:pt x="11448" y="3029"/>
                </a:lnTo>
                <a:lnTo>
                  <a:pt x="11421" y="3018"/>
                </a:lnTo>
                <a:lnTo>
                  <a:pt x="11392" y="3002"/>
                </a:lnTo>
                <a:lnTo>
                  <a:pt x="11312" y="2945"/>
                </a:lnTo>
                <a:lnTo>
                  <a:pt x="11248" y="2886"/>
                </a:lnTo>
                <a:lnTo>
                  <a:pt x="11225" y="2856"/>
                </a:lnTo>
                <a:lnTo>
                  <a:pt x="11209" y="2828"/>
                </a:lnTo>
                <a:lnTo>
                  <a:pt x="11199" y="2800"/>
                </a:lnTo>
                <a:lnTo>
                  <a:pt x="11197" y="2787"/>
                </a:lnTo>
                <a:lnTo>
                  <a:pt x="11197" y="2774"/>
                </a:lnTo>
                <a:lnTo>
                  <a:pt x="11200" y="2747"/>
                </a:lnTo>
                <a:lnTo>
                  <a:pt x="11210" y="2723"/>
                </a:lnTo>
                <a:lnTo>
                  <a:pt x="11296" y="2578"/>
                </a:lnTo>
                <a:lnTo>
                  <a:pt x="11460" y="2193"/>
                </a:lnTo>
                <a:lnTo>
                  <a:pt x="11581" y="1841"/>
                </a:lnTo>
                <a:lnTo>
                  <a:pt x="11614" y="1775"/>
                </a:lnTo>
                <a:lnTo>
                  <a:pt x="11778" y="1555"/>
                </a:lnTo>
                <a:lnTo>
                  <a:pt x="11824" y="1463"/>
                </a:lnTo>
                <a:lnTo>
                  <a:pt x="11826" y="1457"/>
                </a:lnTo>
                <a:lnTo>
                  <a:pt x="11827" y="1456"/>
                </a:lnTo>
                <a:lnTo>
                  <a:pt x="11830" y="1451"/>
                </a:lnTo>
                <a:lnTo>
                  <a:pt x="11835" y="1437"/>
                </a:lnTo>
                <a:lnTo>
                  <a:pt x="11836" y="1436"/>
                </a:lnTo>
                <a:lnTo>
                  <a:pt x="11855" y="1394"/>
                </a:lnTo>
                <a:lnTo>
                  <a:pt x="12010" y="961"/>
                </a:lnTo>
                <a:lnTo>
                  <a:pt x="12032" y="883"/>
                </a:lnTo>
                <a:lnTo>
                  <a:pt x="11977" y="840"/>
                </a:lnTo>
                <a:lnTo>
                  <a:pt x="11971" y="829"/>
                </a:lnTo>
                <a:lnTo>
                  <a:pt x="11966" y="812"/>
                </a:lnTo>
                <a:lnTo>
                  <a:pt x="11966" y="807"/>
                </a:lnTo>
                <a:lnTo>
                  <a:pt x="11966" y="800"/>
                </a:lnTo>
                <a:lnTo>
                  <a:pt x="11971" y="784"/>
                </a:lnTo>
                <a:lnTo>
                  <a:pt x="11977" y="774"/>
                </a:lnTo>
                <a:lnTo>
                  <a:pt x="12042" y="753"/>
                </a:lnTo>
                <a:lnTo>
                  <a:pt x="12083" y="755"/>
                </a:lnTo>
                <a:lnTo>
                  <a:pt x="12110" y="759"/>
                </a:lnTo>
                <a:lnTo>
                  <a:pt x="12135" y="768"/>
                </a:lnTo>
                <a:lnTo>
                  <a:pt x="12149" y="776"/>
                </a:lnTo>
                <a:lnTo>
                  <a:pt x="12174" y="796"/>
                </a:lnTo>
                <a:lnTo>
                  <a:pt x="12219" y="822"/>
                </a:lnTo>
                <a:lnTo>
                  <a:pt x="12263" y="862"/>
                </a:lnTo>
                <a:lnTo>
                  <a:pt x="12427" y="1170"/>
                </a:lnTo>
                <a:close/>
                <a:moveTo>
                  <a:pt x="10800" y="1369"/>
                </a:moveTo>
                <a:lnTo>
                  <a:pt x="10853" y="1381"/>
                </a:lnTo>
                <a:lnTo>
                  <a:pt x="10883" y="1394"/>
                </a:lnTo>
                <a:lnTo>
                  <a:pt x="10910" y="1412"/>
                </a:lnTo>
                <a:lnTo>
                  <a:pt x="10921" y="1423"/>
                </a:lnTo>
                <a:lnTo>
                  <a:pt x="10866" y="1511"/>
                </a:lnTo>
                <a:lnTo>
                  <a:pt x="10877" y="1555"/>
                </a:lnTo>
                <a:lnTo>
                  <a:pt x="10811" y="1654"/>
                </a:lnTo>
                <a:lnTo>
                  <a:pt x="10844" y="1730"/>
                </a:lnTo>
                <a:lnTo>
                  <a:pt x="10822" y="1797"/>
                </a:lnTo>
                <a:lnTo>
                  <a:pt x="10790" y="1875"/>
                </a:lnTo>
                <a:lnTo>
                  <a:pt x="10779" y="1879"/>
                </a:lnTo>
                <a:lnTo>
                  <a:pt x="10755" y="1885"/>
                </a:lnTo>
                <a:lnTo>
                  <a:pt x="10721" y="1871"/>
                </a:lnTo>
                <a:lnTo>
                  <a:pt x="10709" y="1861"/>
                </a:lnTo>
                <a:lnTo>
                  <a:pt x="10704" y="1857"/>
                </a:lnTo>
                <a:lnTo>
                  <a:pt x="10701" y="1852"/>
                </a:lnTo>
                <a:lnTo>
                  <a:pt x="10624" y="1765"/>
                </a:lnTo>
                <a:lnTo>
                  <a:pt x="10591" y="1754"/>
                </a:lnTo>
                <a:lnTo>
                  <a:pt x="10591" y="1720"/>
                </a:lnTo>
                <a:lnTo>
                  <a:pt x="10547" y="1676"/>
                </a:lnTo>
                <a:lnTo>
                  <a:pt x="10504" y="1687"/>
                </a:lnTo>
                <a:lnTo>
                  <a:pt x="10184" y="1412"/>
                </a:lnTo>
                <a:lnTo>
                  <a:pt x="10108" y="1357"/>
                </a:lnTo>
                <a:lnTo>
                  <a:pt x="10102" y="1346"/>
                </a:lnTo>
                <a:lnTo>
                  <a:pt x="10096" y="1323"/>
                </a:lnTo>
                <a:lnTo>
                  <a:pt x="10096" y="1313"/>
                </a:lnTo>
                <a:lnTo>
                  <a:pt x="10102" y="1291"/>
                </a:lnTo>
                <a:lnTo>
                  <a:pt x="10119" y="1253"/>
                </a:lnTo>
                <a:lnTo>
                  <a:pt x="10130" y="1235"/>
                </a:lnTo>
                <a:lnTo>
                  <a:pt x="10405" y="1313"/>
                </a:lnTo>
                <a:lnTo>
                  <a:pt x="10800" y="1369"/>
                </a:lnTo>
                <a:close/>
                <a:moveTo>
                  <a:pt x="10052" y="2371"/>
                </a:moveTo>
                <a:lnTo>
                  <a:pt x="10065" y="2361"/>
                </a:lnTo>
                <a:lnTo>
                  <a:pt x="10074" y="2359"/>
                </a:lnTo>
                <a:lnTo>
                  <a:pt x="10174" y="2381"/>
                </a:lnTo>
                <a:lnTo>
                  <a:pt x="10338" y="2402"/>
                </a:lnTo>
                <a:lnTo>
                  <a:pt x="10492" y="2502"/>
                </a:lnTo>
                <a:lnTo>
                  <a:pt x="10580" y="2512"/>
                </a:lnTo>
                <a:lnTo>
                  <a:pt x="10592" y="2521"/>
                </a:lnTo>
                <a:lnTo>
                  <a:pt x="10603" y="2529"/>
                </a:lnTo>
                <a:lnTo>
                  <a:pt x="10613" y="2541"/>
                </a:lnTo>
                <a:lnTo>
                  <a:pt x="10621" y="2553"/>
                </a:lnTo>
                <a:lnTo>
                  <a:pt x="10632" y="2579"/>
                </a:lnTo>
                <a:lnTo>
                  <a:pt x="10636" y="2612"/>
                </a:lnTo>
                <a:lnTo>
                  <a:pt x="10624" y="2622"/>
                </a:lnTo>
                <a:lnTo>
                  <a:pt x="10591" y="2777"/>
                </a:lnTo>
                <a:lnTo>
                  <a:pt x="10597" y="2933"/>
                </a:lnTo>
                <a:lnTo>
                  <a:pt x="10613" y="3118"/>
                </a:lnTo>
                <a:lnTo>
                  <a:pt x="10624" y="3447"/>
                </a:lnTo>
                <a:lnTo>
                  <a:pt x="10712" y="3414"/>
                </a:lnTo>
                <a:lnTo>
                  <a:pt x="10750" y="3370"/>
                </a:lnTo>
                <a:lnTo>
                  <a:pt x="10753" y="3367"/>
                </a:lnTo>
                <a:lnTo>
                  <a:pt x="10780" y="3329"/>
                </a:lnTo>
                <a:lnTo>
                  <a:pt x="10782" y="3325"/>
                </a:lnTo>
                <a:lnTo>
                  <a:pt x="10790" y="3315"/>
                </a:lnTo>
                <a:lnTo>
                  <a:pt x="11119" y="2986"/>
                </a:lnTo>
                <a:lnTo>
                  <a:pt x="11125" y="2975"/>
                </a:lnTo>
                <a:lnTo>
                  <a:pt x="11138" y="2956"/>
                </a:lnTo>
                <a:lnTo>
                  <a:pt x="11155" y="2942"/>
                </a:lnTo>
                <a:lnTo>
                  <a:pt x="11174" y="2933"/>
                </a:lnTo>
                <a:lnTo>
                  <a:pt x="11185" y="2930"/>
                </a:lnTo>
                <a:lnTo>
                  <a:pt x="11186" y="2931"/>
                </a:lnTo>
                <a:lnTo>
                  <a:pt x="11198" y="2940"/>
                </a:lnTo>
                <a:lnTo>
                  <a:pt x="11207" y="2949"/>
                </a:lnTo>
                <a:lnTo>
                  <a:pt x="11209" y="2952"/>
                </a:lnTo>
                <a:lnTo>
                  <a:pt x="11209" y="2957"/>
                </a:lnTo>
                <a:lnTo>
                  <a:pt x="11209" y="2958"/>
                </a:lnTo>
                <a:lnTo>
                  <a:pt x="11209" y="2960"/>
                </a:lnTo>
                <a:lnTo>
                  <a:pt x="11207" y="2963"/>
                </a:lnTo>
                <a:lnTo>
                  <a:pt x="11163" y="3118"/>
                </a:lnTo>
                <a:lnTo>
                  <a:pt x="11141" y="3150"/>
                </a:lnTo>
                <a:lnTo>
                  <a:pt x="11019" y="3377"/>
                </a:lnTo>
                <a:lnTo>
                  <a:pt x="10998" y="3425"/>
                </a:lnTo>
                <a:lnTo>
                  <a:pt x="10679" y="4030"/>
                </a:lnTo>
                <a:lnTo>
                  <a:pt x="10602" y="4097"/>
                </a:lnTo>
                <a:lnTo>
                  <a:pt x="10470" y="4272"/>
                </a:lnTo>
                <a:lnTo>
                  <a:pt x="10316" y="4284"/>
                </a:lnTo>
                <a:lnTo>
                  <a:pt x="10262" y="4305"/>
                </a:lnTo>
                <a:lnTo>
                  <a:pt x="10140" y="4218"/>
                </a:lnTo>
                <a:lnTo>
                  <a:pt x="10019" y="4162"/>
                </a:lnTo>
                <a:lnTo>
                  <a:pt x="10053" y="3810"/>
                </a:lnTo>
                <a:lnTo>
                  <a:pt x="10108" y="3712"/>
                </a:lnTo>
                <a:lnTo>
                  <a:pt x="10152" y="3645"/>
                </a:lnTo>
                <a:lnTo>
                  <a:pt x="10163" y="3546"/>
                </a:lnTo>
                <a:lnTo>
                  <a:pt x="10170" y="3522"/>
                </a:lnTo>
                <a:lnTo>
                  <a:pt x="10189" y="3478"/>
                </a:lnTo>
                <a:lnTo>
                  <a:pt x="10217" y="3425"/>
                </a:lnTo>
                <a:lnTo>
                  <a:pt x="10235" y="3353"/>
                </a:lnTo>
                <a:lnTo>
                  <a:pt x="10245" y="3279"/>
                </a:lnTo>
                <a:lnTo>
                  <a:pt x="10245" y="3275"/>
                </a:lnTo>
                <a:lnTo>
                  <a:pt x="10247" y="3269"/>
                </a:lnTo>
                <a:lnTo>
                  <a:pt x="10252" y="3118"/>
                </a:lnTo>
                <a:lnTo>
                  <a:pt x="10251" y="3062"/>
                </a:lnTo>
                <a:lnTo>
                  <a:pt x="10228" y="2809"/>
                </a:lnTo>
                <a:lnTo>
                  <a:pt x="10217" y="2733"/>
                </a:lnTo>
                <a:lnTo>
                  <a:pt x="10206" y="2578"/>
                </a:lnTo>
                <a:lnTo>
                  <a:pt x="10041" y="2468"/>
                </a:lnTo>
                <a:lnTo>
                  <a:pt x="10032" y="2452"/>
                </a:lnTo>
                <a:lnTo>
                  <a:pt x="10029" y="2444"/>
                </a:lnTo>
                <a:lnTo>
                  <a:pt x="10028" y="2437"/>
                </a:lnTo>
                <a:lnTo>
                  <a:pt x="10027" y="2424"/>
                </a:lnTo>
                <a:lnTo>
                  <a:pt x="10028" y="2418"/>
                </a:lnTo>
                <a:lnTo>
                  <a:pt x="10030" y="2413"/>
                </a:lnTo>
                <a:lnTo>
                  <a:pt x="10033" y="2402"/>
                </a:lnTo>
                <a:lnTo>
                  <a:pt x="10041" y="2384"/>
                </a:lnTo>
                <a:lnTo>
                  <a:pt x="10052" y="2371"/>
                </a:lnTo>
                <a:close/>
                <a:moveTo>
                  <a:pt x="13065" y="2941"/>
                </a:moveTo>
                <a:lnTo>
                  <a:pt x="13136" y="2988"/>
                </a:lnTo>
                <a:lnTo>
                  <a:pt x="13197" y="3040"/>
                </a:lnTo>
                <a:lnTo>
                  <a:pt x="13219" y="3128"/>
                </a:lnTo>
                <a:lnTo>
                  <a:pt x="13242" y="3161"/>
                </a:lnTo>
                <a:lnTo>
                  <a:pt x="13250" y="3226"/>
                </a:lnTo>
                <a:lnTo>
                  <a:pt x="13253" y="3249"/>
                </a:lnTo>
                <a:lnTo>
                  <a:pt x="13244" y="3282"/>
                </a:lnTo>
                <a:lnTo>
                  <a:pt x="13242" y="3315"/>
                </a:lnTo>
                <a:lnTo>
                  <a:pt x="13098" y="3613"/>
                </a:lnTo>
                <a:lnTo>
                  <a:pt x="13054" y="3656"/>
                </a:lnTo>
                <a:lnTo>
                  <a:pt x="12702" y="3931"/>
                </a:lnTo>
                <a:lnTo>
                  <a:pt x="12725" y="4140"/>
                </a:lnTo>
                <a:lnTo>
                  <a:pt x="12680" y="4140"/>
                </a:lnTo>
                <a:lnTo>
                  <a:pt x="12659" y="4173"/>
                </a:lnTo>
                <a:lnTo>
                  <a:pt x="12631" y="4181"/>
                </a:lnTo>
                <a:lnTo>
                  <a:pt x="12621" y="4181"/>
                </a:lnTo>
                <a:lnTo>
                  <a:pt x="12621" y="4182"/>
                </a:lnTo>
                <a:lnTo>
                  <a:pt x="12593" y="4184"/>
                </a:lnTo>
                <a:lnTo>
                  <a:pt x="12494" y="4207"/>
                </a:lnTo>
                <a:lnTo>
                  <a:pt x="12185" y="4240"/>
                </a:lnTo>
                <a:lnTo>
                  <a:pt x="12053" y="4284"/>
                </a:lnTo>
                <a:lnTo>
                  <a:pt x="11955" y="4305"/>
                </a:lnTo>
                <a:lnTo>
                  <a:pt x="11888" y="4294"/>
                </a:lnTo>
                <a:lnTo>
                  <a:pt x="11802" y="4328"/>
                </a:lnTo>
                <a:lnTo>
                  <a:pt x="11767" y="4305"/>
                </a:lnTo>
                <a:lnTo>
                  <a:pt x="11680" y="4272"/>
                </a:lnTo>
                <a:lnTo>
                  <a:pt x="11614" y="4207"/>
                </a:lnTo>
                <a:lnTo>
                  <a:pt x="11592" y="4207"/>
                </a:lnTo>
                <a:lnTo>
                  <a:pt x="11586" y="4195"/>
                </a:lnTo>
                <a:lnTo>
                  <a:pt x="11582" y="4173"/>
                </a:lnTo>
                <a:lnTo>
                  <a:pt x="11581" y="4162"/>
                </a:lnTo>
                <a:lnTo>
                  <a:pt x="11526" y="4074"/>
                </a:lnTo>
                <a:lnTo>
                  <a:pt x="11405" y="3667"/>
                </a:lnTo>
                <a:lnTo>
                  <a:pt x="11417" y="3613"/>
                </a:lnTo>
                <a:lnTo>
                  <a:pt x="11432" y="3262"/>
                </a:lnTo>
                <a:lnTo>
                  <a:pt x="11444" y="3189"/>
                </a:lnTo>
                <a:lnTo>
                  <a:pt x="11452" y="3162"/>
                </a:lnTo>
                <a:lnTo>
                  <a:pt x="11462" y="3143"/>
                </a:lnTo>
                <a:lnTo>
                  <a:pt x="11473" y="3131"/>
                </a:lnTo>
                <a:lnTo>
                  <a:pt x="11480" y="3128"/>
                </a:lnTo>
                <a:lnTo>
                  <a:pt x="11485" y="3127"/>
                </a:lnTo>
                <a:lnTo>
                  <a:pt x="11493" y="3128"/>
                </a:lnTo>
                <a:lnTo>
                  <a:pt x="11529" y="3148"/>
                </a:lnTo>
                <a:lnTo>
                  <a:pt x="11544" y="3158"/>
                </a:lnTo>
                <a:lnTo>
                  <a:pt x="11547" y="3161"/>
                </a:lnTo>
                <a:lnTo>
                  <a:pt x="11559" y="3293"/>
                </a:lnTo>
                <a:lnTo>
                  <a:pt x="11614" y="3403"/>
                </a:lnTo>
                <a:lnTo>
                  <a:pt x="11932" y="3217"/>
                </a:lnTo>
                <a:lnTo>
                  <a:pt x="12615" y="2908"/>
                </a:lnTo>
                <a:lnTo>
                  <a:pt x="12758" y="2887"/>
                </a:lnTo>
                <a:lnTo>
                  <a:pt x="13065" y="2941"/>
                </a:lnTo>
                <a:close/>
                <a:moveTo>
                  <a:pt x="9550" y="3643"/>
                </a:moveTo>
                <a:lnTo>
                  <a:pt x="9562" y="3713"/>
                </a:lnTo>
                <a:lnTo>
                  <a:pt x="9563" y="3793"/>
                </a:lnTo>
                <a:lnTo>
                  <a:pt x="9556" y="3885"/>
                </a:lnTo>
                <a:lnTo>
                  <a:pt x="9556" y="3888"/>
                </a:lnTo>
                <a:lnTo>
                  <a:pt x="9557" y="3892"/>
                </a:lnTo>
                <a:lnTo>
                  <a:pt x="9557" y="3907"/>
                </a:lnTo>
                <a:lnTo>
                  <a:pt x="9555" y="3952"/>
                </a:lnTo>
                <a:lnTo>
                  <a:pt x="9530" y="4104"/>
                </a:lnTo>
                <a:lnTo>
                  <a:pt x="9412" y="4212"/>
                </a:lnTo>
                <a:lnTo>
                  <a:pt x="9373" y="4239"/>
                </a:lnTo>
                <a:lnTo>
                  <a:pt x="9352" y="4248"/>
                </a:lnTo>
                <a:lnTo>
                  <a:pt x="9332" y="4250"/>
                </a:lnTo>
                <a:lnTo>
                  <a:pt x="9317" y="4249"/>
                </a:lnTo>
                <a:lnTo>
                  <a:pt x="9301" y="4245"/>
                </a:lnTo>
                <a:lnTo>
                  <a:pt x="9285" y="4241"/>
                </a:lnTo>
                <a:lnTo>
                  <a:pt x="9258" y="4223"/>
                </a:lnTo>
                <a:lnTo>
                  <a:pt x="9243" y="4210"/>
                </a:lnTo>
                <a:lnTo>
                  <a:pt x="9231" y="4197"/>
                </a:lnTo>
                <a:lnTo>
                  <a:pt x="9127" y="4104"/>
                </a:lnTo>
                <a:lnTo>
                  <a:pt x="9110" y="4082"/>
                </a:lnTo>
                <a:lnTo>
                  <a:pt x="9106" y="4076"/>
                </a:lnTo>
                <a:lnTo>
                  <a:pt x="9087" y="4060"/>
                </a:lnTo>
                <a:lnTo>
                  <a:pt x="9074" y="4051"/>
                </a:lnTo>
                <a:lnTo>
                  <a:pt x="9054" y="4043"/>
                </a:lnTo>
                <a:lnTo>
                  <a:pt x="9039" y="4041"/>
                </a:lnTo>
                <a:lnTo>
                  <a:pt x="9024" y="4040"/>
                </a:lnTo>
                <a:lnTo>
                  <a:pt x="8918" y="3907"/>
                </a:lnTo>
                <a:lnTo>
                  <a:pt x="8908" y="3891"/>
                </a:lnTo>
                <a:lnTo>
                  <a:pt x="8902" y="3876"/>
                </a:lnTo>
                <a:lnTo>
                  <a:pt x="8901" y="3861"/>
                </a:lnTo>
                <a:lnTo>
                  <a:pt x="8902" y="3847"/>
                </a:lnTo>
                <a:lnTo>
                  <a:pt x="8908" y="3833"/>
                </a:lnTo>
                <a:lnTo>
                  <a:pt x="8918" y="3818"/>
                </a:lnTo>
                <a:lnTo>
                  <a:pt x="8933" y="3806"/>
                </a:lnTo>
                <a:lnTo>
                  <a:pt x="9004" y="3670"/>
                </a:lnTo>
                <a:lnTo>
                  <a:pt x="9011" y="3646"/>
                </a:lnTo>
                <a:lnTo>
                  <a:pt x="9015" y="3626"/>
                </a:lnTo>
                <a:lnTo>
                  <a:pt x="9014" y="3609"/>
                </a:lnTo>
                <a:lnTo>
                  <a:pt x="9013" y="3603"/>
                </a:lnTo>
                <a:lnTo>
                  <a:pt x="9010" y="3598"/>
                </a:lnTo>
                <a:lnTo>
                  <a:pt x="8959" y="3391"/>
                </a:lnTo>
                <a:lnTo>
                  <a:pt x="9061" y="3352"/>
                </a:lnTo>
                <a:lnTo>
                  <a:pt x="9179" y="3352"/>
                </a:lnTo>
                <a:lnTo>
                  <a:pt x="9202" y="3355"/>
                </a:lnTo>
                <a:lnTo>
                  <a:pt x="9249" y="3372"/>
                </a:lnTo>
                <a:lnTo>
                  <a:pt x="9322" y="3415"/>
                </a:lnTo>
                <a:lnTo>
                  <a:pt x="9530" y="3586"/>
                </a:lnTo>
                <a:lnTo>
                  <a:pt x="9550" y="3643"/>
                </a:lnTo>
                <a:close/>
                <a:moveTo>
                  <a:pt x="8887" y="1407"/>
                </a:moveTo>
                <a:lnTo>
                  <a:pt x="8888" y="1420"/>
                </a:lnTo>
                <a:lnTo>
                  <a:pt x="8888" y="1432"/>
                </a:lnTo>
                <a:lnTo>
                  <a:pt x="8886" y="1444"/>
                </a:lnTo>
                <a:lnTo>
                  <a:pt x="8881" y="1457"/>
                </a:lnTo>
                <a:lnTo>
                  <a:pt x="8751" y="1495"/>
                </a:lnTo>
                <a:lnTo>
                  <a:pt x="8634" y="1561"/>
                </a:lnTo>
                <a:lnTo>
                  <a:pt x="8639" y="1568"/>
                </a:lnTo>
                <a:lnTo>
                  <a:pt x="8645" y="1588"/>
                </a:lnTo>
                <a:lnTo>
                  <a:pt x="8646" y="1599"/>
                </a:lnTo>
                <a:lnTo>
                  <a:pt x="8643" y="1618"/>
                </a:lnTo>
                <a:lnTo>
                  <a:pt x="8634" y="1639"/>
                </a:lnTo>
                <a:lnTo>
                  <a:pt x="8631" y="1650"/>
                </a:lnTo>
                <a:lnTo>
                  <a:pt x="8628" y="1673"/>
                </a:lnTo>
                <a:lnTo>
                  <a:pt x="8628" y="1693"/>
                </a:lnTo>
                <a:lnTo>
                  <a:pt x="8631" y="1709"/>
                </a:lnTo>
                <a:lnTo>
                  <a:pt x="8634" y="1717"/>
                </a:lnTo>
                <a:lnTo>
                  <a:pt x="8634" y="1846"/>
                </a:lnTo>
                <a:lnTo>
                  <a:pt x="8481" y="2199"/>
                </a:lnTo>
                <a:lnTo>
                  <a:pt x="8398" y="2336"/>
                </a:lnTo>
                <a:lnTo>
                  <a:pt x="8388" y="2352"/>
                </a:lnTo>
                <a:lnTo>
                  <a:pt x="8375" y="2417"/>
                </a:lnTo>
                <a:lnTo>
                  <a:pt x="8375" y="2423"/>
                </a:lnTo>
                <a:lnTo>
                  <a:pt x="8377" y="2434"/>
                </a:lnTo>
                <a:lnTo>
                  <a:pt x="8385" y="2444"/>
                </a:lnTo>
                <a:lnTo>
                  <a:pt x="8389" y="2448"/>
                </a:lnTo>
                <a:lnTo>
                  <a:pt x="8401" y="2456"/>
                </a:lnTo>
                <a:lnTo>
                  <a:pt x="8608" y="2482"/>
                </a:lnTo>
                <a:lnTo>
                  <a:pt x="8830" y="2670"/>
                </a:lnTo>
                <a:lnTo>
                  <a:pt x="8857" y="2703"/>
                </a:lnTo>
                <a:lnTo>
                  <a:pt x="8874" y="2735"/>
                </a:lnTo>
                <a:lnTo>
                  <a:pt x="8878" y="2751"/>
                </a:lnTo>
                <a:lnTo>
                  <a:pt x="8881" y="2768"/>
                </a:lnTo>
                <a:lnTo>
                  <a:pt x="8764" y="2898"/>
                </a:lnTo>
                <a:lnTo>
                  <a:pt x="8712" y="2988"/>
                </a:lnTo>
                <a:lnTo>
                  <a:pt x="8673" y="3079"/>
                </a:lnTo>
                <a:lnTo>
                  <a:pt x="8556" y="3197"/>
                </a:lnTo>
                <a:lnTo>
                  <a:pt x="8446" y="3390"/>
                </a:lnTo>
                <a:lnTo>
                  <a:pt x="8440" y="3409"/>
                </a:lnTo>
                <a:lnTo>
                  <a:pt x="8439" y="3416"/>
                </a:lnTo>
                <a:lnTo>
                  <a:pt x="8258" y="3612"/>
                </a:lnTo>
                <a:lnTo>
                  <a:pt x="8128" y="3819"/>
                </a:lnTo>
                <a:lnTo>
                  <a:pt x="8122" y="3831"/>
                </a:lnTo>
                <a:lnTo>
                  <a:pt x="8121" y="3842"/>
                </a:lnTo>
                <a:lnTo>
                  <a:pt x="8121" y="3848"/>
                </a:lnTo>
                <a:lnTo>
                  <a:pt x="8122" y="3854"/>
                </a:lnTo>
                <a:lnTo>
                  <a:pt x="8127" y="3864"/>
                </a:lnTo>
                <a:lnTo>
                  <a:pt x="8136" y="3872"/>
                </a:lnTo>
                <a:lnTo>
                  <a:pt x="8147" y="3882"/>
                </a:lnTo>
                <a:lnTo>
                  <a:pt x="8162" y="3890"/>
                </a:lnTo>
                <a:lnTo>
                  <a:pt x="8181" y="3897"/>
                </a:lnTo>
                <a:lnTo>
                  <a:pt x="8543" y="3754"/>
                </a:lnTo>
                <a:lnTo>
                  <a:pt x="8599" y="3746"/>
                </a:lnTo>
                <a:lnTo>
                  <a:pt x="8663" y="3745"/>
                </a:lnTo>
                <a:lnTo>
                  <a:pt x="8706" y="3751"/>
                </a:lnTo>
                <a:lnTo>
                  <a:pt x="8720" y="3754"/>
                </a:lnTo>
                <a:lnTo>
                  <a:pt x="8756" y="3768"/>
                </a:lnTo>
                <a:lnTo>
                  <a:pt x="8777" y="3780"/>
                </a:lnTo>
                <a:lnTo>
                  <a:pt x="8842" y="3910"/>
                </a:lnTo>
                <a:lnTo>
                  <a:pt x="8621" y="4040"/>
                </a:lnTo>
                <a:lnTo>
                  <a:pt x="8309" y="4183"/>
                </a:lnTo>
                <a:lnTo>
                  <a:pt x="7921" y="4300"/>
                </a:lnTo>
                <a:lnTo>
                  <a:pt x="7852" y="4303"/>
                </a:lnTo>
                <a:lnTo>
                  <a:pt x="7821" y="4300"/>
                </a:lnTo>
                <a:lnTo>
                  <a:pt x="7793" y="4293"/>
                </a:lnTo>
                <a:lnTo>
                  <a:pt x="7767" y="4280"/>
                </a:lnTo>
                <a:lnTo>
                  <a:pt x="7742" y="4265"/>
                </a:lnTo>
                <a:lnTo>
                  <a:pt x="7719" y="4245"/>
                </a:lnTo>
                <a:lnTo>
                  <a:pt x="7697" y="4218"/>
                </a:lnTo>
                <a:lnTo>
                  <a:pt x="7692" y="4205"/>
                </a:lnTo>
                <a:lnTo>
                  <a:pt x="7687" y="4178"/>
                </a:lnTo>
                <a:lnTo>
                  <a:pt x="7686" y="4175"/>
                </a:lnTo>
                <a:lnTo>
                  <a:pt x="7686" y="4171"/>
                </a:lnTo>
                <a:lnTo>
                  <a:pt x="7648" y="3910"/>
                </a:lnTo>
                <a:lnTo>
                  <a:pt x="7689" y="3896"/>
                </a:lnTo>
                <a:lnTo>
                  <a:pt x="7692" y="3894"/>
                </a:lnTo>
                <a:lnTo>
                  <a:pt x="7702" y="3889"/>
                </a:lnTo>
                <a:lnTo>
                  <a:pt x="7711" y="3882"/>
                </a:lnTo>
                <a:lnTo>
                  <a:pt x="7715" y="3880"/>
                </a:lnTo>
                <a:lnTo>
                  <a:pt x="7751" y="3851"/>
                </a:lnTo>
                <a:lnTo>
                  <a:pt x="7762" y="3839"/>
                </a:lnTo>
                <a:lnTo>
                  <a:pt x="7763" y="3837"/>
                </a:lnTo>
                <a:lnTo>
                  <a:pt x="7773" y="3827"/>
                </a:lnTo>
                <a:lnTo>
                  <a:pt x="7793" y="3798"/>
                </a:lnTo>
                <a:lnTo>
                  <a:pt x="7809" y="3769"/>
                </a:lnTo>
                <a:lnTo>
                  <a:pt x="7812" y="3765"/>
                </a:lnTo>
                <a:lnTo>
                  <a:pt x="7875" y="3634"/>
                </a:lnTo>
                <a:lnTo>
                  <a:pt x="7912" y="3575"/>
                </a:lnTo>
                <a:lnTo>
                  <a:pt x="7946" y="3529"/>
                </a:lnTo>
                <a:lnTo>
                  <a:pt x="7963" y="3514"/>
                </a:lnTo>
                <a:lnTo>
                  <a:pt x="7972" y="3508"/>
                </a:lnTo>
                <a:lnTo>
                  <a:pt x="8284" y="2898"/>
                </a:lnTo>
                <a:lnTo>
                  <a:pt x="8284" y="2890"/>
                </a:lnTo>
                <a:lnTo>
                  <a:pt x="8287" y="2882"/>
                </a:lnTo>
                <a:lnTo>
                  <a:pt x="8290" y="2874"/>
                </a:lnTo>
                <a:lnTo>
                  <a:pt x="8303" y="2855"/>
                </a:lnTo>
                <a:lnTo>
                  <a:pt x="8336" y="2820"/>
                </a:lnTo>
                <a:lnTo>
                  <a:pt x="8365" y="2771"/>
                </a:lnTo>
                <a:lnTo>
                  <a:pt x="8371" y="2748"/>
                </a:lnTo>
                <a:lnTo>
                  <a:pt x="8374" y="2738"/>
                </a:lnTo>
                <a:lnTo>
                  <a:pt x="8375" y="2729"/>
                </a:lnTo>
                <a:lnTo>
                  <a:pt x="8404" y="2679"/>
                </a:lnTo>
                <a:lnTo>
                  <a:pt x="8411" y="2658"/>
                </a:lnTo>
                <a:lnTo>
                  <a:pt x="8414" y="2647"/>
                </a:lnTo>
                <a:lnTo>
                  <a:pt x="8414" y="2638"/>
                </a:lnTo>
                <a:lnTo>
                  <a:pt x="8389" y="2627"/>
                </a:lnTo>
                <a:lnTo>
                  <a:pt x="8368" y="2622"/>
                </a:lnTo>
                <a:lnTo>
                  <a:pt x="8358" y="2620"/>
                </a:lnTo>
                <a:lnTo>
                  <a:pt x="8341" y="2622"/>
                </a:lnTo>
                <a:lnTo>
                  <a:pt x="8336" y="2625"/>
                </a:lnTo>
                <a:lnTo>
                  <a:pt x="8154" y="2755"/>
                </a:lnTo>
                <a:lnTo>
                  <a:pt x="8067" y="2750"/>
                </a:lnTo>
                <a:lnTo>
                  <a:pt x="8001" y="2738"/>
                </a:lnTo>
                <a:lnTo>
                  <a:pt x="7975" y="2729"/>
                </a:lnTo>
                <a:lnTo>
                  <a:pt x="7956" y="2718"/>
                </a:lnTo>
                <a:lnTo>
                  <a:pt x="7942" y="2705"/>
                </a:lnTo>
                <a:lnTo>
                  <a:pt x="7936" y="2698"/>
                </a:lnTo>
                <a:lnTo>
                  <a:pt x="7933" y="2690"/>
                </a:lnTo>
                <a:lnTo>
                  <a:pt x="7855" y="2534"/>
                </a:lnTo>
                <a:lnTo>
                  <a:pt x="7844" y="2521"/>
                </a:lnTo>
                <a:lnTo>
                  <a:pt x="7837" y="2507"/>
                </a:lnTo>
                <a:lnTo>
                  <a:pt x="7831" y="2495"/>
                </a:lnTo>
                <a:lnTo>
                  <a:pt x="7829" y="2487"/>
                </a:lnTo>
                <a:lnTo>
                  <a:pt x="7829" y="2482"/>
                </a:lnTo>
                <a:lnTo>
                  <a:pt x="7833" y="2470"/>
                </a:lnTo>
                <a:lnTo>
                  <a:pt x="7837" y="2455"/>
                </a:lnTo>
                <a:lnTo>
                  <a:pt x="7836" y="2448"/>
                </a:lnTo>
                <a:lnTo>
                  <a:pt x="7833" y="2443"/>
                </a:lnTo>
                <a:lnTo>
                  <a:pt x="7832" y="2438"/>
                </a:lnTo>
                <a:lnTo>
                  <a:pt x="7832" y="2435"/>
                </a:lnTo>
                <a:lnTo>
                  <a:pt x="7829" y="2430"/>
                </a:lnTo>
                <a:lnTo>
                  <a:pt x="7848" y="2417"/>
                </a:lnTo>
                <a:lnTo>
                  <a:pt x="7873" y="2404"/>
                </a:lnTo>
                <a:lnTo>
                  <a:pt x="7904" y="2396"/>
                </a:lnTo>
                <a:lnTo>
                  <a:pt x="7912" y="2395"/>
                </a:lnTo>
                <a:lnTo>
                  <a:pt x="7924" y="2396"/>
                </a:lnTo>
                <a:lnTo>
                  <a:pt x="7935" y="2399"/>
                </a:lnTo>
                <a:lnTo>
                  <a:pt x="7941" y="2401"/>
                </a:lnTo>
                <a:lnTo>
                  <a:pt x="7946" y="2404"/>
                </a:lnTo>
                <a:lnTo>
                  <a:pt x="8037" y="2183"/>
                </a:lnTo>
                <a:lnTo>
                  <a:pt x="8035" y="2171"/>
                </a:lnTo>
                <a:lnTo>
                  <a:pt x="8036" y="2145"/>
                </a:lnTo>
                <a:lnTo>
                  <a:pt x="8045" y="2123"/>
                </a:lnTo>
                <a:lnTo>
                  <a:pt x="8053" y="2113"/>
                </a:lnTo>
                <a:lnTo>
                  <a:pt x="8064" y="2103"/>
                </a:lnTo>
                <a:lnTo>
                  <a:pt x="8076" y="2093"/>
                </a:lnTo>
                <a:lnTo>
                  <a:pt x="8154" y="1755"/>
                </a:lnTo>
                <a:lnTo>
                  <a:pt x="8163" y="1726"/>
                </a:lnTo>
                <a:lnTo>
                  <a:pt x="8167" y="1703"/>
                </a:lnTo>
                <a:lnTo>
                  <a:pt x="8166" y="1694"/>
                </a:lnTo>
                <a:lnTo>
                  <a:pt x="8163" y="1687"/>
                </a:lnTo>
                <a:lnTo>
                  <a:pt x="8162" y="1684"/>
                </a:lnTo>
                <a:lnTo>
                  <a:pt x="8158" y="1682"/>
                </a:lnTo>
                <a:lnTo>
                  <a:pt x="8154" y="1677"/>
                </a:lnTo>
                <a:lnTo>
                  <a:pt x="8148" y="1668"/>
                </a:lnTo>
                <a:lnTo>
                  <a:pt x="8144" y="1662"/>
                </a:lnTo>
                <a:lnTo>
                  <a:pt x="8136" y="1656"/>
                </a:lnTo>
                <a:lnTo>
                  <a:pt x="8127" y="1654"/>
                </a:lnTo>
                <a:lnTo>
                  <a:pt x="8111" y="1653"/>
                </a:lnTo>
                <a:lnTo>
                  <a:pt x="8084" y="1660"/>
                </a:lnTo>
                <a:lnTo>
                  <a:pt x="7855" y="1768"/>
                </a:lnTo>
                <a:lnTo>
                  <a:pt x="7846" y="1768"/>
                </a:lnTo>
                <a:lnTo>
                  <a:pt x="7829" y="1771"/>
                </a:lnTo>
                <a:lnTo>
                  <a:pt x="7817" y="1777"/>
                </a:lnTo>
                <a:lnTo>
                  <a:pt x="7807" y="1787"/>
                </a:lnTo>
                <a:lnTo>
                  <a:pt x="7800" y="1802"/>
                </a:lnTo>
                <a:lnTo>
                  <a:pt x="7798" y="1804"/>
                </a:lnTo>
                <a:lnTo>
                  <a:pt x="7797" y="1804"/>
                </a:lnTo>
                <a:lnTo>
                  <a:pt x="7797" y="1806"/>
                </a:lnTo>
                <a:lnTo>
                  <a:pt x="7796" y="1810"/>
                </a:lnTo>
                <a:lnTo>
                  <a:pt x="7787" y="1822"/>
                </a:lnTo>
                <a:lnTo>
                  <a:pt x="7777" y="1828"/>
                </a:lnTo>
                <a:lnTo>
                  <a:pt x="7776" y="1830"/>
                </a:lnTo>
                <a:lnTo>
                  <a:pt x="7770" y="1832"/>
                </a:lnTo>
                <a:lnTo>
                  <a:pt x="7766" y="1832"/>
                </a:lnTo>
                <a:lnTo>
                  <a:pt x="7763" y="1848"/>
                </a:lnTo>
                <a:lnTo>
                  <a:pt x="7759" y="1859"/>
                </a:lnTo>
                <a:lnTo>
                  <a:pt x="7751" y="1868"/>
                </a:lnTo>
                <a:lnTo>
                  <a:pt x="7747" y="1871"/>
                </a:lnTo>
                <a:lnTo>
                  <a:pt x="7742" y="1875"/>
                </a:lnTo>
                <a:lnTo>
                  <a:pt x="7729" y="1877"/>
                </a:lnTo>
                <a:lnTo>
                  <a:pt x="7722" y="1877"/>
                </a:lnTo>
                <a:lnTo>
                  <a:pt x="7721" y="1878"/>
                </a:lnTo>
                <a:lnTo>
                  <a:pt x="7713" y="1879"/>
                </a:lnTo>
                <a:lnTo>
                  <a:pt x="7705" y="1877"/>
                </a:lnTo>
                <a:lnTo>
                  <a:pt x="7701" y="1877"/>
                </a:lnTo>
                <a:lnTo>
                  <a:pt x="7695" y="1877"/>
                </a:lnTo>
                <a:lnTo>
                  <a:pt x="7675" y="1872"/>
                </a:lnTo>
                <a:lnTo>
                  <a:pt x="7672" y="1871"/>
                </a:lnTo>
                <a:lnTo>
                  <a:pt x="7670" y="1871"/>
                </a:lnTo>
                <a:lnTo>
                  <a:pt x="7666" y="1868"/>
                </a:lnTo>
                <a:lnTo>
                  <a:pt x="7402" y="1613"/>
                </a:lnTo>
                <a:lnTo>
                  <a:pt x="7396" y="1599"/>
                </a:lnTo>
                <a:lnTo>
                  <a:pt x="7394" y="1587"/>
                </a:lnTo>
                <a:lnTo>
                  <a:pt x="7396" y="1574"/>
                </a:lnTo>
                <a:lnTo>
                  <a:pt x="7401" y="1563"/>
                </a:lnTo>
                <a:lnTo>
                  <a:pt x="7408" y="1552"/>
                </a:lnTo>
                <a:lnTo>
                  <a:pt x="7435" y="1531"/>
                </a:lnTo>
                <a:lnTo>
                  <a:pt x="7453" y="1522"/>
                </a:lnTo>
                <a:lnTo>
                  <a:pt x="7465" y="1524"/>
                </a:lnTo>
                <a:lnTo>
                  <a:pt x="7477" y="1525"/>
                </a:lnTo>
                <a:lnTo>
                  <a:pt x="7477" y="1524"/>
                </a:lnTo>
                <a:lnTo>
                  <a:pt x="7487" y="1524"/>
                </a:lnTo>
                <a:lnTo>
                  <a:pt x="7493" y="1522"/>
                </a:lnTo>
                <a:lnTo>
                  <a:pt x="7498" y="1522"/>
                </a:lnTo>
                <a:lnTo>
                  <a:pt x="7516" y="1511"/>
                </a:lnTo>
                <a:lnTo>
                  <a:pt x="7518" y="1509"/>
                </a:lnTo>
                <a:lnTo>
                  <a:pt x="7519" y="1507"/>
                </a:lnTo>
                <a:lnTo>
                  <a:pt x="7524" y="1504"/>
                </a:lnTo>
                <a:lnTo>
                  <a:pt x="7532" y="1495"/>
                </a:lnTo>
                <a:lnTo>
                  <a:pt x="7803" y="1457"/>
                </a:lnTo>
                <a:lnTo>
                  <a:pt x="8053" y="1396"/>
                </a:lnTo>
                <a:lnTo>
                  <a:pt x="8102" y="1392"/>
                </a:lnTo>
                <a:lnTo>
                  <a:pt x="8125" y="1388"/>
                </a:lnTo>
                <a:lnTo>
                  <a:pt x="8127" y="1386"/>
                </a:lnTo>
                <a:lnTo>
                  <a:pt x="8131" y="1385"/>
                </a:lnTo>
                <a:lnTo>
                  <a:pt x="8136" y="1384"/>
                </a:lnTo>
                <a:lnTo>
                  <a:pt x="8142" y="1381"/>
                </a:lnTo>
                <a:lnTo>
                  <a:pt x="8147" y="1379"/>
                </a:lnTo>
                <a:lnTo>
                  <a:pt x="8165" y="1362"/>
                </a:lnTo>
                <a:lnTo>
                  <a:pt x="8168" y="1355"/>
                </a:lnTo>
                <a:lnTo>
                  <a:pt x="8173" y="1351"/>
                </a:lnTo>
                <a:lnTo>
                  <a:pt x="8181" y="1340"/>
                </a:lnTo>
                <a:lnTo>
                  <a:pt x="8193" y="1235"/>
                </a:lnTo>
                <a:lnTo>
                  <a:pt x="8167" y="989"/>
                </a:lnTo>
                <a:lnTo>
                  <a:pt x="8165" y="978"/>
                </a:lnTo>
                <a:lnTo>
                  <a:pt x="8165" y="957"/>
                </a:lnTo>
                <a:lnTo>
                  <a:pt x="8171" y="931"/>
                </a:lnTo>
                <a:lnTo>
                  <a:pt x="8179" y="917"/>
                </a:lnTo>
                <a:lnTo>
                  <a:pt x="8191" y="905"/>
                </a:lnTo>
                <a:lnTo>
                  <a:pt x="8197" y="900"/>
                </a:lnTo>
                <a:lnTo>
                  <a:pt x="8214" y="892"/>
                </a:lnTo>
                <a:lnTo>
                  <a:pt x="8223" y="889"/>
                </a:lnTo>
                <a:lnTo>
                  <a:pt x="8245" y="886"/>
                </a:lnTo>
                <a:lnTo>
                  <a:pt x="8361" y="886"/>
                </a:lnTo>
                <a:lnTo>
                  <a:pt x="8491" y="899"/>
                </a:lnTo>
                <a:lnTo>
                  <a:pt x="8542" y="957"/>
                </a:lnTo>
                <a:lnTo>
                  <a:pt x="8571" y="1002"/>
                </a:lnTo>
                <a:lnTo>
                  <a:pt x="8585" y="1033"/>
                </a:lnTo>
                <a:lnTo>
                  <a:pt x="8601" y="1080"/>
                </a:lnTo>
                <a:lnTo>
                  <a:pt x="8608" y="1128"/>
                </a:lnTo>
                <a:lnTo>
                  <a:pt x="8608" y="1144"/>
                </a:lnTo>
                <a:lnTo>
                  <a:pt x="8601" y="1153"/>
                </a:lnTo>
                <a:lnTo>
                  <a:pt x="8591" y="1172"/>
                </a:lnTo>
                <a:lnTo>
                  <a:pt x="8585" y="1188"/>
                </a:lnTo>
                <a:lnTo>
                  <a:pt x="8582" y="1202"/>
                </a:lnTo>
                <a:lnTo>
                  <a:pt x="8582" y="1210"/>
                </a:lnTo>
                <a:lnTo>
                  <a:pt x="8641" y="1212"/>
                </a:lnTo>
                <a:lnTo>
                  <a:pt x="8659" y="1216"/>
                </a:lnTo>
                <a:lnTo>
                  <a:pt x="8679" y="1224"/>
                </a:lnTo>
                <a:lnTo>
                  <a:pt x="8733" y="1259"/>
                </a:lnTo>
                <a:lnTo>
                  <a:pt x="8762" y="1272"/>
                </a:lnTo>
                <a:lnTo>
                  <a:pt x="8764" y="1272"/>
                </a:lnTo>
                <a:lnTo>
                  <a:pt x="8765" y="1273"/>
                </a:lnTo>
                <a:lnTo>
                  <a:pt x="8770" y="1274"/>
                </a:lnTo>
                <a:lnTo>
                  <a:pt x="8777" y="1275"/>
                </a:lnTo>
                <a:lnTo>
                  <a:pt x="8855" y="1366"/>
                </a:lnTo>
                <a:lnTo>
                  <a:pt x="8875" y="1385"/>
                </a:lnTo>
                <a:lnTo>
                  <a:pt x="8882" y="1396"/>
                </a:lnTo>
                <a:lnTo>
                  <a:pt x="8887" y="1407"/>
                </a:lnTo>
                <a:close/>
                <a:moveTo>
                  <a:pt x="6519" y="1171"/>
                </a:moveTo>
                <a:lnTo>
                  <a:pt x="6614" y="1209"/>
                </a:lnTo>
                <a:lnTo>
                  <a:pt x="6697" y="1258"/>
                </a:lnTo>
                <a:lnTo>
                  <a:pt x="6767" y="1313"/>
                </a:lnTo>
                <a:lnTo>
                  <a:pt x="6826" y="1380"/>
                </a:lnTo>
                <a:lnTo>
                  <a:pt x="6870" y="1454"/>
                </a:lnTo>
                <a:lnTo>
                  <a:pt x="6883" y="1483"/>
                </a:lnTo>
                <a:lnTo>
                  <a:pt x="6871" y="1494"/>
                </a:lnTo>
                <a:lnTo>
                  <a:pt x="6869" y="1494"/>
                </a:lnTo>
                <a:lnTo>
                  <a:pt x="6864" y="1498"/>
                </a:lnTo>
                <a:lnTo>
                  <a:pt x="6863" y="1498"/>
                </a:lnTo>
                <a:lnTo>
                  <a:pt x="6858" y="1504"/>
                </a:lnTo>
                <a:lnTo>
                  <a:pt x="6853" y="1505"/>
                </a:lnTo>
                <a:lnTo>
                  <a:pt x="6852" y="1505"/>
                </a:lnTo>
                <a:lnTo>
                  <a:pt x="6850" y="1507"/>
                </a:lnTo>
                <a:lnTo>
                  <a:pt x="6845" y="1509"/>
                </a:lnTo>
                <a:lnTo>
                  <a:pt x="6844" y="1509"/>
                </a:lnTo>
                <a:lnTo>
                  <a:pt x="6842" y="1511"/>
                </a:lnTo>
                <a:lnTo>
                  <a:pt x="6824" y="1517"/>
                </a:lnTo>
                <a:lnTo>
                  <a:pt x="6803" y="1522"/>
                </a:lnTo>
                <a:lnTo>
                  <a:pt x="6779" y="1524"/>
                </a:lnTo>
                <a:lnTo>
                  <a:pt x="6726" y="1522"/>
                </a:lnTo>
                <a:lnTo>
                  <a:pt x="6429" y="1574"/>
                </a:lnTo>
                <a:lnTo>
                  <a:pt x="6412" y="1578"/>
                </a:lnTo>
                <a:lnTo>
                  <a:pt x="6399" y="1579"/>
                </a:lnTo>
                <a:lnTo>
                  <a:pt x="6388" y="1576"/>
                </a:lnTo>
                <a:lnTo>
                  <a:pt x="6383" y="1574"/>
                </a:lnTo>
                <a:lnTo>
                  <a:pt x="6379" y="1571"/>
                </a:lnTo>
                <a:lnTo>
                  <a:pt x="6376" y="1566"/>
                </a:lnTo>
                <a:lnTo>
                  <a:pt x="6372" y="1561"/>
                </a:lnTo>
                <a:lnTo>
                  <a:pt x="6367" y="1547"/>
                </a:lnTo>
                <a:lnTo>
                  <a:pt x="6364" y="1538"/>
                </a:lnTo>
                <a:lnTo>
                  <a:pt x="6360" y="1473"/>
                </a:lnTo>
                <a:lnTo>
                  <a:pt x="6355" y="1440"/>
                </a:lnTo>
                <a:lnTo>
                  <a:pt x="6342" y="1406"/>
                </a:lnTo>
                <a:lnTo>
                  <a:pt x="6327" y="1375"/>
                </a:lnTo>
                <a:lnTo>
                  <a:pt x="6306" y="1344"/>
                </a:lnTo>
                <a:lnTo>
                  <a:pt x="6254" y="1287"/>
                </a:lnTo>
                <a:lnTo>
                  <a:pt x="6220" y="1262"/>
                </a:lnTo>
                <a:lnTo>
                  <a:pt x="6221" y="1221"/>
                </a:lnTo>
                <a:lnTo>
                  <a:pt x="6232" y="1176"/>
                </a:lnTo>
                <a:lnTo>
                  <a:pt x="6240" y="1159"/>
                </a:lnTo>
                <a:lnTo>
                  <a:pt x="6246" y="1150"/>
                </a:lnTo>
                <a:lnTo>
                  <a:pt x="6262" y="1131"/>
                </a:lnTo>
                <a:lnTo>
                  <a:pt x="6277" y="1122"/>
                </a:lnTo>
                <a:lnTo>
                  <a:pt x="6286" y="1119"/>
                </a:lnTo>
                <a:lnTo>
                  <a:pt x="6519" y="1171"/>
                </a:lnTo>
                <a:close/>
                <a:moveTo>
                  <a:pt x="3704" y="1874"/>
                </a:moveTo>
                <a:lnTo>
                  <a:pt x="3704" y="1881"/>
                </a:lnTo>
                <a:lnTo>
                  <a:pt x="3705" y="1884"/>
                </a:lnTo>
                <a:lnTo>
                  <a:pt x="3708" y="1895"/>
                </a:lnTo>
                <a:lnTo>
                  <a:pt x="3708" y="1902"/>
                </a:lnTo>
                <a:lnTo>
                  <a:pt x="3709" y="1906"/>
                </a:lnTo>
                <a:lnTo>
                  <a:pt x="3710" y="1917"/>
                </a:lnTo>
                <a:lnTo>
                  <a:pt x="3709" y="1926"/>
                </a:lnTo>
                <a:lnTo>
                  <a:pt x="3708" y="1931"/>
                </a:lnTo>
                <a:lnTo>
                  <a:pt x="3708" y="1937"/>
                </a:lnTo>
                <a:lnTo>
                  <a:pt x="3704" y="1956"/>
                </a:lnTo>
                <a:lnTo>
                  <a:pt x="3702" y="1958"/>
                </a:lnTo>
                <a:lnTo>
                  <a:pt x="3698" y="1972"/>
                </a:lnTo>
                <a:lnTo>
                  <a:pt x="3694" y="1981"/>
                </a:lnTo>
                <a:lnTo>
                  <a:pt x="3690" y="1990"/>
                </a:lnTo>
                <a:lnTo>
                  <a:pt x="3711" y="1990"/>
                </a:lnTo>
                <a:lnTo>
                  <a:pt x="3696" y="1994"/>
                </a:lnTo>
                <a:lnTo>
                  <a:pt x="3683" y="2002"/>
                </a:lnTo>
                <a:lnTo>
                  <a:pt x="3673" y="2011"/>
                </a:lnTo>
                <a:lnTo>
                  <a:pt x="3658" y="2037"/>
                </a:lnTo>
                <a:lnTo>
                  <a:pt x="3650" y="2071"/>
                </a:lnTo>
                <a:lnTo>
                  <a:pt x="3649" y="2113"/>
                </a:lnTo>
                <a:lnTo>
                  <a:pt x="3644" y="2128"/>
                </a:lnTo>
                <a:lnTo>
                  <a:pt x="3644" y="2133"/>
                </a:lnTo>
                <a:lnTo>
                  <a:pt x="3642" y="2137"/>
                </a:lnTo>
                <a:lnTo>
                  <a:pt x="3641" y="2142"/>
                </a:lnTo>
                <a:lnTo>
                  <a:pt x="3639" y="2144"/>
                </a:lnTo>
                <a:lnTo>
                  <a:pt x="3638" y="2150"/>
                </a:lnTo>
                <a:lnTo>
                  <a:pt x="3633" y="2155"/>
                </a:lnTo>
                <a:lnTo>
                  <a:pt x="3630" y="2162"/>
                </a:lnTo>
                <a:lnTo>
                  <a:pt x="3623" y="2165"/>
                </a:lnTo>
                <a:lnTo>
                  <a:pt x="3617" y="2170"/>
                </a:lnTo>
                <a:lnTo>
                  <a:pt x="3603" y="2175"/>
                </a:lnTo>
                <a:lnTo>
                  <a:pt x="3586" y="2175"/>
                </a:lnTo>
                <a:lnTo>
                  <a:pt x="3577" y="2174"/>
                </a:lnTo>
                <a:lnTo>
                  <a:pt x="3572" y="2173"/>
                </a:lnTo>
                <a:lnTo>
                  <a:pt x="3569" y="2173"/>
                </a:lnTo>
                <a:lnTo>
                  <a:pt x="3202" y="2519"/>
                </a:lnTo>
                <a:lnTo>
                  <a:pt x="3203" y="2525"/>
                </a:lnTo>
                <a:lnTo>
                  <a:pt x="3205" y="2529"/>
                </a:lnTo>
                <a:lnTo>
                  <a:pt x="3214" y="2542"/>
                </a:lnTo>
                <a:lnTo>
                  <a:pt x="3344" y="2683"/>
                </a:lnTo>
                <a:lnTo>
                  <a:pt x="3358" y="2689"/>
                </a:lnTo>
                <a:lnTo>
                  <a:pt x="3375" y="2695"/>
                </a:lnTo>
                <a:lnTo>
                  <a:pt x="3404" y="2696"/>
                </a:lnTo>
                <a:lnTo>
                  <a:pt x="3434" y="2685"/>
                </a:lnTo>
                <a:lnTo>
                  <a:pt x="3485" y="2646"/>
                </a:lnTo>
                <a:lnTo>
                  <a:pt x="3550" y="2599"/>
                </a:lnTo>
                <a:lnTo>
                  <a:pt x="3577" y="2585"/>
                </a:lnTo>
                <a:lnTo>
                  <a:pt x="3588" y="2579"/>
                </a:lnTo>
                <a:lnTo>
                  <a:pt x="3812" y="2397"/>
                </a:lnTo>
                <a:lnTo>
                  <a:pt x="4078" y="2254"/>
                </a:lnTo>
                <a:lnTo>
                  <a:pt x="4240" y="2132"/>
                </a:lnTo>
                <a:lnTo>
                  <a:pt x="4256" y="2107"/>
                </a:lnTo>
                <a:lnTo>
                  <a:pt x="4271" y="2087"/>
                </a:lnTo>
                <a:lnTo>
                  <a:pt x="4289" y="2071"/>
                </a:lnTo>
                <a:lnTo>
                  <a:pt x="4324" y="2050"/>
                </a:lnTo>
                <a:lnTo>
                  <a:pt x="4343" y="2047"/>
                </a:lnTo>
                <a:lnTo>
                  <a:pt x="4362" y="2047"/>
                </a:lnTo>
                <a:lnTo>
                  <a:pt x="4383" y="2050"/>
                </a:lnTo>
                <a:lnTo>
                  <a:pt x="4506" y="2193"/>
                </a:lnTo>
                <a:lnTo>
                  <a:pt x="4628" y="2376"/>
                </a:lnTo>
                <a:lnTo>
                  <a:pt x="4455" y="2525"/>
                </a:lnTo>
                <a:lnTo>
                  <a:pt x="4404" y="2553"/>
                </a:lnTo>
                <a:lnTo>
                  <a:pt x="4392" y="2556"/>
                </a:lnTo>
                <a:lnTo>
                  <a:pt x="4383" y="2561"/>
                </a:lnTo>
                <a:lnTo>
                  <a:pt x="4118" y="2724"/>
                </a:lnTo>
                <a:lnTo>
                  <a:pt x="3793" y="2886"/>
                </a:lnTo>
                <a:lnTo>
                  <a:pt x="3772" y="2886"/>
                </a:lnTo>
                <a:lnTo>
                  <a:pt x="3759" y="2910"/>
                </a:lnTo>
                <a:lnTo>
                  <a:pt x="3754" y="2913"/>
                </a:lnTo>
                <a:lnTo>
                  <a:pt x="3751" y="2918"/>
                </a:lnTo>
                <a:lnTo>
                  <a:pt x="3741" y="2927"/>
                </a:lnTo>
                <a:lnTo>
                  <a:pt x="3730" y="2930"/>
                </a:lnTo>
                <a:lnTo>
                  <a:pt x="3719" y="2931"/>
                </a:lnTo>
                <a:lnTo>
                  <a:pt x="3690" y="2928"/>
                </a:lnTo>
                <a:lnTo>
                  <a:pt x="3956" y="3192"/>
                </a:lnTo>
                <a:lnTo>
                  <a:pt x="4118" y="3294"/>
                </a:lnTo>
                <a:lnTo>
                  <a:pt x="4232" y="3337"/>
                </a:lnTo>
                <a:lnTo>
                  <a:pt x="4238" y="3340"/>
                </a:lnTo>
                <a:lnTo>
                  <a:pt x="4389" y="3399"/>
                </a:lnTo>
                <a:lnTo>
                  <a:pt x="4404" y="3403"/>
                </a:lnTo>
                <a:lnTo>
                  <a:pt x="4416" y="3410"/>
                </a:lnTo>
                <a:lnTo>
                  <a:pt x="4426" y="3411"/>
                </a:lnTo>
                <a:lnTo>
                  <a:pt x="4429" y="3411"/>
                </a:lnTo>
                <a:lnTo>
                  <a:pt x="4435" y="3415"/>
                </a:lnTo>
                <a:lnTo>
                  <a:pt x="4439" y="3415"/>
                </a:lnTo>
                <a:lnTo>
                  <a:pt x="4441" y="3416"/>
                </a:lnTo>
                <a:lnTo>
                  <a:pt x="4445" y="3417"/>
                </a:lnTo>
                <a:lnTo>
                  <a:pt x="4462" y="3426"/>
                </a:lnTo>
                <a:lnTo>
                  <a:pt x="4495" y="3447"/>
                </a:lnTo>
                <a:lnTo>
                  <a:pt x="4504" y="3451"/>
                </a:lnTo>
                <a:lnTo>
                  <a:pt x="4505" y="3451"/>
                </a:lnTo>
                <a:lnTo>
                  <a:pt x="4512" y="3454"/>
                </a:lnTo>
                <a:lnTo>
                  <a:pt x="4520" y="3456"/>
                </a:lnTo>
                <a:lnTo>
                  <a:pt x="4526" y="3457"/>
                </a:lnTo>
                <a:lnTo>
                  <a:pt x="4553" y="3467"/>
                </a:lnTo>
                <a:lnTo>
                  <a:pt x="4585" y="3490"/>
                </a:lnTo>
                <a:lnTo>
                  <a:pt x="4594" y="3500"/>
                </a:lnTo>
                <a:lnTo>
                  <a:pt x="4608" y="3518"/>
                </a:lnTo>
                <a:lnTo>
                  <a:pt x="4637" y="3523"/>
                </a:lnTo>
                <a:lnTo>
                  <a:pt x="4653" y="3525"/>
                </a:lnTo>
                <a:lnTo>
                  <a:pt x="4698" y="3552"/>
                </a:lnTo>
                <a:lnTo>
                  <a:pt x="4730" y="3581"/>
                </a:lnTo>
                <a:lnTo>
                  <a:pt x="4769" y="3604"/>
                </a:lnTo>
                <a:lnTo>
                  <a:pt x="4807" y="3621"/>
                </a:lnTo>
                <a:lnTo>
                  <a:pt x="4822" y="3625"/>
                </a:lnTo>
                <a:lnTo>
                  <a:pt x="4831" y="3625"/>
                </a:lnTo>
                <a:lnTo>
                  <a:pt x="4840" y="3626"/>
                </a:lnTo>
                <a:lnTo>
                  <a:pt x="4857" y="3625"/>
                </a:lnTo>
                <a:lnTo>
                  <a:pt x="4865" y="3622"/>
                </a:lnTo>
                <a:lnTo>
                  <a:pt x="4873" y="3621"/>
                </a:lnTo>
                <a:lnTo>
                  <a:pt x="4879" y="3634"/>
                </a:lnTo>
                <a:lnTo>
                  <a:pt x="4887" y="3645"/>
                </a:lnTo>
                <a:lnTo>
                  <a:pt x="4898" y="3652"/>
                </a:lnTo>
                <a:lnTo>
                  <a:pt x="4912" y="3655"/>
                </a:lnTo>
                <a:lnTo>
                  <a:pt x="4948" y="3654"/>
                </a:lnTo>
                <a:lnTo>
                  <a:pt x="4996" y="3642"/>
                </a:lnTo>
                <a:lnTo>
                  <a:pt x="5118" y="3764"/>
                </a:lnTo>
                <a:lnTo>
                  <a:pt x="5254" y="3764"/>
                </a:lnTo>
                <a:lnTo>
                  <a:pt x="5278" y="3768"/>
                </a:lnTo>
                <a:lnTo>
                  <a:pt x="5299" y="3777"/>
                </a:lnTo>
                <a:lnTo>
                  <a:pt x="5314" y="3794"/>
                </a:lnTo>
                <a:lnTo>
                  <a:pt x="5321" y="3805"/>
                </a:lnTo>
                <a:lnTo>
                  <a:pt x="5453" y="3811"/>
                </a:lnTo>
                <a:lnTo>
                  <a:pt x="5519" y="3827"/>
                </a:lnTo>
                <a:lnTo>
                  <a:pt x="5547" y="3838"/>
                </a:lnTo>
                <a:lnTo>
                  <a:pt x="5569" y="3851"/>
                </a:lnTo>
                <a:lnTo>
                  <a:pt x="5587" y="3866"/>
                </a:lnTo>
                <a:lnTo>
                  <a:pt x="5607" y="3849"/>
                </a:lnTo>
                <a:lnTo>
                  <a:pt x="5616" y="3844"/>
                </a:lnTo>
                <a:lnTo>
                  <a:pt x="5627" y="3839"/>
                </a:lnTo>
                <a:lnTo>
                  <a:pt x="5648" y="3838"/>
                </a:lnTo>
                <a:lnTo>
                  <a:pt x="5658" y="3839"/>
                </a:lnTo>
                <a:lnTo>
                  <a:pt x="5669" y="3846"/>
                </a:lnTo>
                <a:lnTo>
                  <a:pt x="5708" y="3880"/>
                </a:lnTo>
                <a:lnTo>
                  <a:pt x="5749" y="3907"/>
                </a:lnTo>
                <a:lnTo>
                  <a:pt x="5689" y="3947"/>
                </a:lnTo>
                <a:lnTo>
                  <a:pt x="5682" y="3960"/>
                </a:lnTo>
                <a:lnTo>
                  <a:pt x="5670" y="4028"/>
                </a:lnTo>
                <a:lnTo>
                  <a:pt x="5669" y="4049"/>
                </a:lnTo>
                <a:lnTo>
                  <a:pt x="5649" y="4049"/>
                </a:lnTo>
                <a:lnTo>
                  <a:pt x="5617" y="4054"/>
                </a:lnTo>
                <a:lnTo>
                  <a:pt x="5597" y="4063"/>
                </a:lnTo>
                <a:lnTo>
                  <a:pt x="5592" y="4071"/>
                </a:lnTo>
                <a:lnTo>
                  <a:pt x="5588" y="4080"/>
                </a:lnTo>
                <a:lnTo>
                  <a:pt x="5587" y="4089"/>
                </a:lnTo>
                <a:lnTo>
                  <a:pt x="5577" y="4093"/>
                </a:lnTo>
                <a:lnTo>
                  <a:pt x="5517" y="4124"/>
                </a:lnTo>
                <a:lnTo>
                  <a:pt x="5477" y="4138"/>
                </a:lnTo>
                <a:lnTo>
                  <a:pt x="5465" y="4140"/>
                </a:lnTo>
                <a:lnTo>
                  <a:pt x="5461" y="4140"/>
                </a:lnTo>
                <a:lnTo>
                  <a:pt x="5455" y="4144"/>
                </a:lnTo>
                <a:lnTo>
                  <a:pt x="5433" y="4151"/>
                </a:lnTo>
                <a:lnTo>
                  <a:pt x="5423" y="4151"/>
                </a:lnTo>
                <a:lnTo>
                  <a:pt x="5420" y="4152"/>
                </a:lnTo>
                <a:lnTo>
                  <a:pt x="5334" y="4165"/>
                </a:lnTo>
                <a:lnTo>
                  <a:pt x="5220" y="4171"/>
                </a:lnTo>
                <a:lnTo>
                  <a:pt x="4852" y="4233"/>
                </a:lnTo>
                <a:lnTo>
                  <a:pt x="4741" y="4182"/>
                </a:lnTo>
                <a:lnTo>
                  <a:pt x="4710" y="4171"/>
                </a:lnTo>
                <a:lnTo>
                  <a:pt x="4704" y="4170"/>
                </a:lnTo>
                <a:lnTo>
                  <a:pt x="4698" y="4170"/>
                </a:lnTo>
                <a:lnTo>
                  <a:pt x="4654" y="4161"/>
                </a:lnTo>
                <a:lnTo>
                  <a:pt x="4596" y="4140"/>
                </a:lnTo>
                <a:lnTo>
                  <a:pt x="4592" y="4139"/>
                </a:lnTo>
                <a:lnTo>
                  <a:pt x="4567" y="4131"/>
                </a:lnTo>
                <a:lnTo>
                  <a:pt x="4240" y="4049"/>
                </a:lnTo>
                <a:lnTo>
                  <a:pt x="3996" y="3927"/>
                </a:lnTo>
                <a:lnTo>
                  <a:pt x="3996" y="3912"/>
                </a:lnTo>
                <a:lnTo>
                  <a:pt x="3994" y="3901"/>
                </a:lnTo>
                <a:lnTo>
                  <a:pt x="3989" y="3891"/>
                </a:lnTo>
                <a:lnTo>
                  <a:pt x="3986" y="3886"/>
                </a:lnTo>
                <a:lnTo>
                  <a:pt x="3979" y="3881"/>
                </a:lnTo>
                <a:lnTo>
                  <a:pt x="3972" y="3880"/>
                </a:lnTo>
                <a:lnTo>
                  <a:pt x="3964" y="3881"/>
                </a:lnTo>
                <a:lnTo>
                  <a:pt x="3956" y="3886"/>
                </a:lnTo>
                <a:lnTo>
                  <a:pt x="3650" y="3559"/>
                </a:lnTo>
                <a:lnTo>
                  <a:pt x="3630" y="3585"/>
                </a:lnTo>
                <a:lnTo>
                  <a:pt x="3609" y="3604"/>
                </a:lnTo>
                <a:lnTo>
                  <a:pt x="3588" y="3616"/>
                </a:lnTo>
                <a:lnTo>
                  <a:pt x="3578" y="3621"/>
                </a:lnTo>
                <a:lnTo>
                  <a:pt x="3569" y="3621"/>
                </a:lnTo>
                <a:lnTo>
                  <a:pt x="3553" y="3629"/>
                </a:lnTo>
                <a:lnTo>
                  <a:pt x="3533" y="3653"/>
                </a:lnTo>
                <a:lnTo>
                  <a:pt x="3522" y="3678"/>
                </a:lnTo>
                <a:lnTo>
                  <a:pt x="3521" y="3693"/>
                </a:lnTo>
                <a:lnTo>
                  <a:pt x="3522" y="3708"/>
                </a:lnTo>
                <a:lnTo>
                  <a:pt x="3528" y="3724"/>
                </a:lnTo>
                <a:lnTo>
                  <a:pt x="3509" y="3741"/>
                </a:lnTo>
                <a:lnTo>
                  <a:pt x="3496" y="3763"/>
                </a:lnTo>
                <a:lnTo>
                  <a:pt x="3489" y="3783"/>
                </a:lnTo>
                <a:lnTo>
                  <a:pt x="3487" y="3805"/>
                </a:lnTo>
                <a:lnTo>
                  <a:pt x="3466" y="3886"/>
                </a:lnTo>
                <a:lnTo>
                  <a:pt x="3459" y="3898"/>
                </a:lnTo>
                <a:lnTo>
                  <a:pt x="3455" y="3911"/>
                </a:lnTo>
                <a:lnTo>
                  <a:pt x="3446" y="3927"/>
                </a:lnTo>
                <a:lnTo>
                  <a:pt x="3426" y="4089"/>
                </a:lnTo>
                <a:lnTo>
                  <a:pt x="3344" y="4213"/>
                </a:lnTo>
                <a:lnTo>
                  <a:pt x="3344" y="4214"/>
                </a:lnTo>
                <a:lnTo>
                  <a:pt x="3351" y="4230"/>
                </a:lnTo>
                <a:lnTo>
                  <a:pt x="3353" y="4238"/>
                </a:lnTo>
                <a:lnTo>
                  <a:pt x="3355" y="4248"/>
                </a:lnTo>
                <a:lnTo>
                  <a:pt x="3353" y="4254"/>
                </a:lnTo>
                <a:lnTo>
                  <a:pt x="3351" y="4261"/>
                </a:lnTo>
                <a:lnTo>
                  <a:pt x="3349" y="4263"/>
                </a:lnTo>
                <a:lnTo>
                  <a:pt x="3348" y="4263"/>
                </a:lnTo>
                <a:lnTo>
                  <a:pt x="3348" y="4266"/>
                </a:lnTo>
                <a:lnTo>
                  <a:pt x="3344" y="4274"/>
                </a:lnTo>
                <a:lnTo>
                  <a:pt x="3334" y="4282"/>
                </a:lnTo>
                <a:lnTo>
                  <a:pt x="3318" y="4299"/>
                </a:lnTo>
                <a:lnTo>
                  <a:pt x="3313" y="4308"/>
                </a:lnTo>
                <a:lnTo>
                  <a:pt x="3307" y="4315"/>
                </a:lnTo>
                <a:lnTo>
                  <a:pt x="3303" y="4329"/>
                </a:lnTo>
                <a:lnTo>
                  <a:pt x="3303" y="4335"/>
                </a:lnTo>
                <a:lnTo>
                  <a:pt x="3284" y="4342"/>
                </a:lnTo>
                <a:lnTo>
                  <a:pt x="3274" y="4346"/>
                </a:lnTo>
                <a:lnTo>
                  <a:pt x="3253" y="4370"/>
                </a:lnTo>
                <a:lnTo>
                  <a:pt x="3233" y="4414"/>
                </a:lnTo>
                <a:lnTo>
                  <a:pt x="3223" y="4478"/>
                </a:lnTo>
                <a:lnTo>
                  <a:pt x="3222" y="4517"/>
                </a:lnTo>
                <a:lnTo>
                  <a:pt x="3211" y="4524"/>
                </a:lnTo>
                <a:lnTo>
                  <a:pt x="3186" y="4541"/>
                </a:lnTo>
                <a:lnTo>
                  <a:pt x="3161" y="4566"/>
                </a:lnTo>
                <a:lnTo>
                  <a:pt x="3133" y="4599"/>
                </a:lnTo>
                <a:lnTo>
                  <a:pt x="3108" y="4638"/>
                </a:lnTo>
                <a:lnTo>
                  <a:pt x="3106" y="4638"/>
                </a:lnTo>
                <a:lnTo>
                  <a:pt x="3098" y="4655"/>
                </a:lnTo>
                <a:lnTo>
                  <a:pt x="3074" y="4682"/>
                </a:lnTo>
                <a:lnTo>
                  <a:pt x="3045" y="4696"/>
                </a:lnTo>
                <a:lnTo>
                  <a:pt x="3037" y="4696"/>
                </a:lnTo>
                <a:lnTo>
                  <a:pt x="3037" y="4697"/>
                </a:lnTo>
                <a:lnTo>
                  <a:pt x="3031" y="4700"/>
                </a:lnTo>
                <a:lnTo>
                  <a:pt x="3018" y="4703"/>
                </a:lnTo>
                <a:lnTo>
                  <a:pt x="2972" y="4687"/>
                </a:lnTo>
                <a:lnTo>
                  <a:pt x="2955" y="4685"/>
                </a:lnTo>
                <a:lnTo>
                  <a:pt x="2941" y="4686"/>
                </a:lnTo>
                <a:lnTo>
                  <a:pt x="2930" y="4689"/>
                </a:lnTo>
                <a:lnTo>
                  <a:pt x="2922" y="4697"/>
                </a:lnTo>
                <a:lnTo>
                  <a:pt x="2917" y="4708"/>
                </a:lnTo>
                <a:lnTo>
                  <a:pt x="2915" y="4723"/>
                </a:lnTo>
                <a:lnTo>
                  <a:pt x="2866" y="4707"/>
                </a:lnTo>
                <a:lnTo>
                  <a:pt x="2819" y="4682"/>
                </a:lnTo>
                <a:lnTo>
                  <a:pt x="2795" y="4664"/>
                </a:lnTo>
                <a:lnTo>
                  <a:pt x="2751" y="4623"/>
                </a:lnTo>
                <a:lnTo>
                  <a:pt x="2609" y="4457"/>
                </a:lnTo>
                <a:lnTo>
                  <a:pt x="2613" y="4445"/>
                </a:lnTo>
                <a:lnTo>
                  <a:pt x="2613" y="4435"/>
                </a:lnTo>
                <a:lnTo>
                  <a:pt x="2614" y="4433"/>
                </a:lnTo>
                <a:lnTo>
                  <a:pt x="2609" y="4420"/>
                </a:lnTo>
                <a:lnTo>
                  <a:pt x="2604" y="4405"/>
                </a:lnTo>
                <a:lnTo>
                  <a:pt x="2583" y="4371"/>
                </a:lnTo>
                <a:lnTo>
                  <a:pt x="2526" y="4306"/>
                </a:lnTo>
                <a:lnTo>
                  <a:pt x="2521" y="4293"/>
                </a:lnTo>
                <a:lnTo>
                  <a:pt x="2523" y="4283"/>
                </a:lnTo>
                <a:lnTo>
                  <a:pt x="2527" y="4273"/>
                </a:lnTo>
                <a:lnTo>
                  <a:pt x="2536" y="4265"/>
                </a:lnTo>
                <a:lnTo>
                  <a:pt x="2550" y="4259"/>
                </a:lnTo>
                <a:lnTo>
                  <a:pt x="2569" y="4253"/>
                </a:lnTo>
                <a:lnTo>
                  <a:pt x="2600" y="4183"/>
                </a:lnTo>
                <a:lnTo>
                  <a:pt x="2609" y="4114"/>
                </a:lnTo>
                <a:lnTo>
                  <a:pt x="2609" y="4098"/>
                </a:lnTo>
                <a:lnTo>
                  <a:pt x="2600" y="4049"/>
                </a:lnTo>
                <a:lnTo>
                  <a:pt x="2569" y="3988"/>
                </a:lnTo>
                <a:lnTo>
                  <a:pt x="2569" y="3500"/>
                </a:lnTo>
                <a:lnTo>
                  <a:pt x="2528" y="3417"/>
                </a:lnTo>
                <a:lnTo>
                  <a:pt x="2523" y="3448"/>
                </a:lnTo>
                <a:lnTo>
                  <a:pt x="2507" y="3483"/>
                </a:lnTo>
                <a:lnTo>
                  <a:pt x="2481" y="3520"/>
                </a:lnTo>
                <a:lnTo>
                  <a:pt x="2431" y="3578"/>
                </a:lnTo>
                <a:lnTo>
                  <a:pt x="2384" y="3645"/>
                </a:lnTo>
                <a:lnTo>
                  <a:pt x="2370" y="3670"/>
                </a:lnTo>
                <a:lnTo>
                  <a:pt x="2365" y="3683"/>
                </a:lnTo>
                <a:lnTo>
                  <a:pt x="2341" y="3693"/>
                </a:lnTo>
                <a:lnTo>
                  <a:pt x="2308" y="3716"/>
                </a:lnTo>
                <a:lnTo>
                  <a:pt x="2298" y="3728"/>
                </a:lnTo>
                <a:lnTo>
                  <a:pt x="2291" y="3741"/>
                </a:lnTo>
                <a:lnTo>
                  <a:pt x="2291" y="3755"/>
                </a:lnTo>
                <a:lnTo>
                  <a:pt x="2294" y="3768"/>
                </a:lnTo>
                <a:lnTo>
                  <a:pt x="2303" y="3785"/>
                </a:lnTo>
                <a:lnTo>
                  <a:pt x="2121" y="4029"/>
                </a:lnTo>
                <a:lnTo>
                  <a:pt x="1794" y="4416"/>
                </a:lnTo>
                <a:lnTo>
                  <a:pt x="1611" y="4477"/>
                </a:lnTo>
                <a:lnTo>
                  <a:pt x="1601" y="4486"/>
                </a:lnTo>
                <a:lnTo>
                  <a:pt x="1594" y="4497"/>
                </a:lnTo>
                <a:lnTo>
                  <a:pt x="1592" y="4506"/>
                </a:lnTo>
                <a:lnTo>
                  <a:pt x="1591" y="4517"/>
                </a:lnTo>
                <a:lnTo>
                  <a:pt x="1625" y="4559"/>
                </a:lnTo>
                <a:lnTo>
                  <a:pt x="1655" y="4606"/>
                </a:lnTo>
                <a:lnTo>
                  <a:pt x="1674" y="4656"/>
                </a:lnTo>
                <a:lnTo>
                  <a:pt x="1687" y="4710"/>
                </a:lnTo>
                <a:lnTo>
                  <a:pt x="1688" y="4799"/>
                </a:lnTo>
                <a:lnTo>
                  <a:pt x="1673" y="4896"/>
                </a:lnTo>
                <a:lnTo>
                  <a:pt x="1645" y="4995"/>
                </a:lnTo>
                <a:lnTo>
                  <a:pt x="1631" y="5017"/>
                </a:lnTo>
                <a:lnTo>
                  <a:pt x="1617" y="5027"/>
                </a:lnTo>
                <a:lnTo>
                  <a:pt x="1611" y="5030"/>
                </a:lnTo>
                <a:lnTo>
                  <a:pt x="1605" y="5035"/>
                </a:lnTo>
                <a:lnTo>
                  <a:pt x="1571" y="5049"/>
                </a:lnTo>
                <a:lnTo>
                  <a:pt x="1532" y="5059"/>
                </a:lnTo>
                <a:lnTo>
                  <a:pt x="1483" y="5081"/>
                </a:lnTo>
                <a:lnTo>
                  <a:pt x="1448" y="5110"/>
                </a:lnTo>
                <a:lnTo>
                  <a:pt x="1305" y="4988"/>
                </a:lnTo>
                <a:lnTo>
                  <a:pt x="1204" y="4866"/>
                </a:lnTo>
                <a:lnTo>
                  <a:pt x="1204" y="4845"/>
                </a:lnTo>
                <a:lnTo>
                  <a:pt x="1208" y="4811"/>
                </a:lnTo>
                <a:lnTo>
                  <a:pt x="1217" y="4786"/>
                </a:lnTo>
                <a:lnTo>
                  <a:pt x="1234" y="4768"/>
                </a:lnTo>
                <a:lnTo>
                  <a:pt x="1245" y="4764"/>
                </a:lnTo>
                <a:lnTo>
                  <a:pt x="1209" y="4734"/>
                </a:lnTo>
                <a:lnTo>
                  <a:pt x="1194" y="4716"/>
                </a:lnTo>
                <a:lnTo>
                  <a:pt x="1164" y="4677"/>
                </a:lnTo>
                <a:lnTo>
                  <a:pt x="1126" y="4608"/>
                </a:lnTo>
                <a:lnTo>
                  <a:pt x="1115" y="4582"/>
                </a:lnTo>
                <a:lnTo>
                  <a:pt x="1072" y="4427"/>
                </a:lnTo>
                <a:lnTo>
                  <a:pt x="1061" y="4355"/>
                </a:lnTo>
                <a:lnTo>
                  <a:pt x="1051" y="4355"/>
                </a:lnTo>
                <a:lnTo>
                  <a:pt x="1042" y="4351"/>
                </a:lnTo>
                <a:lnTo>
                  <a:pt x="1024" y="4339"/>
                </a:lnTo>
                <a:lnTo>
                  <a:pt x="1016" y="4331"/>
                </a:lnTo>
                <a:lnTo>
                  <a:pt x="1010" y="4320"/>
                </a:lnTo>
                <a:lnTo>
                  <a:pt x="998" y="4294"/>
                </a:lnTo>
                <a:lnTo>
                  <a:pt x="1004" y="4266"/>
                </a:lnTo>
                <a:lnTo>
                  <a:pt x="1004" y="4242"/>
                </a:lnTo>
                <a:lnTo>
                  <a:pt x="1000" y="4233"/>
                </a:lnTo>
                <a:lnTo>
                  <a:pt x="995" y="4224"/>
                </a:lnTo>
                <a:lnTo>
                  <a:pt x="987" y="4218"/>
                </a:lnTo>
                <a:lnTo>
                  <a:pt x="980" y="4213"/>
                </a:lnTo>
                <a:lnTo>
                  <a:pt x="856" y="3683"/>
                </a:lnTo>
                <a:lnTo>
                  <a:pt x="592" y="4089"/>
                </a:lnTo>
                <a:lnTo>
                  <a:pt x="490" y="4294"/>
                </a:lnTo>
                <a:lnTo>
                  <a:pt x="484" y="4298"/>
                </a:lnTo>
                <a:lnTo>
                  <a:pt x="471" y="4308"/>
                </a:lnTo>
                <a:lnTo>
                  <a:pt x="448" y="4356"/>
                </a:lnTo>
                <a:lnTo>
                  <a:pt x="408" y="4457"/>
                </a:lnTo>
                <a:lnTo>
                  <a:pt x="326" y="4599"/>
                </a:lnTo>
                <a:lnTo>
                  <a:pt x="286" y="4581"/>
                </a:lnTo>
                <a:lnTo>
                  <a:pt x="199" y="4559"/>
                </a:lnTo>
                <a:lnTo>
                  <a:pt x="114" y="4525"/>
                </a:lnTo>
                <a:lnTo>
                  <a:pt x="108" y="4522"/>
                </a:lnTo>
                <a:lnTo>
                  <a:pt x="92" y="4508"/>
                </a:lnTo>
                <a:lnTo>
                  <a:pt x="77" y="4483"/>
                </a:lnTo>
                <a:lnTo>
                  <a:pt x="67" y="4451"/>
                </a:lnTo>
                <a:lnTo>
                  <a:pt x="63" y="4423"/>
                </a:lnTo>
                <a:lnTo>
                  <a:pt x="61" y="4362"/>
                </a:lnTo>
                <a:lnTo>
                  <a:pt x="58" y="4331"/>
                </a:lnTo>
                <a:lnTo>
                  <a:pt x="45" y="4279"/>
                </a:lnTo>
                <a:lnTo>
                  <a:pt x="37" y="4256"/>
                </a:lnTo>
                <a:lnTo>
                  <a:pt x="27" y="4238"/>
                </a:lnTo>
                <a:lnTo>
                  <a:pt x="13" y="4223"/>
                </a:lnTo>
                <a:lnTo>
                  <a:pt x="0" y="4213"/>
                </a:lnTo>
                <a:lnTo>
                  <a:pt x="4" y="4161"/>
                </a:lnTo>
                <a:lnTo>
                  <a:pt x="11" y="4143"/>
                </a:lnTo>
                <a:lnTo>
                  <a:pt x="20" y="4131"/>
                </a:lnTo>
                <a:lnTo>
                  <a:pt x="55" y="4111"/>
                </a:lnTo>
                <a:lnTo>
                  <a:pt x="82" y="4089"/>
                </a:lnTo>
                <a:lnTo>
                  <a:pt x="97" y="4069"/>
                </a:lnTo>
                <a:lnTo>
                  <a:pt x="102" y="4049"/>
                </a:lnTo>
                <a:lnTo>
                  <a:pt x="205" y="3846"/>
                </a:lnTo>
                <a:lnTo>
                  <a:pt x="347" y="3642"/>
                </a:lnTo>
                <a:lnTo>
                  <a:pt x="490" y="3314"/>
                </a:lnTo>
                <a:lnTo>
                  <a:pt x="551" y="3213"/>
                </a:lnTo>
                <a:lnTo>
                  <a:pt x="555" y="3198"/>
                </a:lnTo>
                <a:lnTo>
                  <a:pt x="556" y="3169"/>
                </a:lnTo>
                <a:lnTo>
                  <a:pt x="555" y="3155"/>
                </a:lnTo>
                <a:lnTo>
                  <a:pt x="551" y="3143"/>
                </a:lnTo>
                <a:lnTo>
                  <a:pt x="538" y="3120"/>
                </a:lnTo>
                <a:lnTo>
                  <a:pt x="530" y="3111"/>
                </a:lnTo>
                <a:lnTo>
                  <a:pt x="568" y="3096"/>
                </a:lnTo>
                <a:lnTo>
                  <a:pt x="576" y="3088"/>
                </a:lnTo>
                <a:lnTo>
                  <a:pt x="585" y="3082"/>
                </a:lnTo>
                <a:lnTo>
                  <a:pt x="601" y="3070"/>
                </a:lnTo>
                <a:lnTo>
                  <a:pt x="628" y="3033"/>
                </a:lnTo>
                <a:lnTo>
                  <a:pt x="633" y="3022"/>
                </a:lnTo>
                <a:lnTo>
                  <a:pt x="641" y="3012"/>
                </a:lnTo>
                <a:lnTo>
                  <a:pt x="652" y="2989"/>
                </a:lnTo>
                <a:lnTo>
                  <a:pt x="652" y="2866"/>
                </a:lnTo>
                <a:lnTo>
                  <a:pt x="713" y="2744"/>
                </a:lnTo>
                <a:lnTo>
                  <a:pt x="734" y="2672"/>
                </a:lnTo>
                <a:lnTo>
                  <a:pt x="787" y="2547"/>
                </a:lnTo>
                <a:lnTo>
                  <a:pt x="794" y="2539"/>
                </a:lnTo>
                <a:lnTo>
                  <a:pt x="799" y="2532"/>
                </a:lnTo>
                <a:lnTo>
                  <a:pt x="804" y="2526"/>
                </a:lnTo>
                <a:lnTo>
                  <a:pt x="817" y="2519"/>
                </a:lnTo>
                <a:lnTo>
                  <a:pt x="830" y="2482"/>
                </a:lnTo>
                <a:lnTo>
                  <a:pt x="840" y="2465"/>
                </a:lnTo>
                <a:lnTo>
                  <a:pt x="844" y="2462"/>
                </a:lnTo>
                <a:lnTo>
                  <a:pt x="856" y="2458"/>
                </a:lnTo>
                <a:lnTo>
                  <a:pt x="861" y="2455"/>
                </a:lnTo>
                <a:lnTo>
                  <a:pt x="868" y="2453"/>
                </a:lnTo>
                <a:lnTo>
                  <a:pt x="901" y="2458"/>
                </a:lnTo>
                <a:lnTo>
                  <a:pt x="960" y="2486"/>
                </a:lnTo>
                <a:lnTo>
                  <a:pt x="1041" y="2539"/>
                </a:lnTo>
                <a:lnTo>
                  <a:pt x="1183" y="2315"/>
                </a:lnTo>
                <a:lnTo>
                  <a:pt x="1286" y="2071"/>
                </a:lnTo>
                <a:lnTo>
                  <a:pt x="1550" y="1643"/>
                </a:lnTo>
                <a:lnTo>
                  <a:pt x="1574" y="1620"/>
                </a:lnTo>
                <a:lnTo>
                  <a:pt x="1591" y="1600"/>
                </a:lnTo>
                <a:lnTo>
                  <a:pt x="1593" y="1588"/>
                </a:lnTo>
                <a:lnTo>
                  <a:pt x="1594" y="1579"/>
                </a:lnTo>
                <a:lnTo>
                  <a:pt x="1593" y="1569"/>
                </a:lnTo>
                <a:lnTo>
                  <a:pt x="1591" y="1562"/>
                </a:lnTo>
                <a:lnTo>
                  <a:pt x="1693" y="1376"/>
                </a:lnTo>
                <a:lnTo>
                  <a:pt x="2100" y="745"/>
                </a:lnTo>
                <a:lnTo>
                  <a:pt x="2121" y="582"/>
                </a:lnTo>
                <a:lnTo>
                  <a:pt x="2136" y="568"/>
                </a:lnTo>
                <a:lnTo>
                  <a:pt x="2153" y="558"/>
                </a:lnTo>
                <a:lnTo>
                  <a:pt x="2170" y="554"/>
                </a:lnTo>
                <a:lnTo>
                  <a:pt x="2191" y="555"/>
                </a:lnTo>
                <a:lnTo>
                  <a:pt x="2212" y="559"/>
                </a:lnTo>
                <a:lnTo>
                  <a:pt x="2235" y="568"/>
                </a:lnTo>
                <a:lnTo>
                  <a:pt x="2284" y="602"/>
                </a:lnTo>
                <a:lnTo>
                  <a:pt x="2406" y="786"/>
                </a:lnTo>
                <a:lnTo>
                  <a:pt x="2406" y="867"/>
                </a:lnTo>
                <a:lnTo>
                  <a:pt x="2400" y="876"/>
                </a:lnTo>
                <a:lnTo>
                  <a:pt x="2396" y="893"/>
                </a:lnTo>
                <a:lnTo>
                  <a:pt x="2396" y="908"/>
                </a:lnTo>
                <a:lnTo>
                  <a:pt x="2400" y="921"/>
                </a:lnTo>
                <a:lnTo>
                  <a:pt x="2406" y="928"/>
                </a:lnTo>
                <a:lnTo>
                  <a:pt x="2079" y="1376"/>
                </a:lnTo>
                <a:lnTo>
                  <a:pt x="1856" y="1724"/>
                </a:lnTo>
                <a:lnTo>
                  <a:pt x="1815" y="1765"/>
                </a:lnTo>
                <a:lnTo>
                  <a:pt x="1347" y="2805"/>
                </a:lnTo>
                <a:lnTo>
                  <a:pt x="1350" y="2835"/>
                </a:lnTo>
                <a:lnTo>
                  <a:pt x="1349" y="2849"/>
                </a:lnTo>
                <a:lnTo>
                  <a:pt x="1345" y="2866"/>
                </a:lnTo>
                <a:lnTo>
                  <a:pt x="1329" y="2896"/>
                </a:lnTo>
                <a:lnTo>
                  <a:pt x="1305" y="2928"/>
                </a:lnTo>
                <a:lnTo>
                  <a:pt x="1305" y="3172"/>
                </a:lnTo>
                <a:lnTo>
                  <a:pt x="1326" y="3724"/>
                </a:lnTo>
                <a:lnTo>
                  <a:pt x="1335" y="3731"/>
                </a:lnTo>
                <a:lnTo>
                  <a:pt x="1347" y="3749"/>
                </a:lnTo>
                <a:lnTo>
                  <a:pt x="1350" y="3758"/>
                </a:lnTo>
                <a:lnTo>
                  <a:pt x="1351" y="3766"/>
                </a:lnTo>
                <a:lnTo>
                  <a:pt x="1351" y="3773"/>
                </a:lnTo>
                <a:lnTo>
                  <a:pt x="1350" y="3774"/>
                </a:lnTo>
                <a:lnTo>
                  <a:pt x="1350" y="3777"/>
                </a:lnTo>
                <a:lnTo>
                  <a:pt x="1347" y="3785"/>
                </a:lnTo>
                <a:lnTo>
                  <a:pt x="1351" y="3845"/>
                </a:lnTo>
                <a:lnTo>
                  <a:pt x="1367" y="3907"/>
                </a:lnTo>
                <a:lnTo>
                  <a:pt x="1469" y="3660"/>
                </a:lnTo>
                <a:lnTo>
                  <a:pt x="1611" y="3417"/>
                </a:lnTo>
                <a:lnTo>
                  <a:pt x="1620" y="3472"/>
                </a:lnTo>
                <a:lnTo>
                  <a:pt x="1622" y="3487"/>
                </a:lnTo>
                <a:lnTo>
                  <a:pt x="1617" y="3515"/>
                </a:lnTo>
                <a:lnTo>
                  <a:pt x="1616" y="3521"/>
                </a:lnTo>
                <a:lnTo>
                  <a:pt x="1615" y="3527"/>
                </a:lnTo>
                <a:lnTo>
                  <a:pt x="1611" y="3539"/>
                </a:lnTo>
                <a:lnTo>
                  <a:pt x="1601" y="3553"/>
                </a:lnTo>
                <a:lnTo>
                  <a:pt x="1588" y="3581"/>
                </a:lnTo>
                <a:lnTo>
                  <a:pt x="1582" y="3606"/>
                </a:lnTo>
                <a:lnTo>
                  <a:pt x="1584" y="3629"/>
                </a:lnTo>
                <a:lnTo>
                  <a:pt x="1591" y="3642"/>
                </a:lnTo>
                <a:lnTo>
                  <a:pt x="1584" y="3655"/>
                </a:lnTo>
                <a:lnTo>
                  <a:pt x="1572" y="3722"/>
                </a:lnTo>
                <a:lnTo>
                  <a:pt x="1571" y="3743"/>
                </a:lnTo>
                <a:lnTo>
                  <a:pt x="1585" y="3780"/>
                </a:lnTo>
                <a:lnTo>
                  <a:pt x="1592" y="3798"/>
                </a:lnTo>
                <a:lnTo>
                  <a:pt x="1592" y="3800"/>
                </a:lnTo>
                <a:lnTo>
                  <a:pt x="1594" y="3814"/>
                </a:lnTo>
                <a:lnTo>
                  <a:pt x="1596" y="3842"/>
                </a:lnTo>
                <a:lnTo>
                  <a:pt x="1591" y="3866"/>
                </a:lnTo>
                <a:lnTo>
                  <a:pt x="1550" y="3907"/>
                </a:lnTo>
                <a:lnTo>
                  <a:pt x="1580" y="3998"/>
                </a:lnTo>
                <a:lnTo>
                  <a:pt x="1590" y="4053"/>
                </a:lnTo>
                <a:lnTo>
                  <a:pt x="1590" y="4061"/>
                </a:lnTo>
                <a:lnTo>
                  <a:pt x="1611" y="4233"/>
                </a:lnTo>
                <a:lnTo>
                  <a:pt x="1656" y="4177"/>
                </a:lnTo>
                <a:lnTo>
                  <a:pt x="1667" y="4152"/>
                </a:lnTo>
                <a:lnTo>
                  <a:pt x="1671" y="4140"/>
                </a:lnTo>
                <a:lnTo>
                  <a:pt x="1673" y="4131"/>
                </a:lnTo>
                <a:lnTo>
                  <a:pt x="1698" y="4073"/>
                </a:lnTo>
                <a:lnTo>
                  <a:pt x="1707" y="4058"/>
                </a:lnTo>
                <a:lnTo>
                  <a:pt x="1726" y="4018"/>
                </a:lnTo>
                <a:lnTo>
                  <a:pt x="1733" y="4009"/>
                </a:lnTo>
                <a:lnTo>
                  <a:pt x="1958" y="3652"/>
                </a:lnTo>
                <a:lnTo>
                  <a:pt x="2004" y="3584"/>
                </a:lnTo>
                <a:lnTo>
                  <a:pt x="2010" y="3571"/>
                </a:lnTo>
                <a:lnTo>
                  <a:pt x="2019" y="3558"/>
                </a:lnTo>
                <a:lnTo>
                  <a:pt x="2025" y="3547"/>
                </a:lnTo>
                <a:lnTo>
                  <a:pt x="2030" y="3539"/>
                </a:lnTo>
                <a:lnTo>
                  <a:pt x="2033" y="3532"/>
                </a:lnTo>
                <a:lnTo>
                  <a:pt x="2037" y="3525"/>
                </a:lnTo>
                <a:lnTo>
                  <a:pt x="2038" y="3521"/>
                </a:lnTo>
                <a:lnTo>
                  <a:pt x="2039" y="3518"/>
                </a:lnTo>
                <a:lnTo>
                  <a:pt x="2202" y="3294"/>
                </a:lnTo>
                <a:lnTo>
                  <a:pt x="2212" y="3265"/>
                </a:lnTo>
                <a:lnTo>
                  <a:pt x="2231" y="3224"/>
                </a:lnTo>
                <a:lnTo>
                  <a:pt x="2243" y="3213"/>
                </a:lnTo>
                <a:lnTo>
                  <a:pt x="2264" y="3169"/>
                </a:lnTo>
                <a:lnTo>
                  <a:pt x="2269" y="3155"/>
                </a:lnTo>
                <a:lnTo>
                  <a:pt x="2270" y="3132"/>
                </a:lnTo>
                <a:lnTo>
                  <a:pt x="2268" y="3120"/>
                </a:lnTo>
                <a:lnTo>
                  <a:pt x="2263" y="3111"/>
                </a:lnTo>
                <a:lnTo>
                  <a:pt x="2351" y="3054"/>
                </a:lnTo>
                <a:lnTo>
                  <a:pt x="2406" y="3008"/>
                </a:lnTo>
                <a:lnTo>
                  <a:pt x="2467" y="2846"/>
                </a:lnTo>
                <a:lnTo>
                  <a:pt x="2569" y="2683"/>
                </a:lnTo>
                <a:lnTo>
                  <a:pt x="2427" y="2643"/>
                </a:lnTo>
                <a:lnTo>
                  <a:pt x="2417" y="2642"/>
                </a:lnTo>
                <a:lnTo>
                  <a:pt x="2410" y="2642"/>
                </a:lnTo>
                <a:lnTo>
                  <a:pt x="2396" y="2637"/>
                </a:lnTo>
                <a:lnTo>
                  <a:pt x="2392" y="2637"/>
                </a:lnTo>
                <a:lnTo>
                  <a:pt x="2367" y="2629"/>
                </a:lnTo>
                <a:lnTo>
                  <a:pt x="2354" y="2626"/>
                </a:lnTo>
                <a:lnTo>
                  <a:pt x="2311" y="2606"/>
                </a:lnTo>
                <a:lnTo>
                  <a:pt x="2263" y="2579"/>
                </a:lnTo>
                <a:lnTo>
                  <a:pt x="2182" y="2553"/>
                </a:lnTo>
                <a:lnTo>
                  <a:pt x="2150" y="2534"/>
                </a:lnTo>
                <a:lnTo>
                  <a:pt x="2126" y="2514"/>
                </a:lnTo>
                <a:lnTo>
                  <a:pt x="2104" y="2488"/>
                </a:lnTo>
                <a:lnTo>
                  <a:pt x="2097" y="2474"/>
                </a:lnTo>
                <a:lnTo>
                  <a:pt x="2085" y="2445"/>
                </a:lnTo>
                <a:lnTo>
                  <a:pt x="2079" y="2413"/>
                </a:lnTo>
                <a:lnTo>
                  <a:pt x="2079" y="2397"/>
                </a:lnTo>
                <a:lnTo>
                  <a:pt x="2076" y="2371"/>
                </a:lnTo>
                <a:lnTo>
                  <a:pt x="2077" y="2347"/>
                </a:lnTo>
                <a:lnTo>
                  <a:pt x="2080" y="2324"/>
                </a:lnTo>
                <a:lnTo>
                  <a:pt x="2101" y="2283"/>
                </a:lnTo>
                <a:lnTo>
                  <a:pt x="2137" y="2248"/>
                </a:lnTo>
                <a:lnTo>
                  <a:pt x="2161" y="2233"/>
                </a:lnTo>
                <a:lnTo>
                  <a:pt x="2691" y="2009"/>
                </a:lnTo>
                <a:lnTo>
                  <a:pt x="2998" y="1826"/>
                </a:lnTo>
                <a:lnTo>
                  <a:pt x="3120" y="1724"/>
                </a:lnTo>
                <a:lnTo>
                  <a:pt x="3263" y="1623"/>
                </a:lnTo>
                <a:lnTo>
                  <a:pt x="3505" y="1512"/>
                </a:lnTo>
                <a:lnTo>
                  <a:pt x="3515" y="1511"/>
                </a:lnTo>
                <a:lnTo>
                  <a:pt x="3524" y="1512"/>
                </a:lnTo>
                <a:lnTo>
                  <a:pt x="3543" y="1516"/>
                </a:lnTo>
                <a:lnTo>
                  <a:pt x="3552" y="1522"/>
                </a:lnTo>
                <a:lnTo>
                  <a:pt x="3562" y="1529"/>
                </a:lnTo>
                <a:lnTo>
                  <a:pt x="3579" y="1546"/>
                </a:lnTo>
                <a:lnTo>
                  <a:pt x="3595" y="1572"/>
                </a:lnTo>
                <a:lnTo>
                  <a:pt x="3630" y="1643"/>
                </a:lnTo>
                <a:lnTo>
                  <a:pt x="3698" y="1850"/>
                </a:lnTo>
                <a:lnTo>
                  <a:pt x="3704" y="1874"/>
                </a:lnTo>
                <a:close/>
                <a:moveTo>
                  <a:pt x="6238" y="2634"/>
                </a:moveTo>
                <a:lnTo>
                  <a:pt x="6268" y="2695"/>
                </a:lnTo>
                <a:lnTo>
                  <a:pt x="6350" y="2800"/>
                </a:lnTo>
                <a:lnTo>
                  <a:pt x="6358" y="2811"/>
                </a:lnTo>
                <a:lnTo>
                  <a:pt x="6379" y="2852"/>
                </a:lnTo>
                <a:lnTo>
                  <a:pt x="6390" y="2889"/>
                </a:lnTo>
                <a:lnTo>
                  <a:pt x="6391" y="2907"/>
                </a:lnTo>
                <a:lnTo>
                  <a:pt x="6390" y="2923"/>
                </a:lnTo>
                <a:lnTo>
                  <a:pt x="6390" y="3053"/>
                </a:lnTo>
                <a:lnTo>
                  <a:pt x="6299" y="3326"/>
                </a:lnTo>
                <a:lnTo>
                  <a:pt x="6301" y="3335"/>
                </a:lnTo>
                <a:lnTo>
                  <a:pt x="6302" y="3345"/>
                </a:lnTo>
                <a:lnTo>
                  <a:pt x="6301" y="3364"/>
                </a:lnTo>
                <a:lnTo>
                  <a:pt x="6295" y="3383"/>
                </a:lnTo>
                <a:lnTo>
                  <a:pt x="6269" y="3438"/>
                </a:lnTo>
                <a:lnTo>
                  <a:pt x="6262" y="3457"/>
                </a:lnTo>
                <a:lnTo>
                  <a:pt x="6260" y="3474"/>
                </a:lnTo>
                <a:lnTo>
                  <a:pt x="6260" y="3703"/>
                </a:lnTo>
                <a:lnTo>
                  <a:pt x="6286" y="3897"/>
                </a:lnTo>
                <a:lnTo>
                  <a:pt x="6293" y="3899"/>
                </a:lnTo>
                <a:lnTo>
                  <a:pt x="6295" y="3899"/>
                </a:lnTo>
                <a:lnTo>
                  <a:pt x="6297" y="3900"/>
                </a:lnTo>
                <a:lnTo>
                  <a:pt x="6308" y="3904"/>
                </a:lnTo>
                <a:lnTo>
                  <a:pt x="6315" y="3904"/>
                </a:lnTo>
                <a:lnTo>
                  <a:pt x="6328" y="3901"/>
                </a:lnTo>
                <a:lnTo>
                  <a:pt x="6339" y="3897"/>
                </a:lnTo>
                <a:lnTo>
                  <a:pt x="6340" y="3897"/>
                </a:lnTo>
                <a:lnTo>
                  <a:pt x="6351" y="3888"/>
                </a:lnTo>
                <a:lnTo>
                  <a:pt x="6360" y="3877"/>
                </a:lnTo>
                <a:lnTo>
                  <a:pt x="6368" y="3862"/>
                </a:lnTo>
                <a:lnTo>
                  <a:pt x="6377" y="3845"/>
                </a:lnTo>
                <a:lnTo>
                  <a:pt x="6506" y="3722"/>
                </a:lnTo>
                <a:lnTo>
                  <a:pt x="6551" y="3665"/>
                </a:lnTo>
                <a:lnTo>
                  <a:pt x="6584" y="3612"/>
                </a:lnTo>
                <a:lnTo>
                  <a:pt x="6602" y="3604"/>
                </a:lnTo>
                <a:lnTo>
                  <a:pt x="6616" y="3595"/>
                </a:lnTo>
                <a:lnTo>
                  <a:pt x="6622" y="3589"/>
                </a:lnTo>
                <a:lnTo>
                  <a:pt x="6624" y="3586"/>
                </a:lnTo>
                <a:lnTo>
                  <a:pt x="6627" y="3584"/>
                </a:lnTo>
                <a:lnTo>
                  <a:pt x="6636" y="3573"/>
                </a:lnTo>
                <a:lnTo>
                  <a:pt x="6671" y="3514"/>
                </a:lnTo>
                <a:lnTo>
                  <a:pt x="6675" y="3508"/>
                </a:lnTo>
                <a:lnTo>
                  <a:pt x="6753" y="3365"/>
                </a:lnTo>
                <a:lnTo>
                  <a:pt x="6761" y="3362"/>
                </a:lnTo>
                <a:lnTo>
                  <a:pt x="6768" y="3359"/>
                </a:lnTo>
                <a:lnTo>
                  <a:pt x="6774" y="3357"/>
                </a:lnTo>
                <a:lnTo>
                  <a:pt x="6779" y="3353"/>
                </a:lnTo>
                <a:lnTo>
                  <a:pt x="6785" y="3349"/>
                </a:lnTo>
                <a:lnTo>
                  <a:pt x="6786" y="3342"/>
                </a:lnTo>
                <a:lnTo>
                  <a:pt x="6786" y="3337"/>
                </a:lnTo>
                <a:lnTo>
                  <a:pt x="6784" y="3331"/>
                </a:lnTo>
                <a:lnTo>
                  <a:pt x="6778" y="3326"/>
                </a:lnTo>
                <a:lnTo>
                  <a:pt x="6790" y="3314"/>
                </a:lnTo>
                <a:lnTo>
                  <a:pt x="6798" y="3310"/>
                </a:lnTo>
                <a:lnTo>
                  <a:pt x="6830" y="3274"/>
                </a:lnTo>
                <a:lnTo>
                  <a:pt x="6935" y="3144"/>
                </a:lnTo>
                <a:lnTo>
                  <a:pt x="6977" y="3082"/>
                </a:lnTo>
                <a:lnTo>
                  <a:pt x="7016" y="3038"/>
                </a:lnTo>
                <a:lnTo>
                  <a:pt x="7022" y="3034"/>
                </a:lnTo>
                <a:lnTo>
                  <a:pt x="7026" y="3031"/>
                </a:lnTo>
                <a:lnTo>
                  <a:pt x="7035" y="3028"/>
                </a:lnTo>
                <a:lnTo>
                  <a:pt x="7039" y="3028"/>
                </a:lnTo>
                <a:lnTo>
                  <a:pt x="7056" y="3033"/>
                </a:lnTo>
                <a:lnTo>
                  <a:pt x="7081" y="3046"/>
                </a:lnTo>
                <a:lnTo>
                  <a:pt x="7090" y="3053"/>
                </a:lnTo>
                <a:lnTo>
                  <a:pt x="7083" y="3066"/>
                </a:lnTo>
                <a:lnTo>
                  <a:pt x="7076" y="3088"/>
                </a:lnTo>
                <a:lnTo>
                  <a:pt x="7072" y="3107"/>
                </a:lnTo>
                <a:lnTo>
                  <a:pt x="7074" y="3123"/>
                </a:lnTo>
                <a:lnTo>
                  <a:pt x="7078" y="3131"/>
                </a:lnTo>
                <a:lnTo>
                  <a:pt x="7078" y="3274"/>
                </a:lnTo>
                <a:lnTo>
                  <a:pt x="7082" y="3283"/>
                </a:lnTo>
                <a:lnTo>
                  <a:pt x="7087" y="3292"/>
                </a:lnTo>
                <a:lnTo>
                  <a:pt x="7090" y="3306"/>
                </a:lnTo>
                <a:lnTo>
                  <a:pt x="7088" y="3312"/>
                </a:lnTo>
                <a:lnTo>
                  <a:pt x="7087" y="3314"/>
                </a:lnTo>
                <a:lnTo>
                  <a:pt x="7087" y="3318"/>
                </a:lnTo>
                <a:lnTo>
                  <a:pt x="7082" y="3322"/>
                </a:lnTo>
                <a:lnTo>
                  <a:pt x="7078" y="3326"/>
                </a:lnTo>
                <a:lnTo>
                  <a:pt x="7088" y="3402"/>
                </a:lnTo>
                <a:lnTo>
                  <a:pt x="7080" y="3475"/>
                </a:lnTo>
                <a:lnTo>
                  <a:pt x="7070" y="3510"/>
                </a:lnTo>
                <a:lnTo>
                  <a:pt x="7068" y="3512"/>
                </a:lnTo>
                <a:lnTo>
                  <a:pt x="7055" y="3545"/>
                </a:lnTo>
                <a:lnTo>
                  <a:pt x="7012" y="3612"/>
                </a:lnTo>
                <a:lnTo>
                  <a:pt x="6960" y="3741"/>
                </a:lnTo>
                <a:lnTo>
                  <a:pt x="6896" y="3858"/>
                </a:lnTo>
                <a:lnTo>
                  <a:pt x="6766" y="4040"/>
                </a:lnTo>
                <a:lnTo>
                  <a:pt x="6636" y="4197"/>
                </a:lnTo>
                <a:lnTo>
                  <a:pt x="6629" y="4200"/>
                </a:lnTo>
                <a:lnTo>
                  <a:pt x="6624" y="4202"/>
                </a:lnTo>
                <a:lnTo>
                  <a:pt x="6621" y="4207"/>
                </a:lnTo>
                <a:lnTo>
                  <a:pt x="6612" y="4217"/>
                </a:lnTo>
                <a:lnTo>
                  <a:pt x="6559" y="4300"/>
                </a:lnTo>
                <a:lnTo>
                  <a:pt x="6551" y="4308"/>
                </a:lnTo>
                <a:lnTo>
                  <a:pt x="6548" y="4311"/>
                </a:lnTo>
                <a:lnTo>
                  <a:pt x="6544" y="4314"/>
                </a:lnTo>
                <a:lnTo>
                  <a:pt x="6530" y="4326"/>
                </a:lnTo>
                <a:lnTo>
                  <a:pt x="6526" y="4328"/>
                </a:lnTo>
                <a:lnTo>
                  <a:pt x="6524" y="4328"/>
                </a:lnTo>
                <a:lnTo>
                  <a:pt x="6522" y="4330"/>
                </a:lnTo>
                <a:lnTo>
                  <a:pt x="6506" y="4336"/>
                </a:lnTo>
                <a:lnTo>
                  <a:pt x="6500" y="4339"/>
                </a:lnTo>
                <a:lnTo>
                  <a:pt x="6484" y="4339"/>
                </a:lnTo>
                <a:lnTo>
                  <a:pt x="6482" y="4340"/>
                </a:lnTo>
                <a:lnTo>
                  <a:pt x="6465" y="4339"/>
                </a:lnTo>
                <a:lnTo>
                  <a:pt x="6460" y="4336"/>
                </a:lnTo>
                <a:lnTo>
                  <a:pt x="6455" y="4336"/>
                </a:lnTo>
                <a:lnTo>
                  <a:pt x="6447" y="4333"/>
                </a:lnTo>
                <a:lnTo>
                  <a:pt x="6442" y="4331"/>
                </a:lnTo>
                <a:lnTo>
                  <a:pt x="6441" y="4331"/>
                </a:lnTo>
                <a:lnTo>
                  <a:pt x="6358" y="4288"/>
                </a:lnTo>
                <a:lnTo>
                  <a:pt x="6295" y="4248"/>
                </a:lnTo>
                <a:lnTo>
                  <a:pt x="6220" y="4184"/>
                </a:lnTo>
                <a:lnTo>
                  <a:pt x="6143" y="4094"/>
                </a:lnTo>
                <a:lnTo>
                  <a:pt x="6094" y="4013"/>
                </a:lnTo>
                <a:lnTo>
                  <a:pt x="6064" y="3946"/>
                </a:lnTo>
                <a:lnTo>
                  <a:pt x="6029" y="3824"/>
                </a:lnTo>
                <a:lnTo>
                  <a:pt x="6013" y="3689"/>
                </a:lnTo>
                <a:lnTo>
                  <a:pt x="5987" y="3598"/>
                </a:lnTo>
                <a:lnTo>
                  <a:pt x="6038" y="3118"/>
                </a:lnTo>
                <a:lnTo>
                  <a:pt x="6104" y="2716"/>
                </a:lnTo>
                <a:lnTo>
                  <a:pt x="6100" y="2706"/>
                </a:lnTo>
                <a:lnTo>
                  <a:pt x="6097" y="2689"/>
                </a:lnTo>
                <a:lnTo>
                  <a:pt x="6097" y="2676"/>
                </a:lnTo>
                <a:lnTo>
                  <a:pt x="6100" y="2667"/>
                </a:lnTo>
                <a:lnTo>
                  <a:pt x="6104" y="2664"/>
                </a:lnTo>
                <a:lnTo>
                  <a:pt x="6107" y="2645"/>
                </a:lnTo>
                <a:lnTo>
                  <a:pt x="6107" y="2628"/>
                </a:lnTo>
                <a:lnTo>
                  <a:pt x="6105" y="2620"/>
                </a:lnTo>
                <a:lnTo>
                  <a:pt x="6102" y="2613"/>
                </a:lnTo>
                <a:lnTo>
                  <a:pt x="6090" y="2599"/>
                </a:lnTo>
                <a:lnTo>
                  <a:pt x="6095" y="2593"/>
                </a:lnTo>
                <a:lnTo>
                  <a:pt x="6102" y="2588"/>
                </a:lnTo>
                <a:lnTo>
                  <a:pt x="6120" y="2576"/>
                </a:lnTo>
                <a:lnTo>
                  <a:pt x="6136" y="2573"/>
                </a:lnTo>
                <a:lnTo>
                  <a:pt x="6164" y="2574"/>
                </a:lnTo>
                <a:lnTo>
                  <a:pt x="6208" y="2588"/>
                </a:lnTo>
                <a:lnTo>
                  <a:pt x="6234" y="2599"/>
                </a:lnTo>
                <a:lnTo>
                  <a:pt x="6235" y="2616"/>
                </a:lnTo>
                <a:lnTo>
                  <a:pt x="6238" y="2634"/>
                </a:lnTo>
                <a:close/>
              </a:path>
            </a:pathLst>
          </a:custGeom>
          <a:solidFill>
            <a:srgbClr val="92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455686"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455687"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
        <p:nvSpPr>
          <p:cNvPr id="36872"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3687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3687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05945F72-722C-4633-9B39-6A72237966D6}"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467970"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39939" name="TextBox 10">
            <a:hlinkClick r:id="" action="ppaction://hlinkshowjump?jump=nextslide"/>
          </p:cNvPr>
          <p:cNvSpPr txBox="1"/>
          <p:nvPr/>
        </p:nvSpPr>
        <p:spPr>
          <a:xfrm>
            <a:off x="882650" y="650875"/>
            <a:ext cx="235426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认真学习贯彻党的十八届四中全会精神 </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39940"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sp>
        <p:nvSpPr>
          <p:cNvPr id="39941" name="Freeform 8"/>
          <p:cNvSpPr>
            <a:spLocks noEditPoints="1"/>
          </p:cNvSpPr>
          <p:nvPr/>
        </p:nvSpPr>
        <p:spPr>
          <a:xfrm>
            <a:off x="971550" y="247650"/>
            <a:ext cx="1223963" cy="422275"/>
          </a:xfrm>
          <a:custGeom>
            <a:avLst/>
            <a:gdLst/>
            <a:ahLst/>
            <a:cxnLst>
              <a:cxn ang="0">
                <a:pos x="11672" y="3582"/>
              </a:cxn>
              <a:cxn ang="0">
                <a:pos x="3581" y="360"/>
              </a:cxn>
              <a:cxn ang="0">
                <a:pos x="3344" y="888"/>
              </a:cxn>
              <a:cxn ang="0">
                <a:pos x="16809" y="38"/>
              </a:cxn>
              <a:cxn ang="0">
                <a:pos x="17716" y="875"/>
              </a:cxn>
              <a:cxn ang="0">
                <a:pos x="17216" y="1776"/>
              </a:cxn>
              <a:cxn ang="0">
                <a:pos x="17387" y="4568"/>
              </a:cxn>
              <a:cxn ang="0">
                <a:pos x="15887" y="4244"/>
              </a:cxn>
              <a:cxn ang="0">
                <a:pos x="16835" y="1946"/>
              </a:cxn>
              <a:cxn ang="0">
                <a:pos x="16303" y="482"/>
              </a:cxn>
              <a:cxn ang="0">
                <a:pos x="14209" y="1161"/>
              </a:cxn>
              <a:cxn ang="0">
                <a:pos x="15126" y="250"/>
              </a:cxn>
              <a:cxn ang="0">
                <a:pos x="15822" y="1690"/>
              </a:cxn>
              <a:cxn ang="0">
                <a:pos x="16258" y="2099"/>
              </a:cxn>
              <a:cxn ang="0">
                <a:pos x="15651" y="2869"/>
              </a:cxn>
              <a:cxn ang="0">
                <a:pos x="14460" y="3239"/>
              </a:cxn>
              <a:cxn ang="0">
                <a:pos x="14995" y="2139"/>
              </a:cxn>
              <a:cxn ang="0">
                <a:pos x="15354" y="1380"/>
              </a:cxn>
              <a:cxn ang="0">
                <a:pos x="15214" y="1113"/>
              </a:cxn>
              <a:cxn ang="0">
                <a:pos x="14034" y="1757"/>
              </a:cxn>
              <a:cxn ang="0">
                <a:pos x="14015" y="3747"/>
              </a:cxn>
              <a:cxn ang="0">
                <a:pos x="13319" y="4051"/>
              </a:cxn>
              <a:cxn ang="0">
                <a:pos x="13863" y="1942"/>
              </a:cxn>
              <a:cxn ang="0">
                <a:pos x="15959" y="2003"/>
              </a:cxn>
              <a:cxn ang="0">
                <a:pos x="15713" y="2293"/>
              </a:cxn>
              <a:cxn ang="0">
                <a:pos x="15283" y="2337"/>
              </a:cxn>
              <a:cxn ang="0">
                <a:pos x="16495" y="2868"/>
              </a:cxn>
              <a:cxn ang="0">
                <a:pos x="12230" y="1741"/>
              </a:cxn>
              <a:cxn ang="0">
                <a:pos x="12879" y="2402"/>
              </a:cxn>
              <a:cxn ang="0">
                <a:pos x="12010" y="961"/>
              </a:cxn>
              <a:cxn ang="0">
                <a:pos x="10591" y="1754"/>
              </a:cxn>
              <a:cxn ang="0">
                <a:pos x="10782" y="3325"/>
              </a:cxn>
              <a:cxn ang="0">
                <a:pos x="10245" y="3275"/>
              </a:cxn>
              <a:cxn ang="0">
                <a:pos x="12494" y="4207"/>
              </a:cxn>
              <a:cxn ang="0">
                <a:pos x="9556" y="3885"/>
              </a:cxn>
              <a:cxn ang="0">
                <a:pos x="9013" y="3603"/>
              </a:cxn>
              <a:cxn ang="0">
                <a:pos x="8401" y="2456"/>
              </a:cxn>
              <a:cxn ang="0">
                <a:pos x="7852" y="4303"/>
              </a:cxn>
              <a:cxn ang="0">
                <a:pos x="8371" y="2748"/>
              </a:cxn>
              <a:cxn ang="0">
                <a:pos x="7912" y="2395"/>
              </a:cxn>
              <a:cxn ang="0">
                <a:pos x="7787" y="1822"/>
              </a:cxn>
              <a:cxn ang="0">
                <a:pos x="7498" y="1522"/>
              </a:cxn>
              <a:cxn ang="0">
                <a:pos x="8608" y="1128"/>
              </a:cxn>
              <a:cxn ang="0">
                <a:pos x="6844" y="1509"/>
              </a:cxn>
              <a:cxn ang="0">
                <a:pos x="3709" y="1906"/>
              </a:cxn>
              <a:cxn ang="0">
                <a:pos x="3344" y="2683"/>
              </a:cxn>
              <a:cxn ang="0">
                <a:pos x="4118" y="3294"/>
              </a:cxn>
              <a:cxn ang="0">
                <a:pos x="4887" y="3645"/>
              </a:cxn>
              <a:cxn ang="0">
                <a:pos x="5477" y="4138"/>
              </a:cxn>
              <a:cxn ang="0">
                <a:pos x="3522" y="3678"/>
              </a:cxn>
              <a:cxn ang="0">
                <a:pos x="3211" y="4524"/>
              </a:cxn>
              <a:cxn ang="0">
                <a:pos x="2550" y="4259"/>
              </a:cxn>
              <a:cxn ang="0">
                <a:pos x="1645" y="4995"/>
              </a:cxn>
              <a:cxn ang="0">
                <a:pos x="592" y="4089"/>
              </a:cxn>
              <a:cxn ang="0">
                <a:pos x="551" y="3143"/>
              </a:cxn>
              <a:cxn ang="0">
                <a:pos x="1591" y="1562"/>
              </a:cxn>
              <a:cxn ang="0">
                <a:pos x="1347" y="3785"/>
              </a:cxn>
              <a:cxn ang="0">
                <a:pos x="1726" y="4018"/>
              </a:cxn>
              <a:cxn ang="0">
                <a:pos x="2126" y="2514"/>
              </a:cxn>
              <a:cxn ang="0">
                <a:pos x="6299" y="3326"/>
              </a:cxn>
              <a:cxn ang="0">
                <a:pos x="6774" y="3357"/>
              </a:cxn>
              <a:cxn ang="0">
                <a:pos x="7070" y="3510"/>
              </a:cxn>
              <a:cxn ang="0">
                <a:pos x="6029" y="3824"/>
              </a:cxn>
            </a:cxnLst>
            <a:rect l="0" t="0" r="0" b="0"/>
            <a:pathLst>
              <a:path w="17750" h="5110">
                <a:moveTo>
                  <a:pt x="3004" y="3107"/>
                </a:moveTo>
                <a:lnTo>
                  <a:pt x="2992" y="3110"/>
                </a:lnTo>
                <a:lnTo>
                  <a:pt x="2980" y="3116"/>
                </a:lnTo>
                <a:lnTo>
                  <a:pt x="2971" y="3124"/>
                </a:lnTo>
                <a:lnTo>
                  <a:pt x="2962" y="3135"/>
                </a:lnTo>
                <a:lnTo>
                  <a:pt x="2955" y="3152"/>
                </a:lnTo>
                <a:lnTo>
                  <a:pt x="2937" y="3294"/>
                </a:lnTo>
                <a:lnTo>
                  <a:pt x="2998" y="3907"/>
                </a:lnTo>
                <a:lnTo>
                  <a:pt x="3160" y="3825"/>
                </a:lnTo>
                <a:lnTo>
                  <a:pt x="3384" y="3660"/>
                </a:lnTo>
                <a:lnTo>
                  <a:pt x="3609" y="3539"/>
                </a:lnTo>
                <a:lnTo>
                  <a:pt x="3242" y="3233"/>
                </a:lnTo>
                <a:lnTo>
                  <a:pt x="3231" y="3232"/>
                </a:lnTo>
                <a:lnTo>
                  <a:pt x="3222" y="3229"/>
                </a:lnTo>
                <a:lnTo>
                  <a:pt x="3201" y="3217"/>
                </a:lnTo>
                <a:lnTo>
                  <a:pt x="3189" y="3208"/>
                </a:lnTo>
                <a:lnTo>
                  <a:pt x="3138" y="3144"/>
                </a:lnTo>
                <a:lnTo>
                  <a:pt x="3114" y="3127"/>
                </a:lnTo>
                <a:lnTo>
                  <a:pt x="3101" y="3118"/>
                </a:lnTo>
                <a:lnTo>
                  <a:pt x="3073" y="3111"/>
                </a:lnTo>
                <a:lnTo>
                  <a:pt x="3059" y="3111"/>
                </a:lnTo>
                <a:lnTo>
                  <a:pt x="3037" y="3107"/>
                </a:lnTo>
                <a:lnTo>
                  <a:pt x="3020" y="3104"/>
                </a:lnTo>
                <a:lnTo>
                  <a:pt x="3004" y="3107"/>
                </a:lnTo>
                <a:close/>
                <a:moveTo>
                  <a:pt x="12604" y="3337"/>
                </a:moveTo>
                <a:lnTo>
                  <a:pt x="12593" y="3322"/>
                </a:lnTo>
                <a:lnTo>
                  <a:pt x="12580" y="3310"/>
                </a:lnTo>
                <a:lnTo>
                  <a:pt x="12570" y="3304"/>
                </a:lnTo>
                <a:lnTo>
                  <a:pt x="12219" y="3447"/>
                </a:lnTo>
                <a:lnTo>
                  <a:pt x="12185" y="3481"/>
                </a:lnTo>
                <a:lnTo>
                  <a:pt x="11900" y="3602"/>
                </a:lnTo>
                <a:lnTo>
                  <a:pt x="11802" y="3591"/>
                </a:lnTo>
                <a:lnTo>
                  <a:pt x="11724" y="3602"/>
                </a:lnTo>
                <a:lnTo>
                  <a:pt x="11691" y="3579"/>
                </a:lnTo>
                <a:lnTo>
                  <a:pt x="11680" y="3581"/>
                </a:lnTo>
                <a:lnTo>
                  <a:pt x="11672" y="3582"/>
                </a:lnTo>
                <a:lnTo>
                  <a:pt x="11663" y="3585"/>
                </a:lnTo>
                <a:lnTo>
                  <a:pt x="11657" y="3591"/>
                </a:lnTo>
                <a:lnTo>
                  <a:pt x="11672" y="3644"/>
                </a:lnTo>
                <a:lnTo>
                  <a:pt x="11774" y="3857"/>
                </a:lnTo>
                <a:lnTo>
                  <a:pt x="11802" y="3899"/>
                </a:lnTo>
                <a:lnTo>
                  <a:pt x="11834" y="3888"/>
                </a:lnTo>
                <a:lnTo>
                  <a:pt x="12131" y="3810"/>
                </a:lnTo>
                <a:lnTo>
                  <a:pt x="12165" y="3787"/>
                </a:lnTo>
                <a:lnTo>
                  <a:pt x="12200" y="3764"/>
                </a:lnTo>
                <a:lnTo>
                  <a:pt x="12234" y="3740"/>
                </a:lnTo>
                <a:lnTo>
                  <a:pt x="12269" y="3717"/>
                </a:lnTo>
                <a:lnTo>
                  <a:pt x="12303" y="3694"/>
                </a:lnTo>
                <a:lnTo>
                  <a:pt x="12337" y="3670"/>
                </a:lnTo>
                <a:lnTo>
                  <a:pt x="12372" y="3647"/>
                </a:lnTo>
                <a:lnTo>
                  <a:pt x="12405" y="3624"/>
                </a:lnTo>
                <a:lnTo>
                  <a:pt x="12446" y="3591"/>
                </a:lnTo>
                <a:lnTo>
                  <a:pt x="12455" y="3582"/>
                </a:lnTo>
                <a:lnTo>
                  <a:pt x="12457" y="3578"/>
                </a:lnTo>
                <a:lnTo>
                  <a:pt x="12465" y="3573"/>
                </a:lnTo>
                <a:lnTo>
                  <a:pt x="12483" y="3557"/>
                </a:lnTo>
                <a:lnTo>
                  <a:pt x="12604" y="3337"/>
                </a:lnTo>
                <a:close/>
                <a:moveTo>
                  <a:pt x="3242" y="521"/>
                </a:moveTo>
                <a:lnTo>
                  <a:pt x="3243" y="501"/>
                </a:lnTo>
                <a:lnTo>
                  <a:pt x="3246" y="485"/>
                </a:lnTo>
                <a:lnTo>
                  <a:pt x="3253" y="469"/>
                </a:lnTo>
                <a:lnTo>
                  <a:pt x="3263" y="460"/>
                </a:lnTo>
                <a:lnTo>
                  <a:pt x="3508" y="398"/>
                </a:lnTo>
                <a:lnTo>
                  <a:pt x="3528" y="357"/>
                </a:lnTo>
                <a:lnTo>
                  <a:pt x="3553" y="366"/>
                </a:lnTo>
                <a:lnTo>
                  <a:pt x="3562" y="367"/>
                </a:lnTo>
                <a:lnTo>
                  <a:pt x="3566" y="366"/>
                </a:lnTo>
                <a:lnTo>
                  <a:pt x="3569" y="366"/>
                </a:lnTo>
                <a:lnTo>
                  <a:pt x="3576" y="364"/>
                </a:lnTo>
                <a:lnTo>
                  <a:pt x="3578" y="361"/>
                </a:lnTo>
                <a:lnTo>
                  <a:pt x="3578" y="360"/>
                </a:lnTo>
                <a:lnTo>
                  <a:pt x="3581" y="360"/>
                </a:lnTo>
                <a:lnTo>
                  <a:pt x="3588" y="357"/>
                </a:lnTo>
                <a:lnTo>
                  <a:pt x="3612" y="349"/>
                </a:lnTo>
                <a:lnTo>
                  <a:pt x="3659" y="342"/>
                </a:lnTo>
                <a:lnTo>
                  <a:pt x="3704" y="344"/>
                </a:lnTo>
                <a:lnTo>
                  <a:pt x="3746" y="356"/>
                </a:lnTo>
                <a:lnTo>
                  <a:pt x="3784" y="376"/>
                </a:lnTo>
                <a:lnTo>
                  <a:pt x="3818" y="405"/>
                </a:lnTo>
                <a:lnTo>
                  <a:pt x="3851" y="444"/>
                </a:lnTo>
                <a:lnTo>
                  <a:pt x="3881" y="492"/>
                </a:lnTo>
                <a:lnTo>
                  <a:pt x="3998" y="709"/>
                </a:lnTo>
                <a:lnTo>
                  <a:pt x="4028" y="756"/>
                </a:lnTo>
                <a:lnTo>
                  <a:pt x="4033" y="761"/>
                </a:lnTo>
                <a:lnTo>
                  <a:pt x="4036" y="766"/>
                </a:lnTo>
                <a:lnTo>
                  <a:pt x="4038" y="772"/>
                </a:lnTo>
                <a:lnTo>
                  <a:pt x="4040" y="802"/>
                </a:lnTo>
                <a:lnTo>
                  <a:pt x="4031" y="857"/>
                </a:lnTo>
                <a:lnTo>
                  <a:pt x="3976" y="1010"/>
                </a:lnTo>
                <a:lnTo>
                  <a:pt x="3959" y="1004"/>
                </a:lnTo>
                <a:lnTo>
                  <a:pt x="3944" y="1004"/>
                </a:lnTo>
                <a:lnTo>
                  <a:pt x="3927" y="1007"/>
                </a:lnTo>
                <a:lnTo>
                  <a:pt x="3898" y="1023"/>
                </a:lnTo>
                <a:lnTo>
                  <a:pt x="3867" y="1051"/>
                </a:lnTo>
                <a:lnTo>
                  <a:pt x="3854" y="1070"/>
                </a:lnTo>
                <a:lnTo>
                  <a:pt x="3772" y="1070"/>
                </a:lnTo>
                <a:lnTo>
                  <a:pt x="3742" y="1077"/>
                </a:lnTo>
                <a:lnTo>
                  <a:pt x="3715" y="1075"/>
                </a:lnTo>
                <a:lnTo>
                  <a:pt x="3703" y="1072"/>
                </a:lnTo>
                <a:lnTo>
                  <a:pt x="3691" y="1067"/>
                </a:lnTo>
                <a:lnTo>
                  <a:pt x="3670" y="1051"/>
                </a:lnTo>
                <a:lnTo>
                  <a:pt x="3569" y="1030"/>
                </a:lnTo>
                <a:lnTo>
                  <a:pt x="3528" y="1011"/>
                </a:lnTo>
                <a:lnTo>
                  <a:pt x="3517" y="1004"/>
                </a:lnTo>
                <a:lnTo>
                  <a:pt x="3498" y="987"/>
                </a:lnTo>
                <a:lnTo>
                  <a:pt x="3491" y="978"/>
                </a:lnTo>
                <a:lnTo>
                  <a:pt x="3487" y="969"/>
                </a:lnTo>
                <a:lnTo>
                  <a:pt x="3344" y="888"/>
                </a:lnTo>
                <a:lnTo>
                  <a:pt x="3222" y="786"/>
                </a:lnTo>
                <a:lnTo>
                  <a:pt x="3206" y="782"/>
                </a:lnTo>
                <a:lnTo>
                  <a:pt x="3189" y="779"/>
                </a:lnTo>
                <a:lnTo>
                  <a:pt x="3174" y="770"/>
                </a:lnTo>
                <a:lnTo>
                  <a:pt x="3144" y="745"/>
                </a:lnTo>
                <a:lnTo>
                  <a:pt x="3128" y="728"/>
                </a:lnTo>
                <a:lnTo>
                  <a:pt x="3100" y="684"/>
                </a:lnTo>
                <a:lnTo>
                  <a:pt x="3108" y="685"/>
                </a:lnTo>
                <a:lnTo>
                  <a:pt x="3117" y="685"/>
                </a:lnTo>
                <a:lnTo>
                  <a:pt x="3137" y="680"/>
                </a:lnTo>
                <a:lnTo>
                  <a:pt x="3156" y="669"/>
                </a:lnTo>
                <a:lnTo>
                  <a:pt x="3175" y="652"/>
                </a:lnTo>
                <a:lnTo>
                  <a:pt x="3191" y="627"/>
                </a:lnTo>
                <a:lnTo>
                  <a:pt x="3192" y="623"/>
                </a:lnTo>
                <a:lnTo>
                  <a:pt x="3208" y="597"/>
                </a:lnTo>
                <a:lnTo>
                  <a:pt x="3242" y="521"/>
                </a:lnTo>
                <a:close/>
                <a:moveTo>
                  <a:pt x="16023" y="29"/>
                </a:moveTo>
                <a:lnTo>
                  <a:pt x="16066" y="22"/>
                </a:lnTo>
                <a:lnTo>
                  <a:pt x="16109" y="17"/>
                </a:lnTo>
                <a:lnTo>
                  <a:pt x="16153" y="12"/>
                </a:lnTo>
                <a:lnTo>
                  <a:pt x="16195" y="9"/>
                </a:lnTo>
                <a:lnTo>
                  <a:pt x="16238" y="6"/>
                </a:lnTo>
                <a:lnTo>
                  <a:pt x="16280" y="3"/>
                </a:lnTo>
                <a:lnTo>
                  <a:pt x="16322" y="1"/>
                </a:lnTo>
                <a:lnTo>
                  <a:pt x="16364" y="0"/>
                </a:lnTo>
                <a:lnTo>
                  <a:pt x="16405" y="0"/>
                </a:lnTo>
                <a:lnTo>
                  <a:pt x="16448" y="0"/>
                </a:lnTo>
                <a:lnTo>
                  <a:pt x="16489" y="1"/>
                </a:lnTo>
                <a:lnTo>
                  <a:pt x="16529" y="3"/>
                </a:lnTo>
                <a:lnTo>
                  <a:pt x="16570" y="7"/>
                </a:lnTo>
                <a:lnTo>
                  <a:pt x="16611" y="10"/>
                </a:lnTo>
                <a:lnTo>
                  <a:pt x="16651" y="13"/>
                </a:lnTo>
                <a:lnTo>
                  <a:pt x="16691" y="19"/>
                </a:lnTo>
                <a:lnTo>
                  <a:pt x="16730" y="24"/>
                </a:lnTo>
                <a:lnTo>
                  <a:pt x="16769" y="30"/>
                </a:lnTo>
                <a:lnTo>
                  <a:pt x="16809" y="38"/>
                </a:lnTo>
                <a:lnTo>
                  <a:pt x="16848" y="44"/>
                </a:lnTo>
                <a:lnTo>
                  <a:pt x="16887" y="53"/>
                </a:lnTo>
                <a:lnTo>
                  <a:pt x="16925" y="62"/>
                </a:lnTo>
                <a:lnTo>
                  <a:pt x="16963" y="72"/>
                </a:lnTo>
                <a:lnTo>
                  <a:pt x="17001" y="83"/>
                </a:lnTo>
                <a:lnTo>
                  <a:pt x="17039" y="94"/>
                </a:lnTo>
                <a:lnTo>
                  <a:pt x="17077" y="107"/>
                </a:lnTo>
                <a:lnTo>
                  <a:pt x="17114" y="119"/>
                </a:lnTo>
                <a:lnTo>
                  <a:pt x="17151" y="132"/>
                </a:lnTo>
                <a:lnTo>
                  <a:pt x="17188" y="147"/>
                </a:lnTo>
                <a:lnTo>
                  <a:pt x="17224" y="162"/>
                </a:lnTo>
                <a:lnTo>
                  <a:pt x="17261" y="178"/>
                </a:lnTo>
                <a:lnTo>
                  <a:pt x="17297" y="193"/>
                </a:lnTo>
                <a:lnTo>
                  <a:pt x="17298" y="203"/>
                </a:lnTo>
                <a:lnTo>
                  <a:pt x="17302" y="212"/>
                </a:lnTo>
                <a:lnTo>
                  <a:pt x="17305" y="222"/>
                </a:lnTo>
                <a:lnTo>
                  <a:pt x="17308" y="232"/>
                </a:lnTo>
                <a:lnTo>
                  <a:pt x="17320" y="254"/>
                </a:lnTo>
                <a:lnTo>
                  <a:pt x="17333" y="277"/>
                </a:lnTo>
                <a:lnTo>
                  <a:pt x="17351" y="302"/>
                </a:lnTo>
                <a:lnTo>
                  <a:pt x="17371" y="327"/>
                </a:lnTo>
                <a:lnTo>
                  <a:pt x="17394" y="355"/>
                </a:lnTo>
                <a:lnTo>
                  <a:pt x="17421" y="384"/>
                </a:lnTo>
                <a:lnTo>
                  <a:pt x="17450" y="414"/>
                </a:lnTo>
                <a:lnTo>
                  <a:pt x="17484" y="446"/>
                </a:lnTo>
                <a:lnTo>
                  <a:pt x="17520" y="479"/>
                </a:lnTo>
                <a:lnTo>
                  <a:pt x="17559" y="514"/>
                </a:lnTo>
                <a:lnTo>
                  <a:pt x="17602" y="549"/>
                </a:lnTo>
                <a:lnTo>
                  <a:pt x="17648" y="587"/>
                </a:lnTo>
                <a:lnTo>
                  <a:pt x="17698" y="626"/>
                </a:lnTo>
                <a:lnTo>
                  <a:pt x="17750" y="667"/>
                </a:lnTo>
                <a:lnTo>
                  <a:pt x="17744" y="714"/>
                </a:lnTo>
                <a:lnTo>
                  <a:pt x="17738" y="759"/>
                </a:lnTo>
                <a:lnTo>
                  <a:pt x="17731" y="800"/>
                </a:lnTo>
                <a:lnTo>
                  <a:pt x="17724" y="839"/>
                </a:lnTo>
                <a:lnTo>
                  <a:pt x="17716" y="875"/>
                </a:lnTo>
                <a:lnTo>
                  <a:pt x="17707" y="908"/>
                </a:lnTo>
                <a:lnTo>
                  <a:pt x="17698" y="938"/>
                </a:lnTo>
                <a:lnTo>
                  <a:pt x="17688" y="966"/>
                </a:lnTo>
                <a:lnTo>
                  <a:pt x="17677" y="989"/>
                </a:lnTo>
                <a:lnTo>
                  <a:pt x="17666" y="1011"/>
                </a:lnTo>
                <a:lnTo>
                  <a:pt x="17655" y="1029"/>
                </a:lnTo>
                <a:lnTo>
                  <a:pt x="17641" y="1044"/>
                </a:lnTo>
                <a:lnTo>
                  <a:pt x="17635" y="1051"/>
                </a:lnTo>
                <a:lnTo>
                  <a:pt x="17628" y="1058"/>
                </a:lnTo>
                <a:lnTo>
                  <a:pt x="17621" y="1063"/>
                </a:lnTo>
                <a:lnTo>
                  <a:pt x="17615" y="1068"/>
                </a:lnTo>
                <a:lnTo>
                  <a:pt x="17608" y="1071"/>
                </a:lnTo>
                <a:lnTo>
                  <a:pt x="17600" y="1074"/>
                </a:lnTo>
                <a:lnTo>
                  <a:pt x="17592" y="1077"/>
                </a:lnTo>
                <a:lnTo>
                  <a:pt x="17585" y="1079"/>
                </a:lnTo>
                <a:lnTo>
                  <a:pt x="17503" y="1058"/>
                </a:lnTo>
                <a:lnTo>
                  <a:pt x="17480" y="1062"/>
                </a:lnTo>
                <a:lnTo>
                  <a:pt x="17458" y="1069"/>
                </a:lnTo>
                <a:lnTo>
                  <a:pt x="17437" y="1080"/>
                </a:lnTo>
                <a:lnTo>
                  <a:pt x="17417" y="1094"/>
                </a:lnTo>
                <a:lnTo>
                  <a:pt x="17398" y="1112"/>
                </a:lnTo>
                <a:lnTo>
                  <a:pt x="17379" y="1133"/>
                </a:lnTo>
                <a:lnTo>
                  <a:pt x="17363" y="1158"/>
                </a:lnTo>
                <a:lnTo>
                  <a:pt x="17346" y="1185"/>
                </a:lnTo>
                <a:lnTo>
                  <a:pt x="17331" y="1215"/>
                </a:lnTo>
                <a:lnTo>
                  <a:pt x="17315" y="1250"/>
                </a:lnTo>
                <a:lnTo>
                  <a:pt x="17302" y="1287"/>
                </a:lnTo>
                <a:lnTo>
                  <a:pt x="17289" y="1329"/>
                </a:lnTo>
                <a:lnTo>
                  <a:pt x="17276" y="1373"/>
                </a:lnTo>
                <a:lnTo>
                  <a:pt x="17265" y="1421"/>
                </a:lnTo>
                <a:lnTo>
                  <a:pt x="17255" y="1472"/>
                </a:lnTo>
                <a:lnTo>
                  <a:pt x="17246" y="1526"/>
                </a:lnTo>
                <a:lnTo>
                  <a:pt x="17237" y="1584"/>
                </a:lnTo>
                <a:lnTo>
                  <a:pt x="17230" y="1644"/>
                </a:lnTo>
                <a:lnTo>
                  <a:pt x="17223" y="1708"/>
                </a:lnTo>
                <a:lnTo>
                  <a:pt x="17216" y="1776"/>
                </a:lnTo>
                <a:lnTo>
                  <a:pt x="17212" y="1847"/>
                </a:lnTo>
                <a:lnTo>
                  <a:pt x="17208" y="1921"/>
                </a:lnTo>
                <a:lnTo>
                  <a:pt x="17204" y="1999"/>
                </a:lnTo>
                <a:lnTo>
                  <a:pt x="17202" y="2080"/>
                </a:lnTo>
                <a:lnTo>
                  <a:pt x="17201" y="2164"/>
                </a:lnTo>
                <a:lnTo>
                  <a:pt x="17200" y="2252"/>
                </a:lnTo>
                <a:lnTo>
                  <a:pt x="17200" y="2343"/>
                </a:lnTo>
                <a:lnTo>
                  <a:pt x="17201" y="2437"/>
                </a:lnTo>
                <a:lnTo>
                  <a:pt x="17203" y="2535"/>
                </a:lnTo>
                <a:lnTo>
                  <a:pt x="17206" y="2636"/>
                </a:lnTo>
                <a:lnTo>
                  <a:pt x="17210" y="2740"/>
                </a:lnTo>
                <a:lnTo>
                  <a:pt x="17215" y="2848"/>
                </a:lnTo>
                <a:lnTo>
                  <a:pt x="17211" y="2848"/>
                </a:lnTo>
                <a:lnTo>
                  <a:pt x="17208" y="2849"/>
                </a:lnTo>
                <a:lnTo>
                  <a:pt x="17204" y="2850"/>
                </a:lnTo>
                <a:lnTo>
                  <a:pt x="17201" y="2852"/>
                </a:lnTo>
                <a:lnTo>
                  <a:pt x="17195" y="2859"/>
                </a:lnTo>
                <a:lnTo>
                  <a:pt x="17190" y="2868"/>
                </a:lnTo>
                <a:lnTo>
                  <a:pt x="17186" y="2879"/>
                </a:lnTo>
                <a:lnTo>
                  <a:pt x="17183" y="2894"/>
                </a:lnTo>
                <a:lnTo>
                  <a:pt x="17181" y="2910"/>
                </a:lnTo>
                <a:lnTo>
                  <a:pt x="17179" y="2930"/>
                </a:lnTo>
                <a:lnTo>
                  <a:pt x="17178" y="2951"/>
                </a:lnTo>
                <a:lnTo>
                  <a:pt x="17178" y="2976"/>
                </a:lnTo>
                <a:lnTo>
                  <a:pt x="17179" y="3003"/>
                </a:lnTo>
                <a:lnTo>
                  <a:pt x="17180" y="3032"/>
                </a:lnTo>
                <a:lnTo>
                  <a:pt x="17182" y="3064"/>
                </a:lnTo>
                <a:lnTo>
                  <a:pt x="17185" y="3100"/>
                </a:lnTo>
                <a:lnTo>
                  <a:pt x="17190" y="3137"/>
                </a:lnTo>
                <a:lnTo>
                  <a:pt x="17194" y="3177"/>
                </a:lnTo>
                <a:lnTo>
                  <a:pt x="17215" y="3301"/>
                </a:lnTo>
                <a:lnTo>
                  <a:pt x="17462" y="4432"/>
                </a:lnTo>
                <a:lnTo>
                  <a:pt x="17443" y="4470"/>
                </a:lnTo>
                <a:lnTo>
                  <a:pt x="17425" y="4505"/>
                </a:lnTo>
                <a:lnTo>
                  <a:pt x="17406" y="4537"/>
                </a:lnTo>
                <a:lnTo>
                  <a:pt x="17387" y="4568"/>
                </a:lnTo>
                <a:lnTo>
                  <a:pt x="17367" y="4597"/>
                </a:lnTo>
                <a:lnTo>
                  <a:pt x="17347" y="4623"/>
                </a:lnTo>
                <a:lnTo>
                  <a:pt x="17327" y="4647"/>
                </a:lnTo>
                <a:lnTo>
                  <a:pt x="17307" y="4668"/>
                </a:lnTo>
                <a:lnTo>
                  <a:pt x="17286" y="4688"/>
                </a:lnTo>
                <a:lnTo>
                  <a:pt x="17265" y="4705"/>
                </a:lnTo>
                <a:lnTo>
                  <a:pt x="17244" y="4720"/>
                </a:lnTo>
                <a:lnTo>
                  <a:pt x="17222" y="4733"/>
                </a:lnTo>
                <a:lnTo>
                  <a:pt x="17201" y="4744"/>
                </a:lnTo>
                <a:lnTo>
                  <a:pt x="17178" y="4752"/>
                </a:lnTo>
                <a:lnTo>
                  <a:pt x="17166" y="4755"/>
                </a:lnTo>
                <a:lnTo>
                  <a:pt x="17155" y="4758"/>
                </a:lnTo>
                <a:lnTo>
                  <a:pt x="17144" y="4759"/>
                </a:lnTo>
                <a:lnTo>
                  <a:pt x="17132" y="4761"/>
                </a:lnTo>
                <a:lnTo>
                  <a:pt x="17050" y="4736"/>
                </a:lnTo>
                <a:lnTo>
                  <a:pt x="16970" y="4710"/>
                </a:lnTo>
                <a:lnTo>
                  <a:pt x="16892" y="4685"/>
                </a:lnTo>
                <a:lnTo>
                  <a:pt x="16818" y="4660"/>
                </a:lnTo>
                <a:lnTo>
                  <a:pt x="16745" y="4635"/>
                </a:lnTo>
                <a:lnTo>
                  <a:pt x="16675" y="4611"/>
                </a:lnTo>
                <a:lnTo>
                  <a:pt x="16607" y="4586"/>
                </a:lnTo>
                <a:lnTo>
                  <a:pt x="16543" y="4562"/>
                </a:lnTo>
                <a:lnTo>
                  <a:pt x="16480" y="4538"/>
                </a:lnTo>
                <a:lnTo>
                  <a:pt x="16420" y="4514"/>
                </a:lnTo>
                <a:lnTo>
                  <a:pt x="16362" y="4491"/>
                </a:lnTo>
                <a:lnTo>
                  <a:pt x="16307" y="4467"/>
                </a:lnTo>
                <a:lnTo>
                  <a:pt x="16253" y="4444"/>
                </a:lnTo>
                <a:lnTo>
                  <a:pt x="16204" y="4421"/>
                </a:lnTo>
                <a:lnTo>
                  <a:pt x="16155" y="4399"/>
                </a:lnTo>
                <a:lnTo>
                  <a:pt x="16109" y="4375"/>
                </a:lnTo>
                <a:lnTo>
                  <a:pt x="16066" y="4353"/>
                </a:lnTo>
                <a:lnTo>
                  <a:pt x="16026" y="4331"/>
                </a:lnTo>
                <a:lnTo>
                  <a:pt x="15987" y="4309"/>
                </a:lnTo>
                <a:lnTo>
                  <a:pt x="15952" y="4288"/>
                </a:lnTo>
                <a:lnTo>
                  <a:pt x="15918" y="4265"/>
                </a:lnTo>
                <a:lnTo>
                  <a:pt x="15887" y="4244"/>
                </a:lnTo>
                <a:lnTo>
                  <a:pt x="15860" y="4223"/>
                </a:lnTo>
                <a:lnTo>
                  <a:pt x="15833" y="4202"/>
                </a:lnTo>
                <a:lnTo>
                  <a:pt x="15810" y="4181"/>
                </a:lnTo>
                <a:lnTo>
                  <a:pt x="15789" y="4161"/>
                </a:lnTo>
                <a:lnTo>
                  <a:pt x="15770" y="4140"/>
                </a:lnTo>
                <a:lnTo>
                  <a:pt x="15754" y="4120"/>
                </a:lnTo>
                <a:lnTo>
                  <a:pt x="15740" y="4100"/>
                </a:lnTo>
                <a:lnTo>
                  <a:pt x="15729" y="4080"/>
                </a:lnTo>
                <a:lnTo>
                  <a:pt x="15720" y="4061"/>
                </a:lnTo>
                <a:lnTo>
                  <a:pt x="15713" y="4041"/>
                </a:lnTo>
                <a:lnTo>
                  <a:pt x="15734" y="4000"/>
                </a:lnTo>
                <a:lnTo>
                  <a:pt x="15811" y="4025"/>
                </a:lnTo>
                <a:lnTo>
                  <a:pt x="15886" y="4048"/>
                </a:lnTo>
                <a:lnTo>
                  <a:pt x="15961" y="4068"/>
                </a:lnTo>
                <a:lnTo>
                  <a:pt x="16034" y="4087"/>
                </a:lnTo>
                <a:lnTo>
                  <a:pt x="16106" y="4102"/>
                </a:lnTo>
                <a:lnTo>
                  <a:pt x="16177" y="4117"/>
                </a:lnTo>
                <a:lnTo>
                  <a:pt x="16247" y="4129"/>
                </a:lnTo>
                <a:lnTo>
                  <a:pt x="16314" y="4139"/>
                </a:lnTo>
                <a:lnTo>
                  <a:pt x="16382" y="4147"/>
                </a:lnTo>
                <a:lnTo>
                  <a:pt x="16449" y="4153"/>
                </a:lnTo>
                <a:lnTo>
                  <a:pt x="16514" y="4157"/>
                </a:lnTo>
                <a:lnTo>
                  <a:pt x="16579" y="4159"/>
                </a:lnTo>
                <a:lnTo>
                  <a:pt x="16642" y="4158"/>
                </a:lnTo>
                <a:lnTo>
                  <a:pt x="16704" y="4155"/>
                </a:lnTo>
                <a:lnTo>
                  <a:pt x="16765" y="4151"/>
                </a:lnTo>
                <a:lnTo>
                  <a:pt x="16825" y="4144"/>
                </a:lnTo>
                <a:lnTo>
                  <a:pt x="17071" y="4124"/>
                </a:lnTo>
                <a:lnTo>
                  <a:pt x="16988" y="3795"/>
                </a:lnTo>
                <a:lnTo>
                  <a:pt x="16927" y="3465"/>
                </a:lnTo>
                <a:lnTo>
                  <a:pt x="16905" y="3164"/>
                </a:lnTo>
                <a:lnTo>
                  <a:pt x="16886" y="2881"/>
                </a:lnTo>
                <a:lnTo>
                  <a:pt x="16869" y="2618"/>
                </a:lnTo>
                <a:lnTo>
                  <a:pt x="16855" y="2375"/>
                </a:lnTo>
                <a:lnTo>
                  <a:pt x="16844" y="2150"/>
                </a:lnTo>
                <a:lnTo>
                  <a:pt x="16835" y="1946"/>
                </a:lnTo>
                <a:lnTo>
                  <a:pt x="16828" y="1759"/>
                </a:lnTo>
                <a:lnTo>
                  <a:pt x="16824" y="1593"/>
                </a:lnTo>
                <a:lnTo>
                  <a:pt x="16823" y="1517"/>
                </a:lnTo>
                <a:lnTo>
                  <a:pt x="16823" y="1445"/>
                </a:lnTo>
                <a:lnTo>
                  <a:pt x="16824" y="1380"/>
                </a:lnTo>
                <a:lnTo>
                  <a:pt x="16824" y="1317"/>
                </a:lnTo>
                <a:lnTo>
                  <a:pt x="16826" y="1261"/>
                </a:lnTo>
                <a:lnTo>
                  <a:pt x="16828" y="1209"/>
                </a:lnTo>
                <a:lnTo>
                  <a:pt x="16830" y="1162"/>
                </a:lnTo>
                <a:lnTo>
                  <a:pt x="16835" y="1120"/>
                </a:lnTo>
                <a:lnTo>
                  <a:pt x="16838" y="1082"/>
                </a:lnTo>
                <a:lnTo>
                  <a:pt x="16844" y="1049"/>
                </a:lnTo>
                <a:lnTo>
                  <a:pt x="16849" y="1021"/>
                </a:lnTo>
                <a:lnTo>
                  <a:pt x="16855" y="999"/>
                </a:lnTo>
                <a:lnTo>
                  <a:pt x="16861" y="980"/>
                </a:lnTo>
                <a:lnTo>
                  <a:pt x="16869" y="967"/>
                </a:lnTo>
                <a:lnTo>
                  <a:pt x="16877" y="958"/>
                </a:lnTo>
                <a:lnTo>
                  <a:pt x="16886" y="955"/>
                </a:lnTo>
                <a:lnTo>
                  <a:pt x="17030" y="605"/>
                </a:lnTo>
                <a:lnTo>
                  <a:pt x="17018" y="597"/>
                </a:lnTo>
                <a:lnTo>
                  <a:pt x="17005" y="590"/>
                </a:lnTo>
                <a:lnTo>
                  <a:pt x="16991" y="583"/>
                </a:lnTo>
                <a:lnTo>
                  <a:pt x="16977" y="576"/>
                </a:lnTo>
                <a:lnTo>
                  <a:pt x="16946" y="563"/>
                </a:lnTo>
                <a:lnTo>
                  <a:pt x="16910" y="552"/>
                </a:lnTo>
                <a:lnTo>
                  <a:pt x="16872" y="539"/>
                </a:lnTo>
                <a:lnTo>
                  <a:pt x="16830" y="529"/>
                </a:lnTo>
                <a:lnTo>
                  <a:pt x="16785" y="521"/>
                </a:lnTo>
                <a:lnTo>
                  <a:pt x="16737" y="513"/>
                </a:lnTo>
                <a:lnTo>
                  <a:pt x="16685" y="505"/>
                </a:lnTo>
                <a:lnTo>
                  <a:pt x="16630" y="498"/>
                </a:lnTo>
                <a:lnTo>
                  <a:pt x="16571" y="494"/>
                </a:lnTo>
                <a:lnTo>
                  <a:pt x="16510" y="489"/>
                </a:lnTo>
                <a:lnTo>
                  <a:pt x="16444" y="486"/>
                </a:lnTo>
                <a:lnTo>
                  <a:pt x="16375" y="484"/>
                </a:lnTo>
                <a:lnTo>
                  <a:pt x="16303" y="482"/>
                </a:lnTo>
                <a:lnTo>
                  <a:pt x="16228" y="482"/>
                </a:lnTo>
                <a:lnTo>
                  <a:pt x="16171" y="488"/>
                </a:lnTo>
                <a:lnTo>
                  <a:pt x="16115" y="496"/>
                </a:lnTo>
                <a:lnTo>
                  <a:pt x="16059" y="505"/>
                </a:lnTo>
                <a:lnTo>
                  <a:pt x="16004" y="514"/>
                </a:lnTo>
                <a:lnTo>
                  <a:pt x="15948" y="525"/>
                </a:lnTo>
                <a:lnTo>
                  <a:pt x="15893" y="536"/>
                </a:lnTo>
                <a:lnTo>
                  <a:pt x="15837" y="548"/>
                </a:lnTo>
                <a:lnTo>
                  <a:pt x="15783" y="562"/>
                </a:lnTo>
                <a:lnTo>
                  <a:pt x="15729" y="575"/>
                </a:lnTo>
                <a:lnTo>
                  <a:pt x="15674" y="589"/>
                </a:lnTo>
                <a:lnTo>
                  <a:pt x="15620" y="606"/>
                </a:lnTo>
                <a:lnTo>
                  <a:pt x="15567" y="623"/>
                </a:lnTo>
                <a:lnTo>
                  <a:pt x="15514" y="639"/>
                </a:lnTo>
                <a:lnTo>
                  <a:pt x="15459" y="658"/>
                </a:lnTo>
                <a:lnTo>
                  <a:pt x="15407" y="677"/>
                </a:lnTo>
                <a:lnTo>
                  <a:pt x="15354" y="697"/>
                </a:lnTo>
                <a:lnTo>
                  <a:pt x="15302" y="718"/>
                </a:lnTo>
                <a:lnTo>
                  <a:pt x="15248" y="740"/>
                </a:lnTo>
                <a:lnTo>
                  <a:pt x="15196" y="764"/>
                </a:lnTo>
                <a:lnTo>
                  <a:pt x="15145" y="787"/>
                </a:lnTo>
                <a:lnTo>
                  <a:pt x="15093" y="811"/>
                </a:lnTo>
                <a:lnTo>
                  <a:pt x="15042" y="837"/>
                </a:lnTo>
                <a:lnTo>
                  <a:pt x="14991" y="864"/>
                </a:lnTo>
                <a:lnTo>
                  <a:pt x="14940" y="890"/>
                </a:lnTo>
                <a:lnTo>
                  <a:pt x="14889" y="918"/>
                </a:lnTo>
                <a:lnTo>
                  <a:pt x="14839" y="948"/>
                </a:lnTo>
                <a:lnTo>
                  <a:pt x="14788" y="978"/>
                </a:lnTo>
                <a:lnTo>
                  <a:pt x="14738" y="1008"/>
                </a:lnTo>
                <a:lnTo>
                  <a:pt x="14689" y="1040"/>
                </a:lnTo>
                <a:lnTo>
                  <a:pt x="14639" y="1072"/>
                </a:lnTo>
                <a:lnTo>
                  <a:pt x="14591" y="1105"/>
                </a:lnTo>
                <a:lnTo>
                  <a:pt x="14542" y="1140"/>
                </a:lnTo>
                <a:lnTo>
                  <a:pt x="14212" y="1201"/>
                </a:lnTo>
                <a:lnTo>
                  <a:pt x="14212" y="1181"/>
                </a:lnTo>
                <a:lnTo>
                  <a:pt x="14209" y="1161"/>
                </a:lnTo>
                <a:lnTo>
                  <a:pt x="14207" y="1140"/>
                </a:lnTo>
                <a:lnTo>
                  <a:pt x="14206" y="1119"/>
                </a:lnTo>
                <a:lnTo>
                  <a:pt x="14207" y="1098"/>
                </a:lnTo>
                <a:lnTo>
                  <a:pt x="14208" y="1077"/>
                </a:lnTo>
                <a:lnTo>
                  <a:pt x="14211" y="1054"/>
                </a:lnTo>
                <a:lnTo>
                  <a:pt x="14214" y="1033"/>
                </a:lnTo>
                <a:lnTo>
                  <a:pt x="14220" y="1011"/>
                </a:lnTo>
                <a:lnTo>
                  <a:pt x="14227" y="990"/>
                </a:lnTo>
                <a:lnTo>
                  <a:pt x="14234" y="968"/>
                </a:lnTo>
                <a:lnTo>
                  <a:pt x="14242" y="946"/>
                </a:lnTo>
                <a:lnTo>
                  <a:pt x="14252" y="922"/>
                </a:lnTo>
                <a:lnTo>
                  <a:pt x="14264" y="900"/>
                </a:lnTo>
                <a:lnTo>
                  <a:pt x="14277" y="878"/>
                </a:lnTo>
                <a:lnTo>
                  <a:pt x="14290" y="855"/>
                </a:lnTo>
                <a:lnTo>
                  <a:pt x="14304" y="831"/>
                </a:lnTo>
                <a:lnTo>
                  <a:pt x="14321" y="808"/>
                </a:lnTo>
                <a:lnTo>
                  <a:pt x="14338" y="785"/>
                </a:lnTo>
                <a:lnTo>
                  <a:pt x="14356" y="761"/>
                </a:lnTo>
                <a:lnTo>
                  <a:pt x="14376" y="737"/>
                </a:lnTo>
                <a:lnTo>
                  <a:pt x="14397" y="714"/>
                </a:lnTo>
                <a:lnTo>
                  <a:pt x="14420" y="689"/>
                </a:lnTo>
                <a:lnTo>
                  <a:pt x="14443" y="665"/>
                </a:lnTo>
                <a:lnTo>
                  <a:pt x="14467" y="642"/>
                </a:lnTo>
                <a:lnTo>
                  <a:pt x="14493" y="616"/>
                </a:lnTo>
                <a:lnTo>
                  <a:pt x="14520" y="592"/>
                </a:lnTo>
                <a:lnTo>
                  <a:pt x="14547" y="567"/>
                </a:lnTo>
                <a:lnTo>
                  <a:pt x="14577" y="542"/>
                </a:lnTo>
                <a:lnTo>
                  <a:pt x="14607" y="517"/>
                </a:lnTo>
                <a:lnTo>
                  <a:pt x="14639" y="492"/>
                </a:lnTo>
                <a:lnTo>
                  <a:pt x="14671" y="466"/>
                </a:lnTo>
                <a:lnTo>
                  <a:pt x="14706" y="441"/>
                </a:lnTo>
                <a:lnTo>
                  <a:pt x="14790" y="397"/>
                </a:lnTo>
                <a:lnTo>
                  <a:pt x="14875" y="357"/>
                </a:lnTo>
                <a:lnTo>
                  <a:pt x="14959" y="320"/>
                </a:lnTo>
                <a:lnTo>
                  <a:pt x="15043" y="283"/>
                </a:lnTo>
                <a:lnTo>
                  <a:pt x="15126" y="250"/>
                </a:lnTo>
                <a:lnTo>
                  <a:pt x="15208" y="219"/>
                </a:lnTo>
                <a:lnTo>
                  <a:pt x="15292" y="190"/>
                </a:lnTo>
                <a:lnTo>
                  <a:pt x="15374" y="162"/>
                </a:lnTo>
                <a:lnTo>
                  <a:pt x="15456" y="138"/>
                </a:lnTo>
                <a:lnTo>
                  <a:pt x="15538" y="115"/>
                </a:lnTo>
                <a:lnTo>
                  <a:pt x="15620" y="95"/>
                </a:lnTo>
                <a:lnTo>
                  <a:pt x="15701" y="78"/>
                </a:lnTo>
                <a:lnTo>
                  <a:pt x="15782" y="62"/>
                </a:lnTo>
                <a:lnTo>
                  <a:pt x="15862" y="49"/>
                </a:lnTo>
                <a:lnTo>
                  <a:pt x="15943" y="38"/>
                </a:lnTo>
                <a:lnTo>
                  <a:pt x="16023" y="29"/>
                </a:lnTo>
                <a:close/>
                <a:moveTo>
                  <a:pt x="15816" y="872"/>
                </a:moveTo>
                <a:lnTo>
                  <a:pt x="15844" y="882"/>
                </a:lnTo>
                <a:lnTo>
                  <a:pt x="15872" y="893"/>
                </a:lnTo>
                <a:lnTo>
                  <a:pt x="15900" y="906"/>
                </a:lnTo>
                <a:lnTo>
                  <a:pt x="15927" y="918"/>
                </a:lnTo>
                <a:lnTo>
                  <a:pt x="15954" y="930"/>
                </a:lnTo>
                <a:lnTo>
                  <a:pt x="15981" y="942"/>
                </a:lnTo>
                <a:lnTo>
                  <a:pt x="16006" y="957"/>
                </a:lnTo>
                <a:lnTo>
                  <a:pt x="16033" y="970"/>
                </a:lnTo>
                <a:lnTo>
                  <a:pt x="16058" y="984"/>
                </a:lnTo>
                <a:lnTo>
                  <a:pt x="16084" y="1000"/>
                </a:lnTo>
                <a:lnTo>
                  <a:pt x="16108" y="1014"/>
                </a:lnTo>
                <a:lnTo>
                  <a:pt x="16133" y="1031"/>
                </a:lnTo>
                <a:lnTo>
                  <a:pt x="16157" y="1047"/>
                </a:lnTo>
                <a:lnTo>
                  <a:pt x="16181" y="1063"/>
                </a:lnTo>
                <a:lnTo>
                  <a:pt x="16205" y="1081"/>
                </a:lnTo>
                <a:lnTo>
                  <a:pt x="16228" y="1099"/>
                </a:lnTo>
                <a:lnTo>
                  <a:pt x="16145" y="1222"/>
                </a:lnTo>
                <a:lnTo>
                  <a:pt x="15959" y="1222"/>
                </a:lnTo>
                <a:lnTo>
                  <a:pt x="15652" y="1305"/>
                </a:lnTo>
                <a:lnTo>
                  <a:pt x="15713" y="1491"/>
                </a:lnTo>
                <a:lnTo>
                  <a:pt x="15754" y="1696"/>
                </a:lnTo>
                <a:lnTo>
                  <a:pt x="15778" y="1694"/>
                </a:lnTo>
                <a:lnTo>
                  <a:pt x="15800" y="1691"/>
                </a:lnTo>
                <a:lnTo>
                  <a:pt x="15822" y="1690"/>
                </a:lnTo>
                <a:lnTo>
                  <a:pt x="15843" y="1690"/>
                </a:lnTo>
                <a:lnTo>
                  <a:pt x="15864" y="1690"/>
                </a:lnTo>
                <a:lnTo>
                  <a:pt x="15885" y="1691"/>
                </a:lnTo>
                <a:lnTo>
                  <a:pt x="15905" y="1693"/>
                </a:lnTo>
                <a:lnTo>
                  <a:pt x="15924" y="1695"/>
                </a:lnTo>
                <a:lnTo>
                  <a:pt x="15943" y="1697"/>
                </a:lnTo>
                <a:lnTo>
                  <a:pt x="15962" y="1700"/>
                </a:lnTo>
                <a:lnTo>
                  <a:pt x="15979" y="1704"/>
                </a:lnTo>
                <a:lnTo>
                  <a:pt x="15997" y="1708"/>
                </a:lnTo>
                <a:lnTo>
                  <a:pt x="16015" y="1714"/>
                </a:lnTo>
                <a:lnTo>
                  <a:pt x="16032" y="1719"/>
                </a:lnTo>
                <a:lnTo>
                  <a:pt x="16047" y="1725"/>
                </a:lnTo>
                <a:lnTo>
                  <a:pt x="16064" y="1731"/>
                </a:lnTo>
                <a:lnTo>
                  <a:pt x="16078" y="1739"/>
                </a:lnTo>
                <a:lnTo>
                  <a:pt x="16093" y="1747"/>
                </a:lnTo>
                <a:lnTo>
                  <a:pt x="16107" y="1756"/>
                </a:lnTo>
                <a:lnTo>
                  <a:pt x="16121" y="1765"/>
                </a:lnTo>
                <a:lnTo>
                  <a:pt x="16135" y="1775"/>
                </a:lnTo>
                <a:lnTo>
                  <a:pt x="16147" y="1785"/>
                </a:lnTo>
                <a:lnTo>
                  <a:pt x="16159" y="1796"/>
                </a:lnTo>
                <a:lnTo>
                  <a:pt x="16171" y="1808"/>
                </a:lnTo>
                <a:lnTo>
                  <a:pt x="16182" y="1820"/>
                </a:lnTo>
                <a:lnTo>
                  <a:pt x="16194" y="1832"/>
                </a:lnTo>
                <a:lnTo>
                  <a:pt x="16204" y="1846"/>
                </a:lnTo>
                <a:lnTo>
                  <a:pt x="16214" y="1860"/>
                </a:lnTo>
                <a:lnTo>
                  <a:pt x="16224" y="1875"/>
                </a:lnTo>
                <a:lnTo>
                  <a:pt x="16232" y="1890"/>
                </a:lnTo>
                <a:lnTo>
                  <a:pt x="16241" y="1906"/>
                </a:lnTo>
                <a:lnTo>
                  <a:pt x="16249" y="1922"/>
                </a:lnTo>
                <a:lnTo>
                  <a:pt x="16269" y="1942"/>
                </a:lnTo>
                <a:lnTo>
                  <a:pt x="16272" y="1968"/>
                </a:lnTo>
                <a:lnTo>
                  <a:pt x="16272" y="1994"/>
                </a:lnTo>
                <a:lnTo>
                  <a:pt x="16272" y="2020"/>
                </a:lnTo>
                <a:lnTo>
                  <a:pt x="16269" y="2047"/>
                </a:lnTo>
                <a:lnTo>
                  <a:pt x="16265" y="2072"/>
                </a:lnTo>
                <a:lnTo>
                  <a:pt x="16258" y="2099"/>
                </a:lnTo>
                <a:lnTo>
                  <a:pt x="16250" y="2125"/>
                </a:lnTo>
                <a:lnTo>
                  <a:pt x="16239" y="2152"/>
                </a:lnTo>
                <a:lnTo>
                  <a:pt x="16227" y="2179"/>
                </a:lnTo>
                <a:lnTo>
                  <a:pt x="16214" y="2205"/>
                </a:lnTo>
                <a:lnTo>
                  <a:pt x="16197" y="2233"/>
                </a:lnTo>
                <a:lnTo>
                  <a:pt x="16179" y="2260"/>
                </a:lnTo>
                <a:lnTo>
                  <a:pt x="16159" y="2288"/>
                </a:lnTo>
                <a:lnTo>
                  <a:pt x="16138" y="2314"/>
                </a:lnTo>
                <a:lnTo>
                  <a:pt x="16115" y="2342"/>
                </a:lnTo>
                <a:lnTo>
                  <a:pt x="16089" y="2370"/>
                </a:lnTo>
                <a:lnTo>
                  <a:pt x="16062" y="2397"/>
                </a:lnTo>
                <a:lnTo>
                  <a:pt x="16033" y="2425"/>
                </a:lnTo>
                <a:lnTo>
                  <a:pt x="16002" y="2453"/>
                </a:lnTo>
                <a:lnTo>
                  <a:pt x="15968" y="2482"/>
                </a:lnTo>
                <a:lnTo>
                  <a:pt x="15934" y="2509"/>
                </a:lnTo>
                <a:lnTo>
                  <a:pt x="15897" y="2537"/>
                </a:lnTo>
                <a:lnTo>
                  <a:pt x="15859" y="2566"/>
                </a:lnTo>
                <a:lnTo>
                  <a:pt x="15817" y="2595"/>
                </a:lnTo>
                <a:lnTo>
                  <a:pt x="15775" y="2624"/>
                </a:lnTo>
                <a:lnTo>
                  <a:pt x="15731" y="2653"/>
                </a:lnTo>
                <a:lnTo>
                  <a:pt x="15685" y="2682"/>
                </a:lnTo>
                <a:lnTo>
                  <a:pt x="15637" y="2710"/>
                </a:lnTo>
                <a:lnTo>
                  <a:pt x="15587" y="2739"/>
                </a:lnTo>
                <a:lnTo>
                  <a:pt x="15535" y="2768"/>
                </a:lnTo>
                <a:lnTo>
                  <a:pt x="15481" y="2798"/>
                </a:lnTo>
                <a:lnTo>
                  <a:pt x="15426" y="2827"/>
                </a:lnTo>
                <a:lnTo>
                  <a:pt x="15302" y="2991"/>
                </a:lnTo>
                <a:lnTo>
                  <a:pt x="15349" y="2979"/>
                </a:lnTo>
                <a:lnTo>
                  <a:pt x="15395" y="2966"/>
                </a:lnTo>
                <a:lnTo>
                  <a:pt x="15438" y="2952"/>
                </a:lnTo>
                <a:lnTo>
                  <a:pt x="15479" y="2939"/>
                </a:lnTo>
                <a:lnTo>
                  <a:pt x="15518" y="2926"/>
                </a:lnTo>
                <a:lnTo>
                  <a:pt x="15555" y="2911"/>
                </a:lnTo>
                <a:lnTo>
                  <a:pt x="15589" y="2898"/>
                </a:lnTo>
                <a:lnTo>
                  <a:pt x="15621" y="2884"/>
                </a:lnTo>
                <a:lnTo>
                  <a:pt x="15651" y="2869"/>
                </a:lnTo>
                <a:lnTo>
                  <a:pt x="15679" y="2855"/>
                </a:lnTo>
                <a:lnTo>
                  <a:pt x="15703" y="2840"/>
                </a:lnTo>
                <a:lnTo>
                  <a:pt x="15727" y="2826"/>
                </a:lnTo>
                <a:lnTo>
                  <a:pt x="15748" y="2811"/>
                </a:lnTo>
                <a:lnTo>
                  <a:pt x="15765" y="2796"/>
                </a:lnTo>
                <a:lnTo>
                  <a:pt x="15782" y="2781"/>
                </a:lnTo>
                <a:lnTo>
                  <a:pt x="15796" y="2766"/>
                </a:lnTo>
                <a:lnTo>
                  <a:pt x="15816" y="2766"/>
                </a:lnTo>
                <a:lnTo>
                  <a:pt x="16187" y="2930"/>
                </a:lnTo>
                <a:lnTo>
                  <a:pt x="16208" y="3074"/>
                </a:lnTo>
                <a:lnTo>
                  <a:pt x="16105" y="3198"/>
                </a:lnTo>
                <a:lnTo>
                  <a:pt x="16043" y="3198"/>
                </a:lnTo>
                <a:lnTo>
                  <a:pt x="15994" y="3207"/>
                </a:lnTo>
                <a:lnTo>
                  <a:pt x="15941" y="3218"/>
                </a:lnTo>
                <a:lnTo>
                  <a:pt x="15884" y="3230"/>
                </a:lnTo>
                <a:lnTo>
                  <a:pt x="15822" y="3244"/>
                </a:lnTo>
                <a:lnTo>
                  <a:pt x="15755" y="3261"/>
                </a:lnTo>
                <a:lnTo>
                  <a:pt x="15684" y="3279"/>
                </a:lnTo>
                <a:lnTo>
                  <a:pt x="15609" y="3299"/>
                </a:lnTo>
                <a:lnTo>
                  <a:pt x="15529" y="3321"/>
                </a:lnTo>
                <a:lnTo>
                  <a:pt x="15444" y="3345"/>
                </a:lnTo>
                <a:lnTo>
                  <a:pt x="15355" y="3371"/>
                </a:lnTo>
                <a:lnTo>
                  <a:pt x="15262" y="3400"/>
                </a:lnTo>
                <a:lnTo>
                  <a:pt x="15163" y="3430"/>
                </a:lnTo>
                <a:lnTo>
                  <a:pt x="15061" y="3461"/>
                </a:lnTo>
                <a:lnTo>
                  <a:pt x="14954" y="3495"/>
                </a:lnTo>
                <a:lnTo>
                  <a:pt x="14842" y="3531"/>
                </a:lnTo>
                <a:lnTo>
                  <a:pt x="14726" y="3568"/>
                </a:lnTo>
                <a:lnTo>
                  <a:pt x="14726" y="3506"/>
                </a:lnTo>
                <a:lnTo>
                  <a:pt x="14870" y="3465"/>
                </a:lnTo>
                <a:lnTo>
                  <a:pt x="14829" y="3444"/>
                </a:lnTo>
                <a:lnTo>
                  <a:pt x="14829" y="3403"/>
                </a:lnTo>
                <a:lnTo>
                  <a:pt x="14685" y="3465"/>
                </a:lnTo>
                <a:lnTo>
                  <a:pt x="14563" y="3465"/>
                </a:lnTo>
                <a:lnTo>
                  <a:pt x="14480" y="3424"/>
                </a:lnTo>
                <a:lnTo>
                  <a:pt x="14460" y="3239"/>
                </a:lnTo>
                <a:lnTo>
                  <a:pt x="14468" y="3217"/>
                </a:lnTo>
                <a:lnTo>
                  <a:pt x="14478" y="3193"/>
                </a:lnTo>
                <a:lnTo>
                  <a:pt x="14491" y="3171"/>
                </a:lnTo>
                <a:lnTo>
                  <a:pt x="14504" y="3149"/>
                </a:lnTo>
                <a:lnTo>
                  <a:pt x="14520" y="3127"/>
                </a:lnTo>
                <a:lnTo>
                  <a:pt x="14537" y="3106"/>
                </a:lnTo>
                <a:lnTo>
                  <a:pt x="14556" y="3084"/>
                </a:lnTo>
                <a:lnTo>
                  <a:pt x="14577" y="3063"/>
                </a:lnTo>
                <a:lnTo>
                  <a:pt x="14600" y="3043"/>
                </a:lnTo>
                <a:lnTo>
                  <a:pt x="14625" y="3023"/>
                </a:lnTo>
                <a:lnTo>
                  <a:pt x="14650" y="3003"/>
                </a:lnTo>
                <a:lnTo>
                  <a:pt x="14679" y="2985"/>
                </a:lnTo>
                <a:lnTo>
                  <a:pt x="14709" y="2965"/>
                </a:lnTo>
                <a:lnTo>
                  <a:pt x="14740" y="2947"/>
                </a:lnTo>
                <a:lnTo>
                  <a:pt x="14774" y="2928"/>
                </a:lnTo>
                <a:lnTo>
                  <a:pt x="14809" y="2910"/>
                </a:lnTo>
                <a:lnTo>
                  <a:pt x="14789" y="2704"/>
                </a:lnTo>
                <a:lnTo>
                  <a:pt x="14785" y="2673"/>
                </a:lnTo>
                <a:lnTo>
                  <a:pt x="14781" y="2642"/>
                </a:lnTo>
                <a:lnTo>
                  <a:pt x="14780" y="2612"/>
                </a:lnTo>
                <a:lnTo>
                  <a:pt x="14781" y="2581"/>
                </a:lnTo>
                <a:lnTo>
                  <a:pt x="14784" y="2551"/>
                </a:lnTo>
                <a:lnTo>
                  <a:pt x="14788" y="2521"/>
                </a:lnTo>
                <a:lnTo>
                  <a:pt x="14794" y="2491"/>
                </a:lnTo>
                <a:lnTo>
                  <a:pt x="14801" y="2461"/>
                </a:lnTo>
                <a:lnTo>
                  <a:pt x="14810" y="2431"/>
                </a:lnTo>
                <a:lnTo>
                  <a:pt x="14821" y="2401"/>
                </a:lnTo>
                <a:lnTo>
                  <a:pt x="14833" y="2372"/>
                </a:lnTo>
                <a:lnTo>
                  <a:pt x="14848" y="2342"/>
                </a:lnTo>
                <a:lnTo>
                  <a:pt x="14865" y="2313"/>
                </a:lnTo>
                <a:lnTo>
                  <a:pt x="14881" y="2283"/>
                </a:lnTo>
                <a:lnTo>
                  <a:pt x="14901" y="2254"/>
                </a:lnTo>
                <a:lnTo>
                  <a:pt x="14922" y="2225"/>
                </a:lnTo>
                <a:lnTo>
                  <a:pt x="14944" y="2197"/>
                </a:lnTo>
                <a:lnTo>
                  <a:pt x="14969" y="2168"/>
                </a:lnTo>
                <a:lnTo>
                  <a:pt x="14995" y="2139"/>
                </a:lnTo>
                <a:lnTo>
                  <a:pt x="15023" y="2111"/>
                </a:lnTo>
                <a:lnTo>
                  <a:pt x="15052" y="2082"/>
                </a:lnTo>
                <a:lnTo>
                  <a:pt x="15083" y="2054"/>
                </a:lnTo>
                <a:lnTo>
                  <a:pt x="15116" y="2026"/>
                </a:lnTo>
                <a:lnTo>
                  <a:pt x="15151" y="1998"/>
                </a:lnTo>
                <a:lnTo>
                  <a:pt x="15187" y="1970"/>
                </a:lnTo>
                <a:lnTo>
                  <a:pt x="15225" y="1942"/>
                </a:lnTo>
                <a:lnTo>
                  <a:pt x="15264" y="1915"/>
                </a:lnTo>
                <a:lnTo>
                  <a:pt x="15305" y="1887"/>
                </a:lnTo>
                <a:lnTo>
                  <a:pt x="15348" y="1860"/>
                </a:lnTo>
                <a:lnTo>
                  <a:pt x="15393" y="1832"/>
                </a:lnTo>
                <a:lnTo>
                  <a:pt x="15439" y="1805"/>
                </a:lnTo>
                <a:lnTo>
                  <a:pt x="15487" y="1778"/>
                </a:lnTo>
                <a:lnTo>
                  <a:pt x="15492" y="1778"/>
                </a:lnTo>
                <a:lnTo>
                  <a:pt x="15497" y="1777"/>
                </a:lnTo>
                <a:lnTo>
                  <a:pt x="15502" y="1775"/>
                </a:lnTo>
                <a:lnTo>
                  <a:pt x="15507" y="1771"/>
                </a:lnTo>
                <a:lnTo>
                  <a:pt x="15511" y="1768"/>
                </a:lnTo>
                <a:lnTo>
                  <a:pt x="15516" y="1763"/>
                </a:lnTo>
                <a:lnTo>
                  <a:pt x="15519" y="1757"/>
                </a:lnTo>
                <a:lnTo>
                  <a:pt x="15523" y="1751"/>
                </a:lnTo>
                <a:lnTo>
                  <a:pt x="15530" y="1736"/>
                </a:lnTo>
                <a:lnTo>
                  <a:pt x="15538" y="1717"/>
                </a:lnTo>
                <a:lnTo>
                  <a:pt x="15543" y="1696"/>
                </a:lnTo>
                <a:lnTo>
                  <a:pt x="15549" y="1670"/>
                </a:lnTo>
                <a:lnTo>
                  <a:pt x="15553" y="1642"/>
                </a:lnTo>
                <a:lnTo>
                  <a:pt x="15558" y="1609"/>
                </a:lnTo>
                <a:lnTo>
                  <a:pt x="15561" y="1574"/>
                </a:lnTo>
                <a:lnTo>
                  <a:pt x="15565" y="1535"/>
                </a:lnTo>
                <a:lnTo>
                  <a:pt x="15567" y="1493"/>
                </a:lnTo>
                <a:lnTo>
                  <a:pt x="15568" y="1447"/>
                </a:lnTo>
                <a:lnTo>
                  <a:pt x="15569" y="1397"/>
                </a:lnTo>
                <a:lnTo>
                  <a:pt x="15570" y="1345"/>
                </a:lnTo>
                <a:lnTo>
                  <a:pt x="15492" y="1356"/>
                </a:lnTo>
                <a:lnTo>
                  <a:pt x="15420" y="1367"/>
                </a:lnTo>
                <a:lnTo>
                  <a:pt x="15354" y="1380"/>
                </a:lnTo>
                <a:lnTo>
                  <a:pt x="15292" y="1392"/>
                </a:lnTo>
                <a:lnTo>
                  <a:pt x="15235" y="1405"/>
                </a:lnTo>
                <a:lnTo>
                  <a:pt x="15184" y="1420"/>
                </a:lnTo>
                <a:lnTo>
                  <a:pt x="15161" y="1426"/>
                </a:lnTo>
                <a:lnTo>
                  <a:pt x="15137" y="1434"/>
                </a:lnTo>
                <a:lnTo>
                  <a:pt x="15116" y="1441"/>
                </a:lnTo>
                <a:lnTo>
                  <a:pt x="15096" y="1448"/>
                </a:lnTo>
                <a:lnTo>
                  <a:pt x="15078" y="1456"/>
                </a:lnTo>
                <a:lnTo>
                  <a:pt x="15061" y="1464"/>
                </a:lnTo>
                <a:lnTo>
                  <a:pt x="15044" y="1473"/>
                </a:lnTo>
                <a:lnTo>
                  <a:pt x="15030" y="1481"/>
                </a:lnTo>
                <a:lnTo>
                  <a:pt x="15017" y="1489"/>
                </a:lnTo>
                <a:lnTo>
                  <a:pt x="15004" y="1498"/>
                </a:lnTo>
                <a:lnTo>
                  <a:pt x="14993" y="1507"/>
                </a:lnTo>
                <a:lnTo>
                  <a:pt x="14983" y="1516"/>
                </a:lnTo>
                <a:lnTo>
                  <a:pt x="14975" y="1525"/>
                </a:lnTo>
                <a:lnTo>
                  <a:pt x="14968" y="1534"/>
                </a:lnTo>
                <a:lnTo>
                  <a:pt x="14962" y="1544"/>
                </a:lnTo>
                <a:lnTo>
                  <a:pt x="14958" y="1553"/>
                </a:lnTo>
                <a:lnTo>
                  <a:pt x="14954" y="1563"/>
                </a:lnTo>
                <a:lnTo>
                  <a:pt x="14952" y="1573"/>
                </a:lnTo>
                <a:lnTo>
                  <a:pt x="14952" y="1583"/>
                </a:lnTo>
                <a:lnTo>
                  <a:pt x="14952" y="1593"/>
                </a:lnTo>
                <a:lnTo>
                  <a:pt x="14932" y="1593"/>
                </a:lnTo>
                <a:lnTo>
                  <a:pt x="14829" y="1531"/>
                </a:lnTo>
                <a:lnTo>
                  <a:pt x="14809" y="1407"/>
                </a:lnTo>
                <a:lnTo>
                  <a:pt x="14863" y="1360"/>
                </a:lnTo>
                <a:lnTo>
                  <a:pt x="14919" y="1314"/>
                </a:lnTo>
                <a:lnTo>
                  <a:pt x="14975" y="1270"/>
                </a:lnTo>
                <a:lnTo>
                  <a:pt x="15033" y="1228"/>
                </a:lnTo>
                <a:lnTo>
                  <a:pt x="15063" y="1208"/>
                </a:lnTo>
                <a:lnTo>
                  <a:pt x="15093" y="1188"/>
                </a:lnTo>
                <a:lnTo>
                  <a:pt x="15123" y="1168"/>
                </a:lnTo>
                <a:lnTo>
                  <a:pt x="15153" y="1149"/>
                </a:lnTo>
                <a:lnTo>
                  <a:pt x="15183" y="1131"/>
                </a:lnTo>
                <a:lnTo>
                  <a:pt x="15214" y="1113"/>
                </a:lnTo>
                <a:lnTo>
                  <a:pt x="15245" y="1095"/>
                </a:lnTo>
                <a:lnTo>
                  <a:pt x="15276" y="1079"/>
                </a:lnTo>
                <a:lnTo>
                  <a:pt x="15340" y="1046"/>
                </a:lnTo>
                <a:lnTo>
                  <a:pt x="15405" y="1016"/>
                </a:lnTo>
                <a:lnTo>
                  <a:pt x="15470" y="987"/>
                </a:lnTo>
                <a:lnTo>
                  <a:pt x="15538" y="960"/>
                </a:lnTo>
                <a:lnTo>
                  <a:pt x="15606" y="935"/>
                </a:lnTo>
                <a:lnTo>
                  <a:pt x="15674" y="912"/>
                </a:lnTo>
                <a:lnTo>
                  <a:pt x="15744" y="891"/>
                </a:lnTo>
                <a:lnTo>
                  <a:pt x="15816" y="872"/>
                </a:lnTo>
                <a:close/>
                <a:moveTo>
                  <a:pt x="13513" y="1407"/>
                </a:moveTo>
                <a:lnTo>
                  <a:pt x="13534" y="1406"/>
                </a:lnTo>
                <a:lnTo>
                  <a:pt x="13557" y="1405"/>
                </a:lnTo>
                <a:lnTo>
                  <a:pt x="13578" y="1406"/>
                </a:lnTo>
                <a:lnTo>
                  <a:pt x="13600" y="1408"/>
                </a:lnTo>
                <a:lnTo>
                  <a:pt x="13621" y="1412"/>
                </a:lnTo>
                <a:lnTo>
                  <a:pt x="13643" y="1416"/>
                </a:lnTo>
                <a:lnTo>
                  <a:pt x="13664" y="1422"/>
                </a:lnTo>
                <a:lnTo>
                  <a:pt x="13685" y="1430"/>
                </a:lnTo>
                <a:lnTo>
                  <a:pt x="13706" y="1438"/>
                </a:lnTo>
                <a:lnTo>
                  <a:pt x="13727" y="1448"/>
                </a:lnTo>
                <a:lnTo>
                  <a:pt x="13748" y="1460"/>
                </a:lnTo>
                <a:lnTo>
                  <a:pt x="13770" y="1472"/>
                </a:lnTo>
                <a:lnTo>
                  <a:pt x="13791" y="1486"/>
                </a:lnTo>
                <a:lnTo>
                  <a:pt x="13811" y="1502"/>
                </a:lnTo>
                <a:lnTo>
                  <a:pt x="13832" y="1518"/>
                </a:lnTo>
                <a:lnTo>
                  <a:pt x="13853" y="1536"/>
                </a:lnTo>
                <a:lnTo>
                  <a:pt x="13873" y="1555"/>
                </a:lnTo>
                <a:lnTo>
                  <a:pt x="13894" y="1576"/>
                </a:lnTo>
                <a:lnTo>
                  <a:pt x="13914" y="1598"/>
                </a:lnTo>
                <a:lnTo>
                  <a:pt x="13934" y="1622"/>
                </a:lnTo>
                <a:lnTo>
                  <a:pt x="13954" y="1646"/>
                </a:lnTo>
                <a:lnTo>
                  <a:pt x="13975" y="1672"/>
                </a:lnTo>
                <a:lnTo>
                  <a:pt x="13995" y="1699"/>
                </a:lnTo>
                <a:lnTo>
                  <a:pt x="14015" y="1727"/>
                </a:lnTo>
                <a:lnTo>
                  <a:pt x="14034" y="1757"/>
                </a:lnTo>
                <a:lnTo>
                  <a:pt x="14054" y="1789"/>
                </a:lnTo>
                <a:lnTo>
                  <a:pt x="14074" y="1821"/>
                </a:lnTo>
                <a:lnTo>
                  <a:pt x="14094" y="1855"/>
                </a:lnTo>
                <a:lnTo>
                  <a:pt x="14112" y="1890"/>
                </a:lnTo>
                <a:lnTo>
                  <a:pt x="14132" y="1927"/>
                </a:lnTo>
                <a:lnTo>
                  <a:pt x="14151" y="1965"/>
                </a:lnTo>
                <a:lnTo>
                  <a:pt x="14171" y="2003"/>
                </a:lnTo>
                <a:lnTo>
                  <a:pt x="14212" y="2210"/>
                </a:lnTo>
                <a:lnTo>
                  <a:pt x="14218" y="2258"/>
                </a:lnTo>
                <a:lnTo>
                  <a:pt x="14223" y="2306"/>
                </a:lnTo>
                <a:lnTo>
                  <a:pt x="14227" y="2355"/>
                </a:lnTo>
                <a:lnTo>
                  <a:pt x="14230" y="2404"/>
                </a:lnTo>
                <a:lnTo>
                  <a:pt x="14232" y="2454"/>
                </a:lnTo>
                <a:lnTo>
                  <a:pt x="14233" y="2505"/>
                </a:lnTo>
                <a:lnTo>
                  <a:pt x="14233" y="2556"/>
                </a:lnTo>
                <a:lnTo>
                  <a:pt x="14232" y="2607"/>
                </a:lnTo>
                <a:lnTo>
                  <a:pt x="14231" y="2659"/>
                </a:lnTo>
                <a:lnTo>
                  <a:pt x="14228" y="2711"/>
                </a:lnTo>
                <a:lnTo>
                  <a:pt x="14224" y="2765"/>
                </a:lnTo>
                <a:lnTo>
                  <a:pt x="14220" y="2819"/>
                </a:lnTo>
                <a:lnTo>
                  <a:pt x="14214" y="2872"/>
                </a:lnTo>
                <a:lnTo>
                  <a:pt x="14208" y="2928"/>
                </a:lnTo>
                <a:lnTo>
                  <a:pt x="14200" y="2982"/>
                </a:lnTo>
                <a:lnTo>
                  <a:pt x="14191" y="3038"/>
                </a:lnTo>
                <a:lnTo>
                  <a:pt x="14182" y="3094"/>
                </a:lnTo>
                <a:lnTo>
                  <a:pt x="14171" y="3151"/>
                </a:lnTo>
                <a:lnTo>
                  <a:pt x="14160" y="3209"/>
                </a:lnTo>
                <a:lnTo>
                  <a:pt x="14148" y="3266"/>
                </a:lnTo>
                <a:lnTo>
                  <a:pt x="14135" y="3324"/>
                </a:lnTo>
                <a:lnTo>
                  <a:pt x="14120" y="3383"/>
                </a:lnTo>
                <a:lnTo>
                  <a:pt x="14105" y="3443"/>
                </a:lnTo>
                <a:lnTo>
                  <a:pt x="14089" y="3503"/>
                </a:lnTo>
                <a:lnTo>
                  <a:pt x="14071" y="3563"/>
                </a:lnTo>
                <a:lnTo>
                  <a:pt x="14054" y="3624"/>
                </a:lnTo>
                <a:lnTo>
                  <a:pt x="14035" y="3685"/>
                </a:lnTo>
                <a:lnTo>
                  <a:pt x="14015" y="3747"/>
                </a:lnTo>
                <a:lnTo>
                  <a:pt x="13994" y="3809"/>
                </a:lnTo>
                <a:lnTo>
                  <a:pt x="13971" y="3872"/>
                </a:lnTo>
                <a:lnTo>
                  <a:pt x="13948" y="3936"/>
                </a:lnTo>
                <a:lnTo>
                  <a:pt x="13924" y="4000"/>
                </a:lnTo>
                <a:lnTo>
                  <a:pt x="13924" y="4061"/>
                </a:lnTo>
                <a:lnTo>
                  <a:pt x="14542" y="3939"/>
                </a:lnTo>
                <a:lnTo>
                  <a:pt x="15055" y="3856"/>
                </a:lnTo>
                <a:lnTo>
                  <a:pt x="15055" y="3918"/>
                </a:lnTo>
                <a:lnTo>
                  <a:pt x="14899" y="3980"/>
                </a:lnTo>
                <a:lnTo>
                  <a:pt x="14750" y="4039"/>
                </a:lnTo>
                <a:lnTo>
                  <a:pt x="14607" y="4094"/>
                </a:lnTo>
                <a:lnTo>
                  <a:pt x="14472" y="4147"/>
                </a:lnTo>
                <a:lnTo>
                  <a:pt x="14343" y="4195"/>
                </a:lnTo>
                <a:lnTo>
                  <a:pt x="14220" y="4240"/>
                </a:lnTo>
                <a:lnTo>
                  <a:pt x="14105" y="4281"/>
                </a:lnTo>
                <a:lnTo>
                  <a:pt x="13996" y="4320"/>
                </a:lnTo>
                <a:lnTo>
                  <a:pt x="13894" y="4353"/>
                </a:lnTo>
                <a:lnTo>
                  <a:pt x="13800" y="4384"/>
                </a:lnTo>
                <a:lnTo>
                  <a:pt x="13711" y="4411"/>
                </a:lnTo>
                <a:lnTo>
                  <a:pt x="13629" y="4435"/>
                </a:lnTo>
                <a:lnTo>
                  <a:pt x="13553" y="4455"/>
                </a:lnTo>
                <a:lnTo>
                  <a:pt x="13486" y="4472"/>
                </a:lnTo>
                <a:lnTo>
                  <a:pt x="13453" y="4478"/>
                </a:lnTo>
                <a:lnTo>
                  <a:pt x="13423" y="4484"/>
                </a:lnTo>
                <a:lnTo>
                  <a:pt x="13396" y="4490"/>
                </a:lnTo>
                <a:lnTo>
                  <a:pt x="13369" y="4494"/>
                </a:lnTo>
                <a:lnTo>
                  <a:pt x="13328" y="4453"/>
                </a:lnTo>
                <a:lnTo>
                  <a:pt x="13307" y="4330"/>
                </a:lnTo>
                <a:lnTo>
                  <a:pt x="13306" y="4298"/>
                </a:lnTo>
                <a:lnTo>
                  <a:pt x="13305" y="4265"/>
                </a:lnTo>
                <a:lnTo>
                  <a:pt x="13305" y="4232"/>
                </a:lnTo>
                <a:lnTo>
                  <a:pt x="13305" y="4198"/>
                </a:lnTo>
                <a:lnTo>
                  <a:pt x="13307" y="4163"/>
                </a:lnTo>
                <a:lnTo>
                  <a:pt x="13310" y="4127"/>
                </a:lnTo>
                <a:lnTo>
                  <a:pt x="13315" y="4090"/>
                </a:lnTo>
                <a:lnTo>
                  <a:pt x="13319" y="4051"/>
                </a:lnTo>
                <a:lnTo>
                  <a:pt x="13325" y="4012"/>
                </a:lnTo>
                <a:lnTo>
                  <a:pt x="13332" y="3972"/>
                </a:lnTo>
                <a:lnTo>
                  <a:pt x="13340" y="3931"/>
                </a:lnTo>
                <a:lnTo>
                  <a:pt x="13349" y="3889"/>
                </a:lnTo>
                <a:lnTo>
                  <a:pt x="13359" y="3847"/>
                </a:lnTo>
                <a:lnTo>
                  <a:pt x="13370" y="3803"/>
                </a:lnTo>
                <a:lnTo>
                  <a:pt x="13382" y="3758"/>
                </a:lnTo>
                <a:lnTo>
                  <a:pt x="13395" y="3712"/>
                </a:lnTo>
                <a:lnTo>
                  <a:pt x="13409" y="3665"/>
                </a:lnTo>
                <a:lnTo>
                  <a:pt x="13423" y="3617"/>
                </a:lnTo>
                <a:lnTo>
                  <a:pt x="13440" y="3568"/>
                </a:lnTo>
                <a:lnTo>
                  <a:pt x="13457" y="3518"/>
                </a:lnTo>
                <a:lnTo>
                  <a:pt x="13474" y="3468"/>
                </a:lnTo>
                <a:lnTo>
                  <a:pt x="13494" y="3416"/>
                </a:lnTo>
                <a:lnTo>
                  <a:pt x="13514" y="3364"/>
                </a:lnTo>
                <a:lnTo>
                  <a:pt x="13535" y="3311"/>
                </a:lnTo>
                <a:lnTo>
                  <a:pt x="13580" y="3201"/>
                </a:lnTo>
                <a:lnTo>
                  <a:pt x="13629" y="3087"/>
                </a:lnTo>
                <a:lnTo>
                  <a:pt x="13682" y="2969"/>
                </a:lnTo>
                <a:lnTo>
                  <a:pt x="13740" y="2848"/>
                </a:lnTo>
                <a:lnTo>
                  <a:pt x="13752" y="2798"/>
                </a:lnTo>
                <a:lnTo>
                  <a:pt x="13764" y="2748"/>
                </a:lnTo>
                <a:lnTo>
                  <a:pt x="13775" y="2697"/>
                </a:lnTo>
                <a:lnTo>
                  <a:pt x="13785" y="2645"/>
                </a:lnTo>
                <a:lnTo>
                  <a:pt x="13795" y="2592"/>
                </a:lnTo>
                <a:lnTo>
                  <a:pt x="13805" y="2537"/>
                </a:lnTo>
                <a:lnTo>
                  <a:pt x="13814" y="2482"/>
                </a:lnTo>
                <a:lnTo>
                  <a:pt x="13822" y="2426"/>
                </a:lnTo>
                <a:lnTo>
                  <a:pt x="13828" y="2370"/>
                </a:lnTo>
                <a:lnTo>
                  <a:pt x="13836" y="2311"/>
                </a:lnTo>
                <a:lnTo>
                  <a:pt x="13842" y="2252"/>
                </a:lnTo>
                <a:lnTo>
                  <a:pt x="13847" y="2192"/>
                </a:lnTo>
                <a:lnTo>
                  <a:pt x="13852" y="2131"/>
                </a:lnTo>
                <a:lnTo>
                  <a:pt x="13856" y="2069"/>
                </a:lnTo>
                <a:lnTo>
                  <a:pt x="13859" y="2007"/>
                </a:lnTo>
                <a:lnTo>
                  <a:pt x="13863" y="1942"/>
                </a:lnTo>
                <a:lnTo>
                  <a:pt x="13854" y="1901"/>
                </a:lnTo>
                <a:lnTo>
                  <a:pt x="13844" y="1862"/>
                </a:lnTo>
                <a:lnTo>
                  <a:pt x="13833" y="1824"/>
                </a:lnTo>
                <a:lnTo>
                  <a:pt x="13819" y="1787"/>
                </a:lnTo>
                <a:lnTo>
                  <a:pt x="13804" y="1750"/>
                </a:lnTo>
                <a:lnTo>
                  <a:pt x="13787" y="1716"/>
                </a:lnTo>
                <a:lnTo>
                  <a:pt x="13770" y="1682"/>
                </a:lnTo>
                <a:lnTo>
                  <a:pt x="13750" y="1649"/>
                </a:lnTo>
                <a:lnTo>
                  <a:pt x="13729" y="1617"/>
                </a:lnTo>
                <a:lnTo>
                  <a:pt x="13705" y="1587"/>
                </a:lnTo>
                <a:lnTo>
                  <a:pt x="13681" y="1558"/>
                </a:lnTo>
                <a:lnTo>
                  <a:pt x="13654" y="1529"/>
                </a:lnTo>
                <a:lnTo>
                  <a:pt x="13626" y="1503"/>
                </a:lnTo>
                <a:lnTo>
                  <a:pt x="13598" y="1476"/>
                </a:lnTo>
                <a:lnTo>
                  <a:pt x="13567" y="1452"/>
                </a:lnTo>
                <a:lnTo>
                  <a:pt x="13534" y="1427"/>
                </a:lnTo>
                <a:lnTo>
                  <a:pt x="13513" y="1407"/>
                </a:lnTo>
                <a:close/>
                <a:moveTo>
                  <a:pt x="15713" y="2293"/>
                </a:moveTo>
                <a:lnTo>
                  <a:pt x="15775" y="2272"/>
                </a:lnTo>
                <a:lnTo>
                  <a:pt x="15793" y="2263"/>
                </a:lnTo>
                <a:lnTo>
                  <a:pt x="15810" y="2255"/>
                </a:lnTo>
                <a:lnTo>
                  <a:pt x="15826" y="2245"/>
                </a:lnTo>
                <a:lnTo>
                  <a:pt x="15841" y="2235"/>
                </a:lnTo>
                <a:lnTo>
                  <a:pt x="15855" y="2225"/>
                </a:lnTo>
                <a:lnTo>
                  <a:pt x="15869" y="2213"/>
                </a:lnTo>
                <a:lnTo>
                  <a:pt x="15882" y="2202"/>
                </a:lnTo>
                <a:lnTo>
                  <a:pt x="15894" y="2189"/>
                </a:lnTo>
                <a:lnTo>
                  <a:pt x="15905" y="2177"/>
                </a:lnTo>
                <a:lnTo>
                  <a:pt x="15915" y="2162"/>
                </a:lnTo>
                <a:lnTo>
                  <a:pt x="15924" y="2148"/>
                </a:lnTo>
                <a:lnTo>
                  <a:pt x="15933" y="2133"/>
                </a:lnTo>
                <a:lnTo>
                  <a:pt x="15941" y="2117"/>
                </a:lnTo>
                <a:lnTo>
                  <a:pt x="15948" y="2101"/>
                </a:lnTo>
                <a:lnTo>
                  <a:pt x="15955" y="2083"/>
                </a:lnTo>
                <a:lnTo>
                  <a:pt x="15959" y="2067"/>
                </a:lnTo>
                <a:lnTo>
                  <a:pt x="15959" y="2003"/>
                </a:lnTo>
                <a:lnTo>
                  <a:pt x="15957" y="1997"/>
                </a:lnTo>
                <a:lnTo>
                  <a:pt x="15954" y="1990"/>
                </a:lnTo>
                <a:lnTo>
                  <a:pt x="15951" y="1983"/>
                </a:lnTo>
                <a:lnTo>
                  <a:pt x="15946" y="1979"/>
                </a:lnTo>
                <a:lnTo>
                  <a:pt x="15942" y="1973"/>
                </a:lnTo>
                <a:lnTo>
                  <a:pt x="15936" y="1970"/>
                </a:lnTo>
                <a:lnTo>
                  <a:pt x="15931" y="1966"/>
                </a:lnTo>
                <a:lnTo>
                  <a:pt x="15924" y="1963"/>
                </a:lnTo>
                <a:lnTo>
                  <a:pt x="15917" y="1961"/>
                </a:lnTo>
                <a:lnTo>
                  <a:pt x="15911" y="1959"/>
                </a:lnTo>
                <a:lnTo>
                  <a:pt x="15903" y="1958"/>
                </a:lnTo>
                <a:lnTo>
                  <a:pt x="15895" y="1958"/>
                </a:lnTo>
                <a:lnTo>
                  <a:pt x="15886" y="1959"/>
                </a:lnTo>
                <a:lnTo>
                  <a:pt x="15877" y="1959"/>
                </a:lnTo>
                <a:lnTo>
                  <a:pt x="15867" y="1961"/>
                </a:lnTo>
                <a:lnTo>
                  <a:pt x="15857" y="1963"/>
                </a:lnTo>
                <a:lnTo>
                  <a:pt x="15850" y="1965"/>
                </a:lnTo>
                <a:lnTo>
                  <a:pt x="15842" y="1967"/>
                </a:lnTo>
                <a:lnTo>
                  <a:pt x="15835" y="1970"/>
                </a:lnTo>
                <a:lnTo>
                  <a:pt x="15829" y="1972"/>
                </a:lnTo>
                <a:lnTo>
                  <a:pt x="15822" y="1977"/>
                </a:lnTo>
                <a:lnTo>
                  <a:pt x="15815" y="1981"/>
                </a:lnTo>
                <a:lnTo>
                  <a:pt x="15809" y="1986"/>
                </a:lnTo>
                <a:lnTo>
                  <a:pt x="15802" y="1991"/>
                </a:lnTo>
                <a:lnTo>
                  <a:pt x="15791" y="2004"/>
                </a:lnTo>
                <a:lnTo>
                  <a:pt x="15780" y="2019"/>
                </a:lnTo>
                <a:lnTo>
                  <a:pt x="15770" y="2037"/>
                </a:lnTo>
                <a:lnTo>
                  <a:pt x="15760" y="2056"/>
                </a:lnTo>
                <a:lnTo>
                  <a:pt x="15751" y="2078"/>
                </a:lnTo>
                <a:lnTo>
                  <a:pt x="15743" y="2101"/>
                </a:lnTo>
                <a:lnTo>
                  <a:pt x="15736" y="2128"/>
                </a:lnTo>
                <a:lnTo>
                  <a:pt x="15730" y="2155"/>
                </a:lnTo>
                <a:lnTo>
                  <a:pt x="15725" y="2187"/>
                </a:lnTo>
                <a:lnTo>
                  <a:pt x="15720" y="2220"/>
                </a:lnTo>
                <a:lnTo>
                  <a:pt x="15717" y="2255"/>
                </a:lnTo>
                <a:lnTo>
                  <a:pt x="15713" y="2293"/>
                </a:lnTo>
                <a:close/>
                <a:moveTo>
                  <a:pt x="15282" y="2477"/>
                </a:moveTo>
                <a:lnTo>
                  <a:pt x="15302" y="2477"/>
                </a:lnTo>
                <a:lnTo>
                  <a:pt x="15327" y="2455"/>
                </a:lnTo>
                <a:lnTo>
                  <a:pt x="15349" y="2432"/>
                </a:lnTo>
                <a:lnTo>
                  <a:pt x="15370" y="2408"/>
                </a:lnTo>
                <a:lnTo>
                  <a:pt x="15389" y="2386"/>
                </a:lnTo>
                <a:lnTo>
                  <a:pt x="15407" y="2364"/>
                </a:lnTo>
                <a:lnTo>
                  <a:pt x="15421" y="2342"/>
                </a:lnTo>
                <a:lnTo>
                  <a:pt x="15435" y="2320"/>
                </a:lnTo>
                <a:lnTo>
                  <a:pt x="15446" y="2298"/>
                </a:lnTo>
                <a:lnTo>
                  <a:pt x="15456" y="2275"/>
                </a:lnTo>
                <a:lnTo>
                  <a:pt x="15462" y="2254"/>
                </a:lnTo>
                <a:lnTo>
                  <a:pt x="15468" y="2232"/>
                </a:lnTo>
                <a:lnTo>
                  <a:pt x="15472" y="2211"/>
                </a:lnTo>
                <a:lnTo>
                  <a:pt x="15474" y="2190"/>
                </a:lnTo>
                <a:lnTo>
                  <a:pt x="15474" y="2169"/>
                </a:lnTo>
                <a:lnTo>
                  <a:pt x="15471" y="2148"/>
                </a:lnTo>
                <a:lnTo>
                  <a:pt x="15467" y="2128"/>
                </a:lnTo>
                <a:lnTo>
                  <a:pt x="15439" y="2141"/>
                </a:lnTo>
                <a:lnTo>
                  <a:pt x="15415" y="2155"/>
                </a:lnTo>
                <a:lnTo>
                  <a:pt x="15391" y="2171"/>
                </a:lnTo>
                <a:lnTo>
                  <a:pt x="15370" y="2188"/>
                </a:lnTo>
                <a:lnTo>
                  <a:pt x="15360" y="2197"/>
                </a:lnTo>
                <a:lnTo>
                  <a:pt x="15352" y="2205"/>
                </a:lnTo>
                <a:lnTo>
                  <a:pt x="15343" y="2215"/>
                </a:lnTo>
                <a:lnTo>
                  <a:pt x="15335" y="2225"/>
                </a:lnTo>
                <a:lnTo>
                  <a:pt x="15327" y="2235"/>
                </a:lnTo>
                <a:lnTo>
                  <a:pt x="15320" y="2245"/>
                </a:lnTo>
                <a:lnTo>
                  <a:pt x="15314" y="2255"/>
                </a:lnTo>
                <a:lnTo>
                  <a:pt x="15307" y="2266"/>
                </a:lnTo>
                <a:lnTo>
                  <a:pt x="15302" y="2278"/>
                </a:lnTo>
                <a:lnTo>
                  <a:pt x="15297" y="2289"/>
                </a:lnTo>
                <a:lnTo>
                  <a:pt x="15293" y="2301"/>
                </a:lnTo>
                <a:lnTo>
                  <a:pt x="15288" y="2313"/>
                </a:lnTo>
                <a:lnTo>
                  <a:pt x="15285" y="2325"/>
                </a:lnTo>
                <a:lnTo>
                  <a:pt x="15283" y="2337"/>
                </a:lnTo>
                <a:lnTo>
                  <a:pt x="15279" y="2350"/>
                </a:lnTo>
                <a:lnTo>
                  <a:pt x="15278" y="2363"/>
                </a:lnTo>
                <a:lnTo>
                  <a:pt x="15276" y="2390"/>
                </a:lnTo>
                <a:lnTo>
                  <a:pt x="15276" y="2418"/>
                </a:lnTo>
                <a:lnTo>
                  <a:pt x="15277" y="2447"/>
                </a:lnTo>
                <a:lnTo>
                  <a:pt x="15282" y="2477"/>
                </a:lnTo>
                <a:close/>
                <a:moveTo>
                  <a:pt x="16310" y="2293"/>
                </a:moveTo>
                <a:lnTo>
                  <a:pt x="16314" y="2301"/>
                </a:lnTo>
                <a:lnTo>
                  <a:pt x="16320" y="2310"/>
                </a:lnTo>
                <a:lnTo>
                  <a:pt x="16329" y="2320"/>
                </a:lnTo>
                <a:lnTo>
                  <a:pt x="16340" y="2331"/>
                </a:lnTo>
                <a:lnTo>
                  <a:pt x="16353" y="2343"/>
                </a:lnTo>
                <a:lnTo>
                  <a:pt x="16369" y="2356"/>
                </a:lnTo>
                <a:lnTo>
                  <a:pt x="16387" y="2370"/>
                </a:lnTo>
                <a:lnTo>
                  <a:pt x="16408" y="2385"/>
                </a:lnTo>
                <a:lnTo>
                  <a:pt x="16456" y="2417"/>
                </a:lnTo>
                <a:lnTo>
                  <a:pt x="16514" y="2454"/>
                </a:lnTo>
                <a:lnTo>
                  <a:pt x="16582" y="2495"/>
                </a:lnTo>
                <a:lnTo>
                  <a:pt x="16659" y="2539"/>
                </a:lnTo>
                <a:lnTo>
                  <a:pt x="16722" y="2704"/>
                </a:lnTo>
                <a:lnTo>
                  <a:pt x="16708" y="2721"/>
                </a:lnTo>
                <a:lnTo>
                  <a:pt x="16696" y="2738"/>
                </a:lnTo>
                <a:lnTo>
                  <a:pt x="16683" y="2754"/>
                </a:lnTo>
                <a:lnTo>
                  <a:pt x="16669" y="2768"/>
                </a:lnTo>
                <a:lnTo>
                  <a:pt x="16655" y="2781"/>
                </a:lnTo>
                <a:lnTo>
                  <a:pt x="16642" y="2795"/>
                </a:lnTo>
                <a:lnTo>
                  <a:pt x="16627" y="2806"/>
                </a:lnTo>
                <a:lnTo>
                  <a:pt x="16614" y="2817"/>
                </a:lnTo>
                <a:lnTo>
                  <a:pt x="16600" y="2827"/>
                </a:lnTo>
                <a:lnTo>
                  <a:pt x="16585" y="2836"/>
                </a:lnTo>
                <a:lnTo>
                  <a:pt x="16571" y="2844"/>
                </a:lnTo>
                <a:lnTo>
                  <a:pt x="16556" y="2850"/>
                </a:lnTo>
                <a:lnTo>
                  <a:pt x="16541" y="2857"/>
                </a:lnTo>
                <a:lnTo>
                  <a:pt x="16526" y="2861"/>
                </a:lnTo>
                <a:lnTo>
                  <a:pt x="16511" y="2866"/>
                </a:lnTo>
                <a:lnTo>
                  <a:pt x="16495" y="2868"/>
                </a:lnTo>
                <a:lnTo>
                  <a:pt x="16470" y="2831"/>
                </a:lnTo>
                <a:lnTo>
                  <a:pt x="16444" y="2795"/>
                </a:lnTo>
                <a:lnTo>
                  <a:pt x="16419" y="2761"/>
                </a:lnTo>
                <a:lnTo>
                  <a:pt x="16393" y="2729"/>
                </a:lnTo>
                <a:lnTo>
                  <a:pt x="16369" y="2699"/>
                </a:lnTo>
                <a:lnTo>
                  <a:pt x="16344" y="2672"/>
                </a:lnTo>
                <a:lnTo>
                  <a:pt x="16319" y="2646"/>
                </a:lnTo>
                <a:lnTo>
                  <a:pt x="16295" y="2622"/>
                </a:lnTo>
                <a:lnTo>
                  <a:pt x="16270" y="2599"/>
                </a:lnTo>
                <a:lnTo>
                  <a:pt x="16246" y="2579"/>
                </a:lnTo>
                <a:lnTo>
                  <a:pt x="16222" y="2561"/>
                </a:lnTo>
                <a:lnTo>
                  <a:pt x="16198" y="2544"/>
                </a:lnTo>
                <a:lnTo>
                  <a:pt x="16175" y="2529"/>
                </a:lnTo>
                <a:lnTo>
                  <a:pt x="16151" y="2517"/>
                </a:lnTo>
                <a:lnTo>
                  <a:pt x="16128" y="2507"/>
                </a:lnTo>
                <a:lnTo>
                  <a:pt x="16105" y="2498"/>
                </a:lnTo>
                <a:lnTo>
                  <a:pt x="16108" y="2475"/>
                </a:lnTo>
                <a:lnTo>
                  <a:pt x="16113" y="2454"/>
                </a:lnTo>
                <a:lnTo>
                  <a:pt x="16118" y="2434"/>
                </a:lnTo>
                <a:lnTo>
                  <a:pt x="16125" y="2415"/>
                </a:lnTo>
                <a:lnTo>
                  <a:pt x="16134" y="2399"/>
                </a:lnTo>
                <a:lnTo>
                  <a:pt x="16143" y="2382"/>
                </a:lnTo>
                <a:lnTo>
                  <a:pt x="16154" y="2367"/>
                </a:lnTo>
                <a:lnTo>
                  <a:pt x="16166" y="2354"/>
                </a:lnTo>
                <a:lnTo>
                  <a:pt x="16179" y="2342"/>
                </a:lnTo>
                <a:lnTo>
                  <a:pt x="16195" y="2331"/>
                </a:lnTo>
                <a:lnTo>
                  <a:pt x="16210" y="2321"/>
                </a:lnTo>
                <a:lnTo>
                  <a:pt x="16228" y="2313"/>
                </a:lnTo>
                <a:lnTo>
                  <a:pt x="16247" y="2306"/>
                </a:lnTo>
                <a:lnTo>
                  <a:pt x="16267" y="2300"/>
                </a:lnTo>
                <a:lnTo>
                  <a:pt x="16288" y="2295"/>
                </a:lnTo>
                <a:lnTo>
                  <a:pt x="16310" y="2293"/>
                </a:lnTo>
                <a:close/>
                <a:moveTo>
                  <a:pt x="12427" y="1170"/>
                </a:moveTo>
                <a:lnTo>
                  <a:pt x="12461" y="1269"/>
                </a:lnTo>
                <a:lnTo>
                  <a:pt x="12284" y="1676"/>
                </a:lnTo>
                <a:lnTo>
                  <a:pt x="12230" y="1741"/>
                </a:lnTo>
                <a:lnTo>
                  <a:pt x="12241" y="1765"/>
                </a:lnTo>
                <a:lnTo>
                  <a:pt x="12021" y="2083"/>
                </a:lnTo>
                <a:lnTo>
                  <a:pt x="11964" y="2171"/>
                </a:lnTo>
                <a:lnTo>
                  <a:pt x="11929" y="2236"/>
                </a:lnTo>
                <a:lnTo>
                  <a:pt x="11921" y="2260"/>
                </a:lnTo>
                <a:lnTo>
                  <a:pt x="11900" y="2359"/>
                </a:lnTo>
                <a:lnTo>
                  <a:pt x="12284" y="2248"/>
                </a:lnTo>
                <a:lnTo>
                  <a:pt x="12360" y="2221"/>
                </a:lnTo>
                <a:lnTo>
                  <a:pt x="12363" y="2221"/>
                </a:lnTo>
                <a:lnTo>
                  <a:pt x="12388" y="2212"/>
                </a:lnTo>
                <a:lnTo>
                  <a:pt x="12392" y="2210"/>
                </a:lnTo>
                <a:lnTo>
                  <a:pt x="12483" y="2171"/>
                </a:lnTo>
                <a:lnTo>
                  <a:pt x="12508" y="2158"/>
                </a:lnTo>
                <a:lnTo>
                  <a:pt x="12535" y="2143"/>
                </a:lnTo>
                <a:lnTo>
                  <a:pt x="12561" y="2130"/>
                </a:lnTo>
                <a:lnTo>
                  <a:pt x="12587" y="2117"/>
                </a:lnTo>
                <a:lnTo>
                  <a:pt x="12614" y="2102"/>
                </a:lnTo>
                <a:lnTo>
                  <a:pt x="12639" y="2089"/>
                </a:lnTo>
                <a:lnTo>
                  <a:pt x="12666" y="2074"/>
                </a:lnTo>
                <a:lnTo>
                  <a:pt x="12691" y="2061"/>
                </a:lnTo>
                <a:lnTo>
                  <a:pt x="12659" y="2017"/>
                </a:lnTo>
                <a:lnTo>
                  <a:pt x="12405" y="1797"/>
                </a:lnTo>
                <a:lnTo>
                  <a:pt x="12417" y="1765"/>
                </a:lnTo>
                <a:lnTo>
                  <a:pt x="12779" y="1765"/>
                </a:lnTo>
                <a:lnTo>
                  <a:pt x="12900" y="1852"/>
                </a:lnTo>
                <a:lnTo>
                  <a:pt x="13000" y="1907"/>
                </a:lnTo>
                <a:lnTo>
                  <a:pt x="13065" y="2006"/>
                </a:lnTo>
                <a:lnTo>
                  <a:pt x="13090" y="2164"/>
                </a:lnTo>
                <a:lnTo>
                  <a:pt x="13106" y="2239"/>
                </a:lnTo>
                <a:lnTo>
                  <a:pt x="13109" y="2248"/>
                </a:lnTo>
                <a:lnTo>
                  <a:pt x="13054" y="2325"/>
                </a:lnTo>
                <a:lnTo>
                  <a:pt x="13021" y="2391"/>
                </a:lnTo>
                <a:lnTo>
                  <a:pt x="12966" y="2413"/>
                </a:lnTo>
                <a:lnTo>
                  <a:pt x="12935" y="2422"/>
                </a:lnTo>
                <a:lnTo>
                  <a:pt x="12911" y="2424"/>
                </a:lnTo>
                <a:lnTo>
                  <a:pt x="12879" y="2402"/>
                </a:lnTo>
                <a:lnTo>
                  <a:pt x="12834" y="2325"/>
                </a:lnTo>
                <a:lnTo>
                  <a:pt x="12790" y="2226"/>
                </a:lnTo>
                <a:lnTo>
                  <a:pt x="12263" y="2644"/>
                </a:lnTo>
                <a:lnTo>
                  <a:pt x="12241" y="2677"/>
                </a:lnTo>
                <a:lnTo>
                  <a:pt x="11845" y="2941"/>
                </a:lnTo>
                <a:lnTo>
                  <a:pt x="11757" y="3008"/>
                </a:lnTo>
                <a:lnTo>
                  <a:pt x="11668" y="3029"/>
                </a:lnTo>
                <a:lnTo>
                  <a:pt x="11515" y="3040"/>
                </a:lnTo>
                <a:lnTo>
                  <a:pt x="11510" y="3040"/>
                </a:lnTo>
                <a:lnTo>
                  <a:pt x="11504" y="3041"/>
                </a:lnTo>
                <a:lnTo>
                  <a:pt x="11472" y="3038"/>
                </a:lnTo>
                <a:lnTo>
                  <a:pt x="11448" y="3029"/>
                </a:lnTo>
                <a:lnTo>
                  <a:pt x="11421" y="3018"/>
                </a:lnTo>
                <a:lnTo>
                  <a:pt x="11392" y="3002"/>
                </a:lnTo>
                <a:lnTo>
                  <a:pt x="11312" y="2945"/>
                </a:lnTo>
                <a:lnTo>
                  <a:pt x="11248" y="2886"/>
                </a:lnTo>
                <a:lnTo>
                  <a:pt x="11225" y="2856"/>
                </a:lnTo>
                <a:lnTo>
                  <a:pt x="11209" y="2828"/>
                </a:lnTo>
                <a:lnTo>
                  <a:pt x="11199" y="2800"/>
                </a:lnTo>
                <a:lnTo>
                  <a:pt x="11197" y="2787"/>
                </a:lnTo>
                <a:lnTo>
                  <a:pt x="11197" y="2774"/>
                </a:lnTo>
                <a:lnTo>
                  <a:pt x="11200" y="2747"/>
                </a:lnTo>
                <a:lnTo>
                  <a:pt x="11210" y="2723"/>
                </a:lnTo>
                <a:lnTo>
                  <a:pt x="11296" y="2578"/>
                </a:lnTo>
                <a:lnTo>
                  <a:pt x="11460" y="2193"/>
                </a:lnTo>
                <a:lnTo>
                  <a:pt x="11581" y="1841"/>
                </a:lnTo>
                <a:lnTo>
                  <a:pt x="11614" y="1775"/>
                </a:lnTo>
                <a:lnTo>
                  <a:pt x="11778" y="1555"/>
                </a:lnTo>
                <a:lnTo>
                  <a:pt x="11824" y="1463"/>
                </a:lnTo>
                <a:lnTo>
                  <a:pt x="11826" y="1457"/>
                </a:lnTo>
                <a:lnTo>
                  <a:pt x="11827" y="1456"/>
                </a:lnTo>
                <a:lnTo>
                  <a:pt x="11830" y="1451"/>
                </a:lnTo>
                <a:lnTo>
                  <a:pt x="11835" y="1437"/>
                </a:lnTo>
                <a:lnTo>
                  <a:pt x="11836" y="1436"/>
                </a:lnTo>
                <a:lnTo>
                  <a:pt x="11855" y="1394"/>
                </a:lnTo>
                <a:lnTo>
                  <a:pt x="12010" y="961"/>
                </a:lnTo>
                <a:lnTo>
                  <a:pt x="12032" y="883"/>
                </a:lnTo>
                <a:lnTo>
                  <a:pt x="11977" y="840"/>
                </a:lnTo>
                <a:lnTo>
                  <a:pt x="11971" y="829"/>
                </a:lnTo>
                <a:lnTo>
                  <a:pt x="11966" y="812"/>
                </a:lnTo>
                <a:lnTo>
                  <a:pt x="11966" y="807"/>
                </a:lnTo>
                <a:lnTo>
                  <a:pt x="11966" y="800"/>
                </a:lnTo>
                <a:lnTo>
                  <a:pt x="11971" y="784"/>
                </a:lnTo>
                <a:lnTo>
                  <a:pt x="11977" y="774"/>
                </a:lnTo>
                <a:lnTo>
                  <a:pt x="12042" y="753"/>
                </a:lnTo>
                <a:lnTo>
                  <a:pt x="12083" y="755"/>
                </a:lnTo>
                <a:lnTo>
                  <a:pt x="12110" y="759"/>
                </a:lnTo>
                <a:lnTo>
                  <a:pt x="12135" y="768"/>
                </a:lnTo>
                <a:lnTo>
                  <a:pt x="12149" y="776"/>
                </a:lnTo>
                <a:lnTo>
                  <a:pt x="12174" y="796"/>
                </a:lnTo>
                <a:lnTo>
                  <a:pt x="12219" y="822"/>
                </a:lnTo>
                <a:lnTo>
                  <a:pt x="12263" y="862"/>
                </a:lnTo>
                <a:lnTo>
                  <a:pt x="12427" y="1170"/>
                </a:lnTo>
                <a:close/>
                <a:moveTo>
                  <a:pt x="10800" y="1369"/>
                </a:moveTo>
                <a:lnTo>
                  <a:pt x="10853" y="1381"/>
                </a:lnTo>
                <a:lnTo>
                  <a:pt x="10883" y="1394"/>
                </a:lnTo>
                <a:lnTo>
                  <a:pt x="10910" y="1412"/>
                </a:lnTo>
                <a:lnTo>
                  <a:pt x="10921" y="1423"/>
                </a:lnTo>
                <a:lnTo>
                  <a:pt x="10866" y="1511"/>
                </a:lnTo>
                <a:lnTo>
                  <a:pt x="10877" y="1555"/>
                </a:lnTo>
                <a:lnTo>
                  <a:pt x="10811" y="1654"/>
                </a:lnTo>
                <a:lnTo>
                  <a:pt x="10844" y="1730"/>
                </a:lnTo>
                <a:lnTo>
                  <a:pt x="10822" y="1797"/>
                </a:lnTo>
                <a:lnTo>
                  <a:pt x="10790" y="1875"/>
                </a:lnTo>
                <a:lnTo>
                  <a:pt x="10779" y="1879"/>
                </a:lnTo>
                <a:lnTo>
                  <a:pt x="10755" y="1885"/>
                </a:lnTo>
                <a:lnTo>
                  <a:pt x="10721" y="1871"/>
                </a:lnTo>
                <a:lnTo>
                  <a:pt x="10709" y="1861"/>
                </a:lnTo>
                <a:lnTo>
                  <a:pt x="10704" y="1857"/>
                </a:lnTo>
                <a:lnTo>
                  <a:pt x="10701" y="1852"/>
                </a:lnTo>
                <a:lnTo>
                  <a:pt x="10624" y="1765"/>
                </a:lnTo>
                <a:lnTo>
                  <a:pt x="10591" y="1754"/>
                </a:lnTo>
                <a:lnTo>
                  <a:pt x="10591" y="1720"/>
                </a:lnTo>
                <a:lnTo>
                  <a:pt x="10547" y="1676"/>
                </a:lnTo>
                <a:lnTo>
                  <a:pt x="10504" y="1687"/>
                </a:lnTo>
                <a:lnTo>
                  <a:pt x="10184" y="1412"/>
                </a:lnTo>
                <a:lnTo>
                  <a:pt x="10108" y="1357"/>
                </a:lnTo>
                <a:lnTo>
                  <a:pt x="10102" y="1346"/>
                </a:lnTo>
                <a:lnTo>
                  <a:pt x="10096" y="1323"/>
                </a:lnTo>
                <a:lnTo>
                  <a:pt x="10096" y="1313"/>
                </a:lnTo>
                <a:lnTo>
                  <a:pt x="10102" y="1291"/>
                </a:lnTo>
                <a:lnTo>
                  <a:pt x="10119" y="1253"/>
                </a:lnTo>
                <a:lnTo>
                  <a:pt x="10130" y="1235"/>
                </a:lnTo>
                <a:lnTo>
                  <a:pt x="10405" y="1313"/>
                </a:lnTo>
                <a:lnTo>
                  <a:pt x="10800" y="1369"/>
                </a:lnTo>
                <a:close/>
                <a:moveTo>
                  <a:pt x="10052" y="2371"/>
                </a:moveTo>
                <a:lnTo>
                  <a:pt x="10065" y="2361"/>
                </a:lnTo>
                <a:lnTo>
                  <a:pt x="10074" y="2359"/>
                </a:lnTo>
                <a:lnTo>
                  <a:pt x="10174" y="2381"/>
                </a:lnTo>
                <a:lnTo>
                  <a:pt x="10338" y="2402"/>
                </a:lnTo>
                <a:lnTo>
                  <a:pt x="10492" y="2502"/>
                </a:lnTo>
                <a:lnTo>
                  <a:pt x="10580" y="2512"/>
                </a:lnTo>
                <a:lnTo>
                  <a:pt x="10592" y="2521"/>
                </a:lnTo>
                <a:lnTo>
                  <a:pt x="10603" y="2529"/>
                </a:lnTo>
                <a:lnTo>
                  <a:pt x="10613" y="2541"/>
                </a:lnTo>
                <a:lnTo>
                  <a:pt x="10621" y="2553"/>
                </a:lnTo>
                <a:lnTo>
                  <a:pt x="10632" y="2579"/>
                </a:lnTo>
                <a:lnTo>
                  <a:pt x="10636" y="2612"/>
                </a:lnTo>
                <a:lnTo>
                  <a:pt x="10624" y="2622"/>
                </a:lnTo>
                <a:lnTo>
                  <a:pt x="10591" y="2777"/>
                </a:lnTo>
                <a:lnTo>
                  <a:pt x="10597" y="2933"/>
                </a:lnTo>
                <a:lnTo>
                  <a:pt x="10613" y="3118"/>
                </a:lnTo>
                <a:lnTo>
                  <a:pt x="10624" y="3447"/>
                </a:lnTo>
                <a:lnTo>
                  <a:pt x="10712" y="3414"/>
                </a:lnTo>
                <a:lnTo>
                  <a:pt x="10750" y="3370"/>
                </a:lnTo>
                <a:lnTo>
                  <a:pt x="10753" y="3367"/>
                </a:lnTo>
                <a:lnTo>
                  <a:pt x="10780" y="3329"/>
                </a:lnTo>
                <a:lnTo>
                  <a:pt x="10782" y="3325"/>
                </a:lnTo>
                <a:lnTo>
                  <a:pt x="10790" y="3315"/>
                </a:lnTo>
                <a:lnTo>
                  <a:pt x="11119" y="2986"/>
                </a:lnTo>
                <a:lnTo>
                  <a:pt x="11125" y="2975"/>
                </a:lnTo>
                <a:lnTo>
                  <a:pt x="11138" y="2956"/>
                </a:lnTo>
                <a:lnTo>
                  <a:pt x="11155" y="2942"/>
                </a:lnTo>
                <a:lnTo>
                  <a:pt x="11174" y="2933"/>
                </a:lnTo>
                <a:lnTo>
                  <a:pt x="11185" y="2930"/>
                </a:lnTo>
                <a:lnTo>
                  <a:pt x="11186" y="2931"/>
                </a:lnTo>
                <a:lnTo>
                  <a:pt x="11198" y="2940"/>
                </a:lnTo>
                <a:lnTo>
                  <a:pt x="11207" y="2949"/>
                </a:lnTo>
                <a:lnTo>
                  <a:pt x="11209" y="2952"/>
                </a:lnTo>
                <a:lnTo>
                  <a:pt x="11209" y="2957"/>
                </a:lnTo>
                <a:lnTo>
                  <a:pt x="11209" y="2958"/>
                </a:lnTo>
                <a:lnTo>
                  <a:pt x="11209" y="2960"/>
                </a:lnTo>
                <a:lnTo>
                  <a:pt x="11207" y="2963"/>
                </a:lnTo>
                <a:lnTo>
                  <a:pt x="11163" y="3118"/>
                </a:lnTo>
                <a:lnTo>
                  <a:pt x="11141" y="3150"/>
                </a:lnTo>
                <a:lnTo>
                  <a:pt x="11019" y="3377"/>
                </a:lnTo>
                <a:lnTo>
                  <a:pt x="10998" y="3425"/>
                </a:lnTo>
                <a:lnTo>
                  <a:pt x="10679" y="4030"/>
                </a:lnTo>
                <a:lnTo>
                  <a:pt x="10602" y="4097"/>
                </a:lnTo>
                <a:lnTo>
                  <a:pt x="10470" y="4272"/>
                </a:lnTo>
                <a:lnTo>
                  <a:pt x="10316" y="4284"/>
                </a:lnTo>
                <a:lnTo>
                  <a:pt x="10262" y="4305"/>
                </a:lnTo>
                <a:lnTo>
                  <a:pt x="10140" y="4218"/>
                </a:lnTo>
                <a:lnTo>
                  <a:pt x="10019" y="4162"/>
                </a:lnTo>
                <a:lnTo>
                  <a:pt x="10053" y="3810"/>
                </a:lnTo>
                <a:lnTo>
                  <a:pt x="10108" y="3712"/>
                </a:lnTo>
                <a:lnTo>
                  <a:pt x="10152" y="3645"/>
                </a:lnTo>
                <a:lnTo>
                  <a:pt x="10163" y="3546"/>
                </a:lnTo>
                <a:lnTo>
                  <a:pt x="10170" y="3522"/>
                </a:lnTo>
                <a:lnTo>
                  <a:pt x="10189" y="3478"/>
                </a:lnTo>
                <a:lnTo>
                  <a:pt x="10217" y="3425"/>
                </a:lnTo>
                <a:lnTo>
                  <a:pt x="10235" y="3353"/>
                </a:lnTo>
                <a:lnTo>
                  <a:pt x="10245" y="3279"/>
                </a:lnTo>
                <a:lnTo>
                  <a:pt x="10245" y="3275"/>
                </a:lnTo>
                <a:lnTo>
                  <a:pt x="10247" y="3269"/>
                </a:lnTo>
                <a:lnTo>
                  <a:pt x="10252" y="3118"/>
                </a:lnTo>
                <a:lnTo>
                  <a:pt x="10251" y="3062"/>
                </a:lnTo>
                <a:lnTo>
                  <a:pt x="10228" y="2809"/>
                </a:lnTo>
                <a:lnTo>
                  <a:pt x="10217" y="2733"/>
                </a:lnTo>
                <a:lnTo>
                  <a:pt x="10206" y="2578"/>
                </a:lnTo>
                <a:lnTo>
                  <a:pt x="10041" y="2468"/>
                </a:lnTo>
                <a:lnTo>
                  <a:pt x="10032" y="2452"/>
                </a:lnTo>
                <a:lnTo>
                  <a:pt x="10029" y="2444"/>
                </a:lnTo>
                <a:lnTo>
                  <a:pt x="10028" y="2437"/>
                </a:lnTo>
                <a:lnTo>
                  <a:pt x="10027" y="2424"/>
                </a:lnTo>
                <a:lnTo>
                  <a:pt x="10028" y="2418"/>
                </a:lnTo>
                <a:lnTo>
                  <a:pt x="10030" y="2413"/>
                </a:lnTo>
                <a:lnTo>
                  <a:pt x="10033" y="2402"/>
                </a:lnTo>
                <a:lnTo>
                  <a:pt x="10041" y="2384"/>
                </a:lnTo>
                <a:lnTo>
                  <a:pt x="10052" y="2371"/>
                </a:lnTo>
                <a:close/>
                <a:moveTo>
                  <a:pt x="13065" y="2941"/>
                </a:moveTo>
                <a:lnTo>
                  <a:pt x="13136" y="2988"/>
                </a:lnTo>
                <a:lnTo>
                  <a:pt x="13197" y="3040"/>
                </a:lnTo>
                <a:lnTo>
                  <a:pt x="13219" y="3128"/>
                </a:lnTo>
                <a:lnTo>
                  <a:pt x="13242" y="3161"/>
                </a:lnTo>
                <a:lnTo>
                  <a:pt x="13250" y="3226"/>
                </a:lnTo>
                <a:lnTo>
                  <a:pt x="13253" y="3249"/>
                </a:lnTo>
                <a:lnTo>
                  <a:pt x="13244" y="3282"/>
                </a:lnTo>
                <a:lnTo>
                  <a:pt x="13242" y="3315"/>
                </a:lnTo>
                <a:lnTo>
                  <a:pt x="13098" y="3613"/>
                </a:lnTo>
                <a:lnTo>
                  <a:pt x="13054" y="3656"/>
                </a:lnTo>
                <a:lnTo>
                  <a:pt x="12702" y="3931"/>
                </a:lnTo>
                <a:lnTo>
                  <a:pt x="12725" y="4140"/>
                </a:lnTo>
                <a:lnTo>
                  <a:pt x="12680" y="4140"/>
                </a:lnTo>
                <a:lnTo>
                  <a:pt x="12659" y="4173"/>
                </a:lnTo>
                <a:lnTo>
                  <a:pt x="12631" y="4181"/>
                </a:lnTo>
                <a:lnTo>
                  <a:pt x="12621" y="4181"/>
                </a:lnTo>
                <a:lnTo>
                  <a:pt x="12621" y="4182"/>
                </a:lnTo>
                <a:lnTo>
                  <a:pt x="12593" y="4184"/>
                </a:lnTo>
                <a:lnTo>
                  <a:pt x="12494" y="4207"/>
                </a:lnTo>
                <a:lnTo>
                  <a:pt x="12185" y="4240"/>
                </a:lnTo>
                <a:lnTo>
                  <a:pt x="12053" y="4284"/>
                </a:lnTo>
                <a:lnTo>
                  <a:pt x="11955" y="4305"/>
                </a:lnTo>
                <a:lnTo>
                  <a:pt x="11888" y="4294"/>
                </a:lnTo>
                <a:lnTo>
                  <a:pt x="11802" y="4328"/>
                </a:lnTo>
                <a:lnTo>
                  <a:pt x="11767" y="4305"/>
                </a:lnTo>
                <a:lnTo>
                  <a:pt x="11680" y="4272"/>
                </a:lnTo>
                <a:lnTo>
                  <a:pt x="11614" y="4207"/>
                </a:lnTo>
                <a:lnTo>
                  <a:pt x="11592" y="4207"/>
                </a:lnTo>
                <a:lnTo>
                  <a:pt x="11586" y="4195"/>
                </a:lnTo>
                <a:lnTo>
                  <a:pt x="11582" y="4173"/>
                </a:lnTo>
                <a:lnTo>
                  <a:pt x="11581" y="4162"/>
                </a:lnTo>
                <a:lnTo>
                  <a:pt x="11526" y="4074"/>
                </a:lnTo>
                <a:lnTo>
                  <a:pt x="11405" y="3667"/>
                </a:lnTo>
                <a:lnTo>
                  <a:pt x="11417" y="3613"/>
                </a:lnTo>
                <a:lnTo>
                  <a:pt x="11432" y="3262"/>
                </a:lnTo>
                <a:lnTo>
                  <a:pt x="11444" y="3189"/>
                </a:lnTo>
                <a:lnTo>
                  <a:pt x="11452" y="3162"/>
                </a:lnTo>
                <a:lnTo>
                  <a:pt x="11462" y="3143"/>
                </a:lnTo>
                <a:lnTo>
                  <a:pt x="11473" y="3131"/>
                </a:lnTo>
                <a:lnTo>
                  <a:pt x="11480" y="3128"/>
                </a:lnTo>
                <a:lnTo>
                  <a:pt x="11485" y="3127"/>
                </a:lnTo>
                <a:lnTo>
                  <a:pt x="11493" y="3128"/>
                </a:lnTo>
                <a:lnTo>
                  <a:pt x="11529" y="3148"/>
                </a:lnTo>
                <a:lnTo>
                  <a:pt x="11544" y="3158"/>
                </a:lnTo>
                <a:lnTo>
                  <a:pt x="11547" y="3161"/>
                </a:lnTo>
                <a:lnTo>
                  <a:pt x="11559" y="3293"/>
                </a:lnTo>
                <a:lnTo>
                  <a:pt x="11614" y="3403"/>
                </a:lnTo>
                <a:lnTo>
                  <a:pt x="11932" y="3217"/>
                </a:lnTo>
                <a:lnTo>
                  <a:pt x="12615" y="2908"/>
                </a:lnTo>
                <a:lnTo>
                  <a:pt x="12758" y="2887"/>
                </a:lnTo>
                <a:lnTo>
                  <a:pt x="13065" y="2941"/>
                </a:lnTo>
                <a:close/>
                <a:moveTo>
                  <a:pt x="9550" y="3643"/>
                </a:moveTo>
                <a:lnTo>
                  <a:pt x="9562" y="3713"/>
                </a:lnTo>
                <a:lnTo>
                  <a:pt x="9563" y="3793"/>
                </a:lnTo>
                <a:lnTo>
                  <a:pt x="9556" y="3885"/>
                </a:lnTo>
                <a:lnTo>
                  <a:pt x="9556" y="3888"/>
                </a:lnTo>
                <a:lnTo>
                  <a:pt x="9557" y="3892"/>
                </a:lnTo>
                <a:lnTo>
                  <a:pt x="9557" y="3907"/>
                </a:lnTo>
                <a:lnTo>
                  <a:pt x="9555" y="3952"/>
                </a:lnTo>
                <a:lnTo>
                  <a:pt x="9530" y="4104"/>
                </a:lnTo>
                <a:lnTo>
                  <a:pt x="9412" y="4212"/>
                </a:lnTo>
                <a:lnTo>
                  <a:pt x="9373" y="4239"/>
                </a:lnTo>
                <a:lnTo>
                  <a:pt x="9352" y="4248"/>
                </a:lnTo>
                <a:lnTo>
                  <a:pt x="9332" y="4250"/>
                </a:lnTo>
                <a:lnTo>
                  <a:pt x="9317" y="4249"/>
                </a:lnTo>
                <a:lnTo>
                  <a:pt x="9301" y="4245"/>
                </a:lnTo>
                <a:lnTo>
                  <a:pt x="9285" y="4241"/>
                </a:lnTo>
                <a:lnTo>
                  <a:pt x="9258" y="4223"/>
                </a:lnTo>
                <a:lnTo>
                  <a:pt x="9243" y="4210"/>
                </a:lnTo>
                <a:lnTo>
                  <a:pt x="9231" y="4197"/>
                </a:lnTo>
                <a:lnTo>
                  <a:pt x="9127" y="4104"/>
                </a:lnTo>
                <a:lnTo>
                  <a:pt x="9110" y="4082"/>
                </a:lnTo>
                <a:lnTo>
                  <a:pt x="9106" y="4076"/>
                </a:lnTo>
                <a:lnTo>
                  <a:pt x="9087" y="4060"/>
                </a:lnTo>
                <a:lnTo>
                  <a:pt x="9074" y="4051"/>
                </a:lnTo>
                <a:lnTo>
                  <a:pt x="9054" y="4043"/>
                </a:lnTo>
                <a:lnTo>
                  <a:pt x="9039" y="4041"/>
                </a:lnTo>
                <a:lnTo>
                  <a:pt x="9024" y="4040"/>
                </a:lnTo>
                <a:lnTo>
                  <a:pt x="8918" y="3907"/>
                </a:lnTo>
                <a:lnTo>
                  <a:pt x="8908" y="3891"/>
                </a:lnTo>
                <a:lnTo>
                  <a:pt x="8902" y="3876"/>
                </a:lnTo>
                <a:lnTo>
                  <a:pt x="8901" y="3861"/>
                </a:lnTo>
                <a:lnTo>
                  <a:pt x="8902" y="3847"/>
                </a:lnTo>
                <a:lnTo>
                  <a:pt x="8908" y="3833"/>
                </a:lnTo>
                <a:lnTo>
                  <a:pt x="8918" y="3818"/>
                </a:lnTo>
                <a:lnTo>
                  <a:pt x="8933" y="3806"/>
                </a:lnTo>
                <a:lnTo>
                  <a:pt x="9004" y="3670"/>
                </a:lnTo>
                <a:lnTo>
                  <a:pt x="9011" y="3646"/>
                </a:lnTo>
                <a:lnTo>
                  <a:pt x="9015" y="3626"/>
                </a:lnTo>
                <a:lnTo>
                  <a:pt x="9014" y="3609"/>
                </a:lnTo>
                <a:lnTo>
                  <a:pt x="9013" y="3603"/>
                </a:lnTo>
                <a:lnTo>
                  <a:pt x="9010" y="3598"/>
                </a:lnTo>
                <a:lnTo>
                  <a:pt x="8959" y="3391"/>
                </a:lnTo>
                <a:lnTo>
                  <a:pt x="9061" y="3352"/>
                </a:lnTo>
                <a:lnTo>
                  <a:pt x="9179" y="3352"/>
                </a:lnTo>
                <a:lnTo>
                  <a:pt x="9202" y="3355"/>
                </a:lnTo>
                <a:lnTo>
                  <a:pt x="9249" y="3372"/>
                </a:lnTo>
                <a:lnTo>
                  <a:pt x="9322" y="3415"/>
                </a:lnTo>
                <a:lnTo>
                  <a:pt x="9530" y="3586"/>
                </a:lnTo>
                <a:lnTo>
                  <a:pt x="9550" y="3643"/>
                </a:lnTo>
                <a:close/>
                <a:moveTo>
                  <a:pt x="8887" y="1407"/>
                </a:moveTo>
                <a:lnTo>
                  <a:pt x="8888" y="1420"/>
                </a:lnTo>
                <a:lnTo>
                  <a:pt x="8888" y="1432"/>
                </a:lnTo>
                <a:lnTo>
                  <a:pt x="8886" y="1444"/>
                </a:lnTo>
                <a:lnTo>
                  <a:pt x="8881" y="1457"/>
                </a:lnTo>
                <a:lnTo>
                  <a:pt x="8751" y="1495"/>
                </a:lnTo>
                <a:lnTo>
                  <a:pt x="8634" y="1561"/>
                </a:lnTo>
                <a:lnTo>
                  <a:pt x="8639" y="1568"/>
                </a:lnTo>
                <a:lnTo>
                  <a:pt x="8645" y="1588"/>
                </a:lnTo>
                <a:lnTo>
                  <a:pt x="8646" y="1599"/>
                </a:lnTo>
                <a:lnTo>
                  <a:pt x="8643" y="1618"/>
                </a:lnTo>
                <a:lnTo>
                  <a:pt x="8634" y="1639"/>
                </a:lnTo>
                <a:lnTo>
                  <a:pt x="8631" y="1650"/>
                </a:lnTo>
                <a:lnTo>
                  <a:pt x="8628" y="1673"/>
                </a:lnTo>
                <a:lnTo>
                  <a:pt x="8628" y="1693"/>
                </a:lnTo>
                <a:lnTo>
                  <a:pt x="8631" y="1709"/>
                </a:lnTo>
                <a:lnTo>
                  <a:pt x="8634" y="1717"/>
                </a:lnTo>
                <a:lnTo>
                  <a:pt x="8634" y="1846"/>
                </a:lnTo>
                <a:lnTo>
                  <a:pt x="8481" y="2199"/>
                </a:lnTo>
                <a:lnTo>
                  <a:pt x="8398" y="2336"/>
                </a:lnTo>
                <a:lnTo>
                  <a:pt x="8388" y="2352"/>
                </a:lnTo>
                <a:lnTo>
                  <a:pt x="8375" y="2417"/>
                </a:lnTo>
                <a:lnTo>
                  <a:pt x="8375" y="2423"/>
                </a:lnTo>
                <a:lnTo>
                  <a:pt x="8377" y="2434"/>
                </a:lnTo>
                <a:lnTo>
                  <a:pt x="8385" y="2444"/>
                </a:lnTo>
                <a:lnTo>
                  <a:pt x="8389" y="2448"/>
                </a:lnTo>
                <a:lnTo>
                  <a:pt x="8401" y="2456"/>
                </a:lnTo>
                <a:lnTo>
                  <a:pt x="8608" y="2482"/>
                </a:lnTo>
                <a:lnTo>
                  <a:pt x="8830" y="2670"/>
                </a:lnTo>
                <a:lnTo>
                  <a:pt x="8857" y="2703"/>
                </a:lnTo>
                <a:lnTo>
                  <a:pt x="8874" y="2735"/>
                </a:lnTo>
                <a:lnTo>
                  <a:pt x="8878" y="2751"/>
                </a:lnTo>
                <a:lnTo>
                  <a:pt x="8881" y="2768"/>
                </a:lnTo>
                <a:lnTo>
                  <a:pt x="8764" y="2898"/>
                </a:lnTo>
                <a:lnTo>
                  <a:pt x="8712" y="2988"/>
                </a:lnTo>
                <a:lnTo>
                  <a:pt x="8673" y="3079"/>
                </a:lnTo>
                <a:lnTo>
                  <a:pt x="8556" y="3197"/>
                </a:lnTo>
                <a:lnTo>
                  <a:pt x="8446" y="3390"/>
                </a:lnTo>
                <a:lnTo>
                  <a:pt x="8440" y="3409"/>
                </a:lnTo>
                <a:lnTo>
                  <a:pt x="8439" y="3416"/>
                </a:lnTo>
                <a:lnTo>
                  <a:pt x="8258" y="3612"/>
                </a:lnTo>
                <a:lnTo>
                  <a:pt x="8128" y="3819"/>
                </a:lnTo>
                <a:lnTo>
                  <a:pt x="8122" y="3831"/>
                </a:lnTo>
                <a:lnTo>
                  <a:pt x="8121" y="3842"/>
                </a:lnTo>
                <a:lnTo>
                  <a:pt x="8121" y="3848"/>
                </a:lnTo>
                <a:lnTo>
                  <a:pt x="8122" y="3854"/>
                </a:lnTo>
                <a:lnTo>
                  <a:pt x="8127" y="3864"/>
                </a:lnTo>
                <a:lnTo>
                  <a:pt x="8136" y="3872"/>
                </a:lnTo>
                <a:lnTo>
                  <a:pt x="8147" y="3882"/>
                </a:lnTo>
                <a:lnTo>
                  <a:pt x="8162" y="3890"/>
                </a:lnTo>
                <a:lnTo>
                  <a:pt x="8181" y="3897"/>
                </a:lnTo>
                <a:lnTo>
                  <a:pt x="8543" y="3754"/>
                </a:lnTo>
                <a:lnTo>
                  <a:pt x="8599" y="3746"/>
                </a:lnTo>
                <a:lnTo>
                  <a:pt x="8663" y="3745"/>
                </a:lnTo>
                <a:lnTo>
                  <a:pt x="8706" y="3751"/>
                </a:lnTo>
                <a:lnTo>
                  <a:pt x="8720" y="3754"/>
                </a:lnTo>
                <a:lnTo>
                  <a:pt x="8756" y="3768"/>
                </a:lnTo>
                <a:lnTo>
                  <a:pt x="8777" y="3780"/>
                </a:lnTo>
                <a:lnTo>
                  <a:pt x="8842" y="3910"/>
                </a:lnTo>
                <a:lnTo>
                  <a:pt x="8621" y="4040"/>
                </a:lnTo>
                <a:lnTo>
                  <a:pt x="8309" y="4183"/>
                </a:lnTo>
                <a:lnTo>
                  <a:pt x="7921" y="4300"/>
                </a:lnTo>
                <a:lnTo>
                  <a:pt x="7852" y="4303"/>
                </a:lnTo>
                <a:lnTo>
                  <a:pt x="7821" y="4300"/>
                </a:lnTo>
                <a:lnTo>
                  <a:pt x="7793" y="4293"/>
                </a:lnTo>
                <a:lnTo>
                  <a:pt x="7767" y="4280"/>
                </a:lnTo>
                <a:lnTo>
                  <a:pt x="7742" y="4265"/>
                </a:lnTo>
                <a:lnTo>
                  <a:pt x="7719" y="4245"/>
                </a:lnTo>
                <a:lnTo>
                  <a:pt x="7697" y="4218"/>
                </a:lnTo>
                <a:lnTo>
                  <a:pt x="7692" y="4205"/>
                </a:lnTo>
                <a:lnTo>
                  <a:pt x="7687" y="4178"/>
                </a:lnTo>
                <a:lnTo>
                  <a:pt x="7686" y="4175"/>
                </a:lnTo>
                <a:lnTo>
                  <a:pt x="7686" y="4171"/>
                </a:lnTo>
                <a:lnTo>
                  <a:pt x="7648" y="3910"/>
                </a:lnTo>
                <a:lnTo>
                  <a:pt x="7689" y="3896"/>
                </a:lnTo>
                <a:lnTo>
                  <a:pt x="7692" y="3894"/>
                </a:lnTo>
                <a:lnTo>
                  <a:pt x="7702" y="3889"/>
                </a:lnTo>
                <a:lnTo>
                  <a:pt x="7711" y="3882"/>
                </a:lnTo>
                <a:lnTo>
                  <a:pt x="7715" y="3880"/>
                </a:lnTo>
                <a:lnTo>
                  <a:pt x="7751" y="3851"/>
                </a:lnTo>
                <a:lnTo>
                  <a:pt x="7762" y="3839"/>
                </a:lnTo>
                <a:lnTo>
                  <a:pt x="7763" y="3837"/>
                </a:lnTo>
                <a:lnTo>
                  <a:pt x="7773" y="3827"/>
                </a:lnTo>
                <a:lnTo>
                  <a:pt x="7793" y="3798"/>
                </a:lnTo>
                <a:lnTo>
                  <a:pt x="7809" y="3769"/>
                </a:lnTo>
                <a:lnTo>
                  <a:pt x="7812" y="3765"/>
                </a:lnTo>
                <a:lnTo>
                  <a:pt x="7875" y="3634"/>
                </a:lnTo>
                <a:lnTo>
                  <a:pt x="7912" y="3575"/>
                </a:lnTo>
                <a:lnTo>
                  <a:pt x="7946" y="3529"/>
                </a:lnTo>
                <a:lnTo>
                  <a:pt x="7963" y="3514"/>
                </a:lnTo>
                <a:lnTo>
                  <a:pt x="7972" y="3508"/>
                </a:lnTo>
                <a:lnTo>
                  <a:pt x="8284" y="2898"/>
                </a:lnTo>
                <a:lnTo>
                  <a:pt x="8284" y="2890"/>
                </a:lnTo>
                <a:lnTo>
                  <a:pt x="8287" y="2882"/>
                </a:lnTo>
                <a:lnTo>
                  <a:pt x="8290" y="2874"/>
                </a:lnTo>
                <a:lnTo>
                  <a:pt x="8303" y="2855"/>
                </a:lnTo>
                <a:lnTo>
                  <a:pt x="8336" y="2820"/>
                </a:lnTo>
                <a:lnTo>
                  <a:pt x="8365" y="2771"/>
                </a:lnTo>
                <a:lnTo>
                  <a:pt x="8371" y="2748"/>
                </a:lnTo>
                <a:lnTo>
                  <a:pt x="8374" y="2738"/>
                </a:lnTo>
                <a:lnTo>
                  <a:pt x="8375" y="2729"/>
                </a:lnTo>
                <a:lnTo>
                  <a:pt x="8404" y="2679"/>
                </a:lnTo>
                <a:lnTo>
                  <a:pt x="8411" y="2658"/>
                </a:lnTo>
                <a:lnTo>
                  <a:pt x="8414" y="2647"/>
                </a:lnTo>
                <a:lnTo>
                  <a:pt x="8414" y="2638"/>
                </a:lnTo>
                <a:lnTo>
                  <a:pt x="8389" y="2627"/>
                </a:lnTo>
                <a:lnTo>
                  <a:pt x="8368" y="2622"/>
                </a:lnTo>
                <a:lnTo>
                  <a:pt x="8358" y="2620"/>
                </a:lnTo>
                <a:lnTo>
                  <a:pt x="8341" y="2622"/>
                </a:lnTo>
                <a:lnTo>
                  <a:pt x="8336" y="2625"/>
                </a:lnTo>
                <a:lnTo>
                  <a:pt x="8154" y="2755"/>
                </a:lnTo>
                <a:lnTo>
                  <a:pt x="8067" y="2750"/>
                </a:lnTo>
                <a:lnTo>
                  <a:pt x="8001" y="2738"/>
                </a:lnTo>
                <a:lnTo>
                  <a:pt x="7975" y="2729"/>
                </a:lnTo>
                <a:lnTo>
                  <a:pt x="7956" y="2718"/>
                </a:lnTo>
                <a:lnTo>
                  <a:pt x="7942" y="2705"/>
                </a:lnTo>
                <a:lnTo>
                  <a:pt x="7936" y="2698"/>
                </a:lnTo>
                <a:lnTo>
                  <a:pt x="7933" y="2690"/>
                </a:lnTo>
                <a:lnTo>
                  <a:pt x="7855" y="2534"/>
                </a:lnTo>
                <a:lnTo>
                  <a:pt x="7844" y="2521"/>
                </a:lnTo>
                <a:lnTo>
                  <a:pt x="7837" y="2507"/>
                </a:lnTo>
                <a:lnTo>
                  <a:pt x="7831" y="2495"/>
                </a:lnTo>
                <a:lnTo>
                  <a:pt x="7829" y="2487"/>
                </a:lnTo>
                <a:lnTo>
                  <a:pt x="7829" y="2482"/>
                </a:lnTo>
                <a:lnTo>
                  <a:pt x="7833" y="2470"/>
                </a:lnTo>
                <a:lnTo>
                  <a:pt x="7837" y="2455"/>
                </a:lnTo>
                <a:lnTo>
                  <a:pt x="7836" y="2448"/>
                </a:lnTo>
                <a:lnTo>
                  <a:pt x="7833" y="2443"/>
                </a:lnTo>
                <a:lnTo>
                  <a:pt x="7832" y="2438"/>
                </a:lnTo>
                <a:lnTo>
                  <a:pt x="7832" y="2435"/>
                </a:lnTo>
                <a:lnTo>
                  <a:pt x="7829" y="2430"/>
                </a:lnTo>
                <a:lnTo>
                  <a:pt x="7848" y="2417"/>
                </a:lnTo>
                <a:lnTo>
                  <a:pt x="7873" y="2404"/>
                </a:lnTo>
                <a:lnTo>
                  <a:pt x="7904" y="2396"/>
                </a:lnTo>
                <a:lnTo>
                  <a:pt x="7912" y="2395"/>
                </a:lnTo>
                <a:lnTo>
                  <a:pt x="7924" y="2396"/>
                </a:lnTo>
                <a:lnTo>
                  <a:pt x="7935" y="2399"/>
                </a:lnTo>
                <a:lnTo>
                  <a:pt x="7941" y="2401"/>
                </a:lnTo>
                <a:lnTo>
                  <a:pt x="7946" y="2404"/>
                </a:lnTo>
                <a:lnTo>
                  <a:pt x="8037" y="2183"/>
                </a:lnTo>
                <a:lnTo>
                  <a:pt x="8035" y="2171"/>
                </a:lnTo>
                <a:lnTo>
                  <a:pt x="8036" y="2145"/>
                </a:lnTo>
                <a:lnTo>
                  <a:pt x="8045" y="2123"/>
                </a:lnTo>
                <a:lnTo>
                  <a:pt x="8053" y="2113"/>
                </a:lnTo>
                <a:lnTo>
                  <a:pt x="8064" y="2103"/>
                </a:lnTo>
                <a:lnTo>
                  <a:pt x="8076" y="2093"/>
                </a:lnTo>
                <a:lnTo>
                  <a:pt x="8154" y="1755"/>
                </a:lnTo>
                <a:lnTo>
                  <a:pt x="8163" y="1726"/>
                </a:lnTo>
                <a:lnTo>
                  <a:pt x="8167" y="1703"/>
                </a:lnTo>
                <a:lnTo>
                  <a:pt x="8166" y="1694"/>
                </a:lnTo>
                <a:lnTo>
                  <a:pt x="8163" y="1687"/>
                </a:lnTo>
                <a:lnTo>
                  <a:pt x="8162" y="1684"/>
                </a:lnTo>
                <a:lnTo>
                  <a:pt x="8158" y="1682"/>
                </a:lnTo>
                <a:lnTo>
                  <a:pt x="8154" y="1677"/>
                </a:lnTo>
                <a:lnTo>
                  <a:pt x="8148" y="1668"/>
                </a:lnTo>
                <a:lnTo>
                  <a:pt x="8144" y="1662"/>
                </a:lnTo>
                <a:lnTo>
                  <a:pt x="8136" y="1656"/>
                </a:lnTo>
                <a:lnTo>
                  <a:pt x="8127" y="1654"/>
                </a:lnTo>
                <a:lnTo>
                  <a:pt x="8111" y="1653"/>
                </a:lnTo>
                <a:lnTo>
                  <a:pt x="8084" y="1660"/>
                </a:lnTo>
                <a:lnTo>
                  <a:pt x="7855" y="1768"/>
                </a:lnTo>
                <a:lnTo>
                  <a:pt x="7846" y="1768"/>
                </a:lnTo>
                <a:lnTo>
                  <a:pt x="7829" y="1771"/>
                </a:lnTo>
                <a:lnTo>
                  <a:pt x="7817" y="1777"/>
                </a:lnTo>
                <a:lnTo>
                  <a:pt x="7807" y="1787"/>
                </a:lnTo>
                <a:lnTo>
                  <a:pt x="7800" y="1802"/>
                </a:lnTo>
                <a:lnTo>
                  <a:pt x="7798" y="1804"/>
                </a:lnTo>
                <a:lnTo>
                  <a:pt x="7797" y="1804"/>
                </a:lnTo>
                <a:lnTo>
                  <a:pt x="7797" y="1806"/>
                </a:lnTo>
                <a:lnTo>
                  <a:pt x="7796" y="1810"/>
                </a:lnTo>
                <a:lnTo>
                  <a:pt x="7787" y="1822"/>
                </a:lnTo>
                <a:lnTo>
                  <a:pt x="7777" y="1828"/>
                </a:lnTo>
                <a:lnTo>
                  <a:pt x="7776" y="1830"/>
                </a:lnTo>
                <a:lnTo>
                  <a:pt x="7770" y="1832"/>
                </a:lnTo>
                <a:lnTo>
                  <a:pt x="7766" y="1832"/>
                </a:lnTo>
                <a:lnTo>
                  <a:pt x="7763" y="1848"/>
                </a:lnTo>
                <a:lnTo>
                  <a:pt x="7759" y="1859"/>
                </a:lnTo>
                <a:lnTo>
                  <a:pt x="7751" y="1868"/>
                </a:lnTo>
                <a:lnTo>
                  <a:pt x="7747" y="1871"/>
                </a:lnTo>
                <a:lnTo>
                  <a:pt x="7742" y="1875"/>
                </a:lnTo>
                <a:lnTo>
                  <a:pt x="7729" y="1877"/>
                </a:lnTo>
                <a:lnTo>
                  <a:pt x="7722" y="1877"/>
                </a:lnTo>
                <a:lnTo>
                  <a:pt x="7721" y="1878"/>
                </a:lnTo>
                <a:lnTo>
                  <a:pt x="7713" y="1879"/>
                </a:lnTo>
                <a:lnTo>
                  <a:pt x="7705" y="1877"/>
                </a:lnTo>
                <a:lnTo>
                  <a:pt x="7701" y="1877"/>
                </a:lnTo>
                <a:lnTo>
                  <a:pt x="7695" y="1877"/>
                </a:lnTo>
                <a:lnTo>
                  <a:pt x="7675" y="1872"/>
                </a:lnTo>
                <a:lnTo>
                  <a:pt x="7672" y="1871"/>
                </a:lnTo>
                <a:lnTo>
                  <a:pt x="7670" y="1871"/>
                </a:lnTo>
                <a:lnTo>
                  <a:pt x="7666" y="1868"/>
                </a:lnTo>
                <a:lnTo>
                  <a:pt x="7402" y="1613"/>
                </a:lnTo>
                <a:lnTo>
                  <a:pt x="7396" y="1599"/>
                </a:lnTo>
                <a:lnTo>
                  <a:pt x="7394" y="1587"/>
                </a:lnTo>
                <a:lnTo>
                  <a:pt x="7396" y="1574"/>
                </a:lnTo>
                <a:lnTo>
                  <a:pt x="7401" y="1563"/>
                </a:lnTo>
                <a:lnTo>
                  <a:pt x="7408" y="1552"/>
                </a:lnTo>
                <a:lnTo>
                  <a:pt x="7435" y="1531"/>
                </a:lnTo>
                <a:lnTo>
                  <a:pt x="7453" y="1522"/>
                </a:lnTo>
                <a:lnTo>
                  <a:pt x="7465" y="1524"/>
                </a:lnTo>
                <a:lnTo>
                  <a:pt x="7477" y="1525"/>
                </a:lnTo>
                <a:lnTo>
                  <a:pt x="7477" y="1524"/>
                </a:lnTo>
                <a:lnTo>
                  <a:pt x="7487" y="1524"/>
                </a:lnTo>
                <a:lnTo>
                  <a:pt x="7493" y="1522"/>
                </a:lnTo>
                <a:lnTo>
                  <a:pt x="7498" y="1522"/>
                </a:lnTo>
                <a:lnTo>
                  <a:pt x="7516" y="1511"/>
                </a:lnTo>
                <a:lnTo>
                  <a:pt x="7518" y="1509"/>
                </a:lnTo>
                <a:lnTo>
                  <a:pt x="7519" y="1507"/>
                </a:lnTo>
                <a:lnTo>
                  <a:pt x="7524" y="1504"/>
                </a:lnTo>
                <a:lnTo>
                  <a:pt x="7532" y="1495"/>
                </a:lnTo>
                <a:lnTo>
                  <a:pt x="7803" y="1457"/>
                </a:lnTo>
                <a:lnTo>
                  <a:pt x="8053" y="1396"/>
                </a:lnTo>
                <a:lnTo>
                  <a:pt x="8102" y="1392"/>
                </a:lnTo>
                <a:lnTo>
                  <a:pt x="8125" y="1388"/>
                </a:lnTo>
                <a:lnTo>
                  <a:pt x="8127" y="1386"/>
                </a:lnTo>
                <a:lnTo>
                  <a:pt x="8131" y="1385"/>
                </a:lnTo>
                <a:lnTo>
                  <a:pt x="8136" y="1384"/>
                </a:lnTo>
                <a:lnTo>
                  <a:pt x="8142" y="1381"/>
                </a:lnTo>
                <a:lnTo>
                  <a:pt x="8147" y="1379"/>
                </a:lnTo>
                <a:lnTo>
                  <a:pt x="8165" y="1362"/>
                </a:lnTo>
                <a:lnTo>
                  <a:pt x="8168" y="1355"/>
                </a:lnTo>
                <a:lnTo>
                  <a:pt x="8173" y="1351"/>
                </a:lnTo>
                <a:lnTo>
                  <a:pt x="8181" y="1340"/>
                </a:lnTo>
                <a:lnTo>
                  <a:pt x="8193" y="1235"/>
                </a:lnTo>
                <a:lnTo>
                  <a:pt x="8167" y="989"/>
                </a:lnTo>
                <a:lnTo>
                  <a:pt x="8165" y="978"/>
                </a:lnTo>
                <a:lnTo>
                  <a:pt x="8165" y="957"/>
                </a:lnTo>
                <a:lnTo>
                  <a:pt x="8171" y="931"/>
                </a:lnTo>
                <a:lnTo>
                  <a:pt x="8179" y="917"/>
                </a:lnTo>
                <a:lnTo>
                  <a:pt x="8191" y="905"/>
                </a:lnTo>
                <a:lnTo>
                  <a:pt x="8197" y="900"/>
                </a:lnTo>
                <a:lnTo>
                  <a:pt x="8214" y="892"/>
                </a:lnTo>
                <a:lnTo>
                  <a:pt x="8223" y="889"/>
                </a:lnTo>
                <a:lnTo>
                  <a:pt x="8245" y="886"/>
                </a:lnTo>
                <a:lnTo>
                  <a:pt x="8361" y="886"/>
                </a:lnTo>
                <a:lnTo>
                  <a:pt x="8491" y="899"/>
                </a:lnTo>
                <a:lnTo>
                  <a:pt x="8542" y="957"/>
                </a:lnTo>
                <a:lnTo>
                  <a:pt x="8571" y="1002"/>
                </a:lnTo>
                <a:lnTo>
                  <a:pt x="8585" y="1033"/>
                </a:lnTo>
                <a:lnTo>
                  <a:pt x="8601" y="1080"/>
                </a:lnTo>
                <a:lnTo>
                  <a:pt x="8608" y="1128"/>
                </a:lnTo>
                <a:lnTo>
                  <a:pt x="8608" y="1144"/>
                </a:lnTo>
                <a:lnTo>
                  <a:pt x="8601" y="1153"/>
                </a:lnTo>
                <a:lnTo>
                  <a:pt x="8591" y="1172"/>
                </a:lnTo>
                <a:lnTo>
                  <a:pt x="8585" y="1188"/>
                </a:lnTo>
                <a:lnTo>
                  <a:pt x="8582" y="1202"/>
                </a:lnTo>
                <a:lnTo>
                  <a:pt x="8582" y="1210"/>
                </a:lnTo>
                <a:lnTo>
                  <a:pt x="8641" y="1212"/>
                </a:lnTo>
                <a:lnTo>
                  <a:pt x="8659" y="1216"/>
                </a:lnTo>
                <a:lnTo>
                  <a:pt x="8679" y="1224"/>
                </a:lnTo>
                <a:lnTo>
                  <a:pt x="8733" y="1259"/>
                </a:lnTo>
                <a:lnTo>
                  <a:pt x="8762" y="1272"/>
                </a:lnTo>
                <a:lnTo>
                  <a:pt x="8764" y="1272"/>
                </a:lnTo>
                <a:lnTo>
                  <a:pt x="8765" y="1273"/>
                </a:lnTo>
                <a:lnTo>
                  <a:pt x="8770" y="1274"/>
                </a:lnTo>
                <a:lnTo>
                  <a:pt x="8777" y="1275"/>
                </a:lnTo>
                <a:lnTo>
                  <a:pt x="8855" y="1366"/>
                </a:lnTo>
                <a:lnTo>
                  <a:pt x="8875" y="1385"/>
                </a:lnTo>
                <a:lnTo>
                  <a:pt x="8882" y="1396"/>
                </a:lnTo>
                <a:lnTo>
                  <a:pt x="8887" y="1407"/>
                </a:lnTo>
                <a:close/>
                <a:moveTo>
                  <a:pt x="6519" y="1171"/>
                </a:moveTo>
                <a:lnTo>
                  <a:pt x="6614" y="1209"/>
                </a:lnTo>
                <a:lnTo>
                  <a:pt x="6697" y="1258"/>
                </a:lnTo>
                <a:lnTo>
                  <a:pt x="6767" y="1313"/>
                </a:lnTo>
                <a:lnTo>
                  <a:pt x="6826" y="1380"/>
                </a:lnTo>
                <a:lnTo>
                  <a:pt x="6870" y="1454"/>
                </a:lnTo>
                <a:lnTo>
                  <a:pt x="6883" y="1483"/>
                </a:lnTo>
                <a:lnTo>
                  <a:pt x="6871" y="1494"/>
                </a:lnTo>
                <a:lnTo>
                  <a:pt x="6869" y="1494"/>
                </a:lnTo>
                <a:lnTo>
                  <a:pt x="6864" y="1498"/>
                </a:lnTo>
                <a:lnTo>
                  <a:pt x="6863" y="1498"/>
                </a:lnTo>
                <a:lnTo>
                  <a:pt x="6858" y="1504"/>
                </a:lnTo>
                <a:lnTo>
                  <a:pt x="6853" y="1505"/>
                </a:lnTo>
                <a:lnTo>
                  <a:pt x="6852" y="1505"/>
                </a:lnTo>
                <a:lnTo>
                  <a:pt x="6850" y="1507"/>
                </a:lnTo>
                <a:lnTo>
                  <a:pt x="6845" y="1509"/>
                </a:lnTo>
                <a:lnTo>
                  <a:pt x="6844" y="1509"/>
                </a:lnTo>
                <a:lnTo>
                  <a:pt x="6842" y="1511"/>
                </a:lnTo>
                <a:lnTo>
                  <a:pt x="6824" y="1517"/>
                </a:lnTo>
                <a:lnTo>
                  <a:pt x="6803" y="1522"/>
                </a:lnTo>
                <a:lnTo>
                  <a:pt x="6779" y="1524"/>
                </a:lnTo>
                <a:lnTo>
                  <a:pt x="6726" y="1522"/>
                </a:lnTo>
                <a:lnTo>
                  <a:pt x="6429" y="1574"/>
                </a:lnTo>
                <a:lnTo>
                  <a:pt x="6412" y="1578"/>
                </a:lnTo>
                <a:lnTo>
                  <a:pt x="6399" y="1579"/>
                </a:lnTo>
                <a:lnTo>
                  <a:pt x="6388" y="1576"/>
                </a:lnTo>
                <a:lnTo>
                  <a:pt x="6383" y="1574"/>
                </a:lnTo>
                <a:lnTo>
                  <a:pt x="6379" y="1571"/>
                </a:lnTo>
                <a:lnTo>
                  <a:pt x="6376" y="1566"/>
                </a:lnTo>
                <a:lnTo>
                  <a:pt x="6372" y="1561"/>
                </a:lnTo>
                <a:lnTo>
                  <a:pt x="6367" y="1547"/>
                </a:lnTo>
                <a:lnTo>
                  <a:pt x="6364" y="1538"/>
                </a:lnTo>
                <a:lnTo>
                  <a:pt x="6360" y="1473"/>
                </a:lnTo>
                <a:lnTo>
                  <a:pt x="6355" y="1440"/>
                </a:lnTo>
                <a:lnTo>
                  <a:pt x="6342" y="1406"/>
                </a:lnTo>
                <a:lnTo>
                  <a:pt x="6327" y="1375"/>
                </a:lnTo>
                <a:lnTo>
                  <a:pt x="6306" y="1344"/>
                </a:lnTo>
                <a:lnTo>
                  <a:pt x="6254" y="1287"/>
                </a:lnTo>
                <a:lnTo>
                  <a:pt x="6220" y="1262"/>
                </a:lnTo>
                <a:lnTo>
                  <a:pt x="6221" y="1221"/>
                </a:lnTo>
                <a:lnTo>
                  <a:pt x="6232" y="1176"/>
                </a:lnTo>
                <a:lnTo>
                  <a:pt x="6240" y="1159"/>
                </a:lnTo>
                <a:lnTo>
                  <a:pt x="6246" y="1150"/>
                </a:lnTo>
                <a:lnTo>
                  <a:pt x="6262" y="1131"/>
                </a:lnTo>
                <a:lnTo>
                  <a:pt x="6277" y="1122"/>
                </a:lnTo>
                <a:lnTo>
                  <a:pt x="6286" y="1119"/>
                </a:lnTo>
                <a:lnTo>
                  <a:pt x="6519" y="1171"/>
                </a:lnTo>
                <a:close/>
                <a:moveTo>
                  <a:pt x="3704" y="1874"/>
                </a:moveTo>
                <a:lnTo>
                  <a:pt x="3704" y="1881"/>
                </a:lnTo>
                <a:lnTo>
                  <a:pt x="3705" y="1884"/>
                </a:lnTo>
                <a:lnTo>
                  <a:pt x="3708" y="1895"/>
                </a:lnTo>
                <a:lnTo>
                  <a:pt x="3708" y="1902"/>
                </a:lnTo>
                <a:lnTo>
                  <a:pt x="3709" y="1906"/>
                </a:lnTo>
                <a:lnTo>
                  <a:pt x="3710" y="1917"/>
                </a:lnTo>
                <a:lnTo>
                  <a:pt x="3709" y="1926"/>
                </a:lnTo>
                <a:lnTo>
                  <a:pt x="3708" y="1931"/>
                </a:lnTo>
                <a:lnTo>
                  <a:pt x="3708" y="1937"/>
                </a:lnTo>
                <a:lnTo>
                  <a:pt x="3704" y="1956"/>
                </a:lnTo>
                <a:lnTo>
                  <a:pt x="3702" y="1958"/>
                </a:lnTo>
                <a:lnTo>
                  <a:pt x="3698" y="1972"/>
                </a:lnTo>
                <a:lnTo>
                  <a:pt x="3694" y="1981"/>
                </a:lnTo>
                <a:lnTo>
                  <a:pt x="3690" y="1990"/>
                </a:lnTo>
                <a:lnTo>
                  <a:pt x="3711" y="1990"/>
                </a:lnTo>
                <a:lnTo>
                  <a:pt x="3696" y="1994"/>
                </a:lnTo>
                <a:lnTo>
                  <a:pt x="3683" y="2002"/>
                </a:lnTo>
                <a:lnTo>
                  <a:pt x="3673" y="2011"/>
                </a:lnTo>
                <a:lnTo>
                  <a:pt x="3658" y="2037"/>
                </a:lnTo>
                <a:lnTo>
                  <a:pt x="3650" y="2071"/>
                </a:lnTo>
                <a:lnTo>
                  <a:pt x="3649" y="2113"/>
                </a:lnTo>
                <a:lnTo>
                  <a:pt x="3644" y="2128"/>
                </a:lnTo>
                <a:lnTo>
                  <a:pt x="3644" y="2133"/>
                </a:lnTo>
                <a:lnTo>
                  <a:pt x="3642" y="2137"/>
                </a:lnTo>
                <a:lnTo>
                  <a:pt x="3641" y="2142"/>
                </a:lnTo>
                <a:lnTo>
                  <a:pt x="3639" y="2144"/>
                </a:lnTo>
                <a:lnTo>
                  <a:pt x="3638" y="2150"/>
                </a:lnTo>
                <a:lnTo>
                  <a:pt x="3633" y="2155"/>
                </a:lnTo>
                <a:lnTo>
                  <a:pt x="3630" y="2162"/>
                </a:lnTo>
                <a:lnTo>
                  <a:pt x="3623" y="2165"/>
                </a:lnTo>
                <a:lnTo>
                  <a:pt x="3617" y="2170"/>
                </a:lnTo>
                <a:lnTo>
                  <a:pt x="3603" y="2175"/>
                </a:lnTo>
                <a:lnTo>
                  <a:pt x="3586" y="2175"/>
                </a:lnTo>
                <a:lnTo>
                  <a:pt x="3577" y="2174"/>
                </a:lnTo>
                <a:lnTo>
                  <a:pt x="3572" y="2173"/>
                </a:lnTo>
                <a:lnTo>
                  <a:pt x="3569" y="2173"/>
                </a:lnTo>
                <a:lnTo>
                  <a:pt x="3202" y="2519"/>
                </a:lnTo>
                <a:lnTo>
                  <a:pt x="3203" y="2525"/>
                </a:lnTo>
                <a:lnTo>
                  <a:pt x="3205" y="2529"/>
                </a:lnTo>
                <a:lnTo>
                  <a:pt x="3214" y="2542"/>
                </a:lnTo>
                <a:lnTo>
                  <a:pt x="3344" y="2683"/>
                </a:lnTo>
                <a:lnTo>
                  <a:pt x="3358" y="2689"/>
                </a:lnTo>
                <a:lnTo>
                  <a:pt x="3375" y="2695"/>
                </a:lnTo>
                <a:lnTo>
                  <a:pt x="3404" y="2696"/>
                </a:lnTo>
                <a:lnTo>
                  <a:pt x="3434" y="2685"/>
                </a:lnTo>
                <a:lnTo>
                  <a:pt x="3485" y="2646"/>
                </a:lnTo>
                <a:lnTo>
                  <a:pt x="3550" y="2599"/>
                </a:lnTo>
                <a:lnTo>
                  <a:pt x="3577" y="2585"/>
                </a:lnTo>
                <a:lnTo>
                  <a:pt x="3588" y="2579"/>
                </a:lnTo>
                <a:lnTo>
                  <a:pt x="3812" y="2397"/>
                </a:lnTo>
                <a:lnTo>
                  <a:pt x="4078" y="2254"/>
                </a:lnTo>
                <a:lnTo>
                  <a:pt x="4240" y="2132"/>
                </a:lnTo>
                <a:lnTo>
                  <a:pt x="4256" y="2107"/>
                </a:lnTo>
                <a:lnTo>
                  <a:pt x="4271" y="2087"/>
                </a:lnTo>
                <a:lnTo>
                  <a:pt x="4289" y="2071"/>
                </a:lnTo>
                <a:lnTo>
                  <a:pt x="4324" y="2050"/>
                </a:lnTo>
                <a:lnTo>
                  <a:pt x="4343" y="2047"/>
                </a:lnTo>
                <a:lnTo>
                  <a:pt x="4362" y="2047"/>
                </a:lnTo>
                <a:lnTo>
                  <a:pt x="4383" y="2050"/>
                </a:lnTo>
                <a:lnTo>
                  <a:pt x="4506" y="2193"/>
                </a:lnTo>
                <a:lnTo>
                  <a:pt x="4628" y="2376"/>
                </a:lnTo>
                <a:lnTo>
                  <a:pt x="4455" y="2525"/>
                </a:lnTo>
                <a:lnTo>
                  <a:pt x="4404" y="2553"/>
                </a:lnTo>
                <a:lnTo>
                  <a:pt x="4392" y="2556"/>
                </a:lnTo>
                <a:lnTo>
                  <a:pt x="4383" y="2561"/>
                </a:lnTo>
                <a:lnTo>
                  <a:pt x="4118" y="2724"/>
                </a:lnTo>
                <a:lnTo>
                  <a:pt x="3793" y="2886"/>
                </a:lnTo>
                <a:lnTo>
                  <a:pt x="3772" y="2886"/>
                </a:lnTo>
                <a:lnTo>
                  <a:pt x="3759" y="2910"/>
                </a:lnTo>
                <a:lnTo>
                  <a:pt x="3754" y="2913"/>
                </a:lnTo>
                <a:lnTo>
                  <a:pt x="3751" y="2918"/>
                </a:lnTo>
                <a:lnTo>
                  <a:pt x="3741" y="2927"/>
                </a:lnTo>
                <a:lnTo>
                  <a:pt x="3730" y="2930"/>
                </a:lnTo>
                <a:lnTo>
                  <a:pt x="3719" y="2931"/>
                </a:lnTo>
                <a:lnTo>
                  <a:pt x="3690" y="2928"/>
                </a:lnTo>
                <a:lnTo>
                  <a:pt x="3956" y="3192"/>
                </a:lnTo>
                <a:lnTo>
                  <a:pt x="4118" y="3294"/>
                </a:lnTo>
                <a:lnTo>
                  <a:pt x="4232" y="3337"/>
                </a:lnTo>
                <a:lnTo>
                  <a:pt x="4238" y="3340"/>
                </a:lnTo>
                <a:lnTo>
                  <a:pt x="4389" y="3399"/>
                </a:lnTo>
                <a:lnTo>
                  <a:pt x="4404" y="3403"/>
                </a:lnTo>
                <a:lnTo>
                  <a:pt x="4416" y="3410"/>
                </a:lnTo>
                <a:lnTo>
                  <a:pt x="4426" y="3411"/>
                </a:lnTo>
                <a:lnTo>
                  <a:pt x="4429" y="3411"/>
                </a:lnTo>
                <a:lnTo>
                  <a:pt x="4435" y="3415"/>
                </a:lnTo>
                <a:lnTo>
                  <a:pt x="4439" y="3415"/>
                </a:lnTo>
                <a:lnTo>
                  <a:pt x="4441" y="3416"/>
                </a:lnTo>
                <a:lnTo>
                  <a:pt x="4445" y="3417"/>
                </a:lnTo>
                <a:lnTo>
                  <a:pt x="4462" y="3426"/>
                </a:lnTo>
                <a:lnTo>
                  <a:pt x="4495" y="3447"/>
                </a:lnTo>
                <a:lnTo>
                  <a:pt x="4504" y="3451"/>
                </a:lnTo>
                <a:lnTo>
                  <a:pt x="4505" y="3451"/>
                </a:lnTo>
                <a:lnTo>
                  <a:pt x="4512" y="3454"/>
                </a:lnTo>
                <a:lnTo>
                  <a:pt x="4520" y="3456"/>
                </a:lnTo>
                <a:lnTo>
                  <a:pt x="4526" y="3457"/>
                </a:lnTo>
                <a:lnTo>
                  <a:pt x="4553" y="3467"/>
                </a:lnTo>
                <a:lnTo>
                  <a:pt x="4585" y="3490"/>
                </a:lnTo>
                <a:lnTo>
                  <a:pt x="4594" y="3500"/>
                </a:lnTo>
                <a:lnTo>
                  <a:pt x="4608" y="3518"/>
                </a:lnTo>
                <a:lnTo>
                  <a:pt x="4637" y="3523"/>
                </a:lnTo>
                <a:lnTo>
                  <a:pt x="4653" y="3525"/>
                </a:lnTo>
                <a:lnTo>
                  <a:pt x="4698" y="3552"/>
                </a:lnTo>
                <a:lnTo>
                  <a:pt x="4730" y="3581"/>
                </a:lnTo>
                <a:lnTo>
                  <a:pt x="4769" y="3604"/>
                </a:lnTo>
                <a:lnTo>
                  <a:pt x="4807" y="3621"/>
                </a:lnTo>
                <a:lnTo>
                  <a:pt x="4822" y="3625"/>
                </a:lnTo>
                <a:lnTo>
                  <a:pt x="4831" y="3625"/>
                </a:lnTo>
                <a:lnTo>
                  <a:pt x="4840" y="3626"/>
                </a:lnTo>
                <a:lnTo>
                  <a:pt x="4857" y="3625"/>
                </a:lnTo>
                <a:lnTo>
                  <a:pt x="4865" y="3622"/>
                </a:lnTo>
                <a:lnTo>
                  <a:pt x="4873" y="3621"/>
                </a:lnTo>
                <a:lnTo>
                  <a:pt x="4879" y="3634"/>
                </a:lnTo>
                <a:lnTo>
                  <a:pt x="4887" y="3645"/>
                </a:lnTo>
                <a:lnTo>
                  <a:pt x="4898" y="3652"/>
                </a:lnTo>
                <a:lnTo>
                  <a:pt x="4912" y="3655"/>
                </a:lnTo>
                <a:lnTo>
                  <a:pt x="4948" y="3654"/>
                </a:lnTo>
                <a:lnTo>
                  <a:pt x="4996" y="3642"/>
                </a:lnTo>
                <a:lnTo>
                  <a:pt x="5118" y="3764"/>
                </a:lnTo>
                <a:lnTo>
                  <a:pt x="5254" y="3764"/>
                </a:lnTo>
                <a:lnTo>
                  <a:pt x="5278" y="3768"/>
                </a:lnTo>
                <a:lnTo>
                  <a:pt x="5299" y="3777"/>
                </a:lnTo>
                <a:lnTo>
                  <a:pt x="5314" y="3794"/>
                </a:lnTo>
                <a:lnTo>
                  <a:pt x="5321" y="3805"/>
                </a:lnTo>
                <a:lnTo>
                  <a:pt x="5453" y="3811"/>
                </a:lnTo>
                <a:lnTo>
                  <a:pt x="5519" y="3827"/>
                </a:lnTo>
                <a:lnTo>
                  <a:pt x="5547" y="3838"/>
                </a:lnTo>
                <a:lnTo>
                  <a:pt x="5569" y="3851"/>
                </a:lnTo>
                <a:lnTo>
                  <a:pt x="5587" y="3866"/>
                </a:lnTo>
                <a:lnTo>
                  <a:pt x="5607" y="3849"/>
                </a:lnTo>
                <a:lnTo>
                  <a:pt x="5616" y="3844"/>
                </a:lnTo>
                <a:lnTo>
                  <a:pt x="5627" y="3839"/>
                </a:lnTo>
                <a:lnTo>
                  <a:pt x="5648" y="3838"/>
                </a:lnTo>
                <a:lnTo>
                  <a:pt x="5658" y="3839"/>
                </a:lnTo>
                <a:lnTo>
                  <a:pt x="5669" y="3846"/>
                </a:lnTo>
                <a:lnTo>
                  <a:pt x="5708" y="3880"/>
                </a:lnTo>
                <a:lnTo>
                  <a:pt x="5749" y="3907"/>
                </a:lnTo>
                <a:lnTo>
                  <a:pt x="5689" y="3947"/>
                </a:lnTo>
                <a:lnTo>
                  <a:pt x="5682" y="3960"/>
                </a:lnTo>
                <a:lnTo>
                  <a:pt x="5670" y="4028"/>
                </a:lnTo>
                <a:lnTo>
                  <a:pt x="5669" y="4049"/>
                </a:lnTo>
                <a:lnTo>
                  <a:pt x="5649" y="4049"/>
                </a:lnTo>
                <a:lnTo>
                  <a:pt x="5617" y="4054"/>
                </a:lnTo>
                <a:lnTo>
                  <a:pt x="5597" y="4063"/>
                </a:lnTo>
                <a:lnTo>
                  <a:pt x="5592" y="4071"/>
                </a:lnTo>
                <a:lnTo>
                  <a:pt x="5588" y="4080"/>
                </a:lnTo>
                <a:lnTo>
                  <a:pt x="5587" y="4089"/>
                </a:lnTo>
                <a:lnTo>
                  <a:pt x="5577" y="4093"/>
                </a:lnTo>
                <a:lnTo>
                  <a:pt x="5517" y="4124"/>
                </a:lnTo>
                <a:lnTo>
                  <a:pt x="5477" y="4138"/>
                </a:lnTo>
                <a:lnTo>
                  <a:pt x="5465" y="4140"/>
                </a:lnTo>
                <a:lnTo>
                  <a:pt x="5461" y="4140"/>
                </a:lnTo>
                <a:lnTo>
                  <a:pt x="5455" y="4144"/>
                </a:lnTo>
                <a:lnTo>
                  <a:pt x="5433" y="4151"/>
                </a:lnTo>
                <a:lnTo>
                  <a:pt x="5423" y="4151"/>
                </a:lnTo>
                <a:lnTo>
                  <a:pt x="5420" y="4152"/>
                </a:lnTo>
                <a:lnTo>
                  <a:pt x="5334" y="4165"/>
                </a:lnTo>
                <a:lnTo>
                  <a:pt x="5220" y="4171"/>
                </a:lnTo>
                <a:lnTo>
                  <a:pt x="4852" y="4233"/>
                </a:lnTo>
                <a:lnTo>
                  <a:pt x="4741" y="4182"/>
                </a:lnTo>
                <a:lnTo>
                  <a:pt x="4710" y="4171"/>
                </a:lnTo>
                <a:lnTo>
                  <a:pt x="4704" y="4170"/>
                </a:lnTo>
                <a:lnTo>
                  <a:pt x="4698" y="4170"/>
                </a:lnTo>
                <a:lnTo>
                  <a:pt x="4654" y="4161"/>
                </a:lnTo>
                <a:lnTo>
                  <a:pt x="4596" y="4140"/>
                </a:lnTo>
                <a:lnTo>
                  <a:pt x="4592" y="4139"/>
                </a:lnTo>
                <a:lnTo>
                  <a:pt x="4567" y="4131"/>
                </a:lnTo>
                <a:lnTo>
                  <a:pt x="4240" y="4049"/>
                </a:lnTo>
                <a:lnTo>
                  <a:pt x="3996" y="3927"/>
                </a:lnTo>
                <a:lnTo>
                  <a:pt x="3996" y="3912"/>
                </a:lnTo>
                <a:lnTo>
                  <a:pt x="3994" y="3901"/>
                </a:lnTo>
                <a:lnTo>
                  <a:pt x="3989" y="3891"/>
                </a:lnTo>
                <a:lnTo>
                  <a:pt x="3986" y="3886"/>
                </a:lnTo>
                <a:lnTo>
                  <a:pt x="3979" y="3881"/>
                </a:lnTo>
                <a:lnTo>
                  <a:pt x="3972" y="3880"/>
                </a:lnTo>
                <a:lnTo>
                  <a:pt x="3964" y="3881"/>
                </a:lnTo>
                <a:lnTo>
                  <a:pt x="3956" y="3886"/>
                </a:lnTo>
                <a:lnTo>
                  <a:pt x="3650" y="3559"/>
                </a:lnTo>
                <a:lnTo>
                  <a:pt x="3630" y="3585"/>
                </a:lnTo>
                <a:lnTo>
                  <a:pt x="3609" y="3604"/>
                </a:lnTo>
                <a:lnTo>
                  <a:pt x="3588" y="3616"/>
                </a:lnTo>
                <a:lnTo>
                  <a:pt x="3578" y="3621"/>
                </a:lnTo>
                <a:lnTo>
                  <a:pt x="3569" y="3621"/>
                </a:lnTo>
                <a:lnTo>
                  <a:pt x="3553" y="3629"/>
                </a:lnTo>
                <a:lnTo>
                  <a:pt x="3533" y="3653"/>
                </a:lnTo>
                <a:lnTo>
                  <a:pt x="3522" y="3678"/>
                </a:lnTo>
                <a:lnTo>
                  <a:pt x="3521" y="3693"/>
                </a:lnTo>
                <a:lnTo>
                  <a:pt x="3522" y="3708"/>
                </a:lnTo>
                <a:lnTo>
                  <a:pt x="3528" y="3724"/>
                </a:lnTo>
                <a:lnTo>
                  <a:pt x="3509" y="3741"/>
                </a:lnTo>
                <a:lnTo>
                  <a:pt x="3496" y="3763"/>
                </a:lnTo>
                <a:lnTo>
                  <a:pt x="3489" y="3783"/>
                </a:lnTo>
                <a:lnTo>
                  <a:pt x="3487" y="3805"/>
                </a:lnTo>
                <a:lnTo>
                  <a:pt x="3466" y="3886"/>
                </a:lnTo>
                <a:lnTo>
                  <a:pt x="3459" y="3898"/>
                </a:lnTo>
                <a:lnTo>
                  <a:pt x="3455" y="3911"/>
                </a:lnTo>
                <a:lnTo>
                  <a:pt x="3446" y="3927"/>
                </a:lnTo>
                <a:lnTo>
                  <a:pt x="3426" y="4089"/>
                </a:lnTo>
                <a:lnTo>
                  <a:pt x="3344" y="4213"/>
                </a:lnTo>
                <a:lnTo>
                  <a:pt x="3344" y="4214"/>
                </a:lnTo>
                <a:lnTo>
                  <a:pt x="3351" y="4230"/>
                </a:lnTo>
                <a:lnTo>
                  <a:pt x="3353" y="4238"/>
                </a:lnTo>
                <a:lnTo>
                  <a:pt x="3355" y="4248"/>
                </a:lnTo>
                <a:lnTo>
                  <a:pt x="3353" y="4254"/>
                </a:lnTo>
                <a:lnTo>
                  <a:pt x="3351" y="4261"/>
                </a:lnTo>
                <a:lnTo>
                  <a:pt x="3349" y="4263"/>
                </a:lnTo>
                <a:lnTo>
                  <a:pt x="3348" y="4263"/>
                </a:lnTo>
                <a:lnTo>
                  <a:pt x="3348" y="4266"/>
                </a:lnTo>
                <a:lnTo>
                  <a:pt x="3344" y="4274"/>
                </a:lnTo>
                <a:lnTo>
                  <a:pt x="3334" y="4282"/>
                </a:lnTo>
                <a:lnTo>
                  <a:pt x="3318" y="4299"/>
                </a:lnTo>
                <a:lnTo>
                  <a:pt x="3313" y="4308"/>
                </a:lnTo>
                <a:lnTo>
                  <a:pt x="3307" y="4315"/>
                </a:lnTo>
                <a:lnTo>
                  <a:pt x="3303" y="4329"/>
                </a:lnTo>
                <a:lnTo>
                  <a:pt x="3303" y="4335"/>
                </a:lnTo>
                <a:lnTo>
                  <a:pt x="3284" y="4342"/>
                </a:lnTo>
                <a:lnTo>
                  <a:pt x="3274" y="4346"/>
                </a:lnTo>
                <a:lnTo>
                  <a:pt x="3253" y="4370"/>
                </a:lnTo>
                <a:lnTo>
                  <a:pt x="3233" y="4414"/>
                </a:lnTo>
                <a:lnTo>
                  <a:pt x="3223" y="4478"/>
                </a:lnTo>
                <a:lnTo>
                  <a:pt x="3222" y="4517"/>
                </a:lnTo>
                <a:lnTo>
                  <a:pt x="3211" y="4524"/>
                </a:lnTo>
                <a:lnTo>
                  <a:pt x="3186" y="4541"/>
                </a:lnTo>
                <a:lnTo>
                  <a:pt x="3161" y="4566"/>
                </a:lnTo>
                <a:lnTo>
                  <a:pt x="3133" y="4599"/>
                </a:lnTo>
                <a:lnTo>
                  <a:pt x="3108" y="4638"/>
                </a:lnTo>
                <a:lnTo>
                  <a:pt x="3106" y="4638"/>
                </a:lnTo>
                <a:lnTo>
                  <a:pt x="3098" y="4655"/>
                </a:lnTo>
                <a:lnTo>
                  <a:pt x="3074" y="4682"/>
                </a:lnTo>
                <a:lnTo>
                  <a:pt x="3045" y="4696"/>
                </a:lnTo>
                <a:lnTo>
                  <a:pt x="3037" y="4696"/>
                </a:lnTo>
                <a:lnTo>
                  <a:pt x="3037" y="4697"/>
                </a:lnTo>
                <a:lnTo>
                  <a:pt x="3031" y="4700"/>
                </a:lnTo>
                <a:lnTo>
                  <a:pt x="3018" y="4703"/>
                </a:lnTo>
                <a:lnTo>
                  <a:pt x="2972" y="4687"/>
                </a:lnTo>
                <a:lnTo>
                  <a:pt x="2955" y="4685"/>
                </a:lnTo>
                <a:lnTo>
                  <a:pt x="2941" y="4686"/>
                </a:lnTo>
                <a:lnTo>
                  <a:pt x="2930" y="4689"/>
                </a:lnTo>
                <a:lnTo>
                  <a:pt x="2922" y="4697"/>
                </a:lnTo>
                <a:lnTo>
                  <a:pt x="2917" y="4708"/>
                </a:lnTo>
                <a:lnTo>
                  <a:pt x="2915" y="4723"/>
                </a:lnTo>
                <a:lnTo>
                  <a:pt x="2866" y="4707"/>
                </a:lnTo>
                <a:lnTo>
                  <a:pt x="2819" y="4682"/>
                </a:lnTo>
                <a:lnTo>
                  <a:pt x="2795" y="4664"/>
                </a:lnTo>
                <a:lnTo>
                  <a:pt x="2751" y="4623"/>
                </a:lnTo>
                <a:lnTo>
                  <a:pt x="2609" y="4457"/>
                </a:lnTo>
                <a:lnTo>
                  <a:pt x="2613" y="4445"/>
                </a:lnTo>
                <a:lnTo>
                  <a:pt x="2613" y="4435"/>
                </a:lnTo>
                <a:lnTo>
                  <a:pt x="2614" y="4433"/>
                </a:lnTo>
                <a:lnTo>
                  <a:pt x="2609" y="4420"/>
                </a:lnTo>
                <a:lnTo>
                  <a:pt x="2604" y="4405"/>
                </a:lnTo>
                <a:lnTo>
                  <a:pt x="2583" y="4371"/>
                </a:lnTo>
                <a:lnTo>
                  <a:pt x="2526" y="4306"/>
                </a:lnTo>
                <a:lnTo>
                  <a:pt x="2521" y="4293"/>
                </a:lnTo>
                <a:lnTo>
                  <a:pt x="2523" y="4283"/>
                </a:lnTo>
                <a:lnTo>
                  <a:pt x="2527" y="4273"/>
                </a:lnTo>
                <a:lnTo>
                  <a:pt x="2536" y="4265"/>
                </a:lnTo>
                <a:lnTo>
                  <a:pt x="2550" y="4259"/>
                </a:lnTo>
                <a:lnTo>
                  <a:pt x="2569" y="4253"/>
                </a:lnTo>
                <a:lnTo>
                  <a:pt x="2600" y="4183"/>
                </a:lnTo>
                <a:lnTo>
                  <a:pt x="2609" y="4114"/>
                </a:lnTo>
                <a:lnTo>
                  <a:pt x="2609" y="4098"/>
                </a:lnTo>
                <a:lnTo>
                  <a:pt x="2600" y="4049"/>
                </a:lnTo>
                <a:lnTo>
                  <a:pt x="2569" y="3988"/>
                </a:lnTo>
                <a:lnTo>
                  <a:pt x="2569" y="3500"/>
                </a:lnTo>
                <a:lnTo>
                  <a:pt x="2528" y="3417"/>
                </a:lnTo>
                <a:lnTo>
                  <a:pt x="2523" y="3448"/>
                </a:lnTo>
                <a:lnTo>
                  <a:pt x="2507" y="3483"/>
                </a:lnTo>
                <a:lnTo>
                  <a:pt x="2481" y="3520"/>
                </a:lnTo>
                <a:lnTo>
                  <a:pt x="2431" y="3578"/>
                </a:lnTo>
                <a:lnTo>
                  <a:pt x="2384" y="3645"/>
                </a:lnTo>
                <a:lnTo>
                  <a:pt x="2370" y="3670"/>
                </a:lnTo>
                <a:lnTo>
                  <a:pt x="2365" y="3683"/>
                </a:lnTo>
                <a:lnTo>
                  <a:pt x="2341" y="3693"/>
                </a:lnTo>
                <a:lnTo>
                  <a:pt x="2308" y="3716"/>
                </a:lnTo>
                <a:lnTo>
                  <a:pt x="2298" y="3728"/>
                </a:lnTo>
                <a:lnTo>
                  <a:pt x="2291" y="3741"/>
                </a:lnTo>
                <a:lnTo>
                  <a:pt x="2291" y="3755"/>
                </a:lnTo>
                <a:lnTo>
                  <a:pt x="2294" y="3768"/>
                </a:lnTo>
                <a:lnTo>
                  <a:pt x="2303" y="3785"/>
                </a:lnTo>
                <a:lnTo>
                  <a:pt x="2121" y="4029"/>
                </a:lnTo>
                <a:lnTo>
                  <a:pt x="1794" y="4416"/>
                </a:lnTo>
                <a:lnTo>
                  <a:pt x="1611" y="4477"/>
                </a:lnTo>
                <a:lnTo>
                  <a:pt x="1601" y="4486"/>
                </a:lnTo>
                <a:lnTo>
                  <a:pt x="1594" y="4497"/>
                </a:lnTo>
                <a:lnTo>
                  <a:pt x="1592" y="4506"/>
                </a:lnTo>
                <a:lnTo>
                  <a:pt x="1591" y="4517"/>
                </a:lnTo>
                <a:lnTo>
                  <a:pt x="1625" y="4559"/>
                </a:lnTo>
                <a:lnTo>
                  <a:pt x="1655" y="4606"/>
                </a:lnTo>
                <a:lnTo>
                  <a:pt x="1674" y="4656"/>
                </a:lnTo>
                <a:lnTo>
                  <a:pt x="1687" y="4710"/>
                </a:lnTo>
                <a:lnTo>
                  <a:pt x="1688" y="4799"/>
                </a:lnTo>
                <a:lnTo>
                  <a:pt x="1673" y="4896"/>
                </a:lnTo>
                <a:lnTo>
                  <a:pt x="1645" y="4995"/>
                </a:lnTo>
                <a:lnTo>
                  <a:pt x="1631" y="5017"/>
                </a:lnTo>
                <a:lnTo>
                  <a:pt x="1617" y="5027"/>
                </a:lnTo>
                <a:lnTo>
                  <a:pt x="1611" y="5030"/>
                </a:lnTo>
                <a:lnTo>
                  <a:pt x="1605" y="5035"/>
                </a:lnTo>
                <a:lnTo>
                  <a:pt x="1571" y="5049"/>
                </a:lnTo>
                <a:lnTo>
                  <a:pt x="1532" y="5059"/>
                </a:lnTo>
                <a:lnTo>
                  <a:pt x="1483" y="5081"/>
                </a:lnTo>
                <a:lnTo>
                  <a:pt x="1448" y="5110"/>
                </a:lnTo>
                <a:lnTo>
                  <a:pt x="1305" y="4988"/>
                </a:lnTo>
                <a:lnTo>
                  <a:pt x="1204" y="4866"/>
                </a:lnTo>
                <a:lnTo>
                  <a:pt x="1204" y="4845"/>
                </a:lnTo>
                <a:lnTo>
                  <a:pt x="1208" y="4811"/>
                </a:lnTo>
                <a:lnTo>
                  <a:pt x="1217" y="4786"/>
                </a:lnTo>
                <a:lnTo>
                  <a:pt x="1234" y="4768"/>
                </a:lnTo>
                <a:lnTo>
                  <a:pt x="1245" y="4764"/>
                </a:lnTo>
                <a:lnTo>
                  <a:pt x="1209" y="4734"/>
                </a:lnTo>
                <a:lnTo>
                  <a:pt x="1194" y="4716"/>
                </a:lnTo>
                <a:lnTo>
                  <a:pt x="1164" y="4677"/>
                </a:lnTo>
                <a:lnTo>
                  <a:pt x="1126" y="4608"/>
                </a:lnTo>
                <a:lnTo>
                  <a:pt x="1115" y="4582"/>
                </a:lnTo>
                <a:lnTo>
                  <a:pt x="1072" y="4427"/>
                </a:lnTo>
                <a:lnTo>
                  <a:pt x="1061" y="4355"/>
                </a:lnTo>
                <a:lnTo>
                  <a:pt x="1051" y="4355"/>
                </a:lnTo>
                <a:lnTo>
                  <a:pt x="1042" y="4351"/>
                </a:lnTo>
                <a:lnTo>
                  <a:pt x="1024" y="4339"/>
                </a:lnTo>
                <a:lnTo>
                  <a:pt x="1016" y="4331"/>
                </a:lnTo>
                <a:lnTo>
                  <a:pt x="1010" y="4320"/>
                </a:lnTo>
                <a:lnTo>
                  <a:pt x="998" y="4294"/>
                </a:lnTo>
                <a:lnTo>
                  <a:pt x="1004" y="4266"/>
                </a:lnTo>
                <a:lnTo>
                  <a:pt x="1004" y="4242"/>
                </a:lnTo>
                <a:lnTo>
                  <a:pt x="1000" y="4233"/>
                </a:lnTo>
                <a:lnTo>
                  <a:pt x="995" y="4224"/>
                </a:lnTo>
                <a:lnTo>
                  <a:pt x="987" y="4218"/>
                </a:lnTo>
                <a:lnTo>
                  <a:pt x="980" y="4213"/>
                </a:lnTo>
                <a:lnTo>
                  <a:pt x="856" y="3683"/>
                </a:lnTo>
                <a:lnTo>
                  <a:pt x="592" y="4089"/>
                </a:lnTo>
                <a:lnTo>
                  <a:pt x="490" y="4294"/>
                </a:lnTo>
                <a:lnTo>
                  <a:pt x="484" y="4298"/>
                </a:lnTo>
                <a:lnTo>
                  <a:pt x="471" y="4308"/>
                </a:lnTo>
                <a:lnTo>
                  <a:pt x="448" y="4356"/>
                </a:lnTo>
                <a:lnTo>
                  <a:pt x="408" y="4457"/>
                </a:lnTo>
                <a:lnTo>
                  <a:pt x="326" y="4599"/>
                </a:lnTo>
                <a:lnTo>
                  <a:pt x="286" y="4581"/>
                </a:lnTo>
                <a:lnTo>
                  <a:pt x="199" y="4559"/>
                </a:lnTo>
                <a:lnTo>
                  <a:pt x="114" y="4525"/>
                </a:lnTo>
                <a:lnTo>
                  <a:pt x="108" y="4522"/>
                </a:lnTo>
                <a:lnTo>
                  <a:pt x="92" y="4508"/>
                </a:lnTo>
                <a:lnTo>
                  <a:pt x="77" y="4483"/>
                </a:lnTo>
                <a:lnTo>
                  <a:pt x="67" y="4451"/>
                </a:lnTo>
                <a:lnTo>
                  <a:pt x="63" y="4423"/>
                </a:lnTo>
                <a:lnTo>
                  <a:pt x="61" y="4362"/>
                </a:lnTo>
                <a:lnTo>
                  <a:pt x="58" y="4331"/>
                </a:lnTo>
                <a:lnTo>
                  <a:pt x="45" y="4279"/>
                </a:lnTo>
                <a:lnTo>
                  <a:pt x="37" y="4256"/>
                </a:lnTo>
                <a:lnTo>
                  <a:pt x="27" y="4238"/>
                </a:lnTo>
                <a:lnTo>
                  <a:pt x="13" y="4223"/>
                </a:lnTo>
                <a:lnTo>
                  <a:pt x="0" y="4213"/>
                </a:lnTo>
                <a:lnTo>
                  <a:pt x="4" y="4161"/>
                </a:lnTo>
                <a:lnTo>
                  <a:pt x="11" y="4143"/>
                </a:lnTo>
                <a:lnTo>
                  <a:pt x="20" y="4131"/>
                </a:lnTo>
                <a:lnTo>
                  <a:pt x="55" y="4111"/>
                </a:lnTo>
                <a:lnTo>
                  <a:pt x="82" y="4089"/>
                </a:lnTo>
                <a:lnTo>
                  <a:pt x="97" y="4069"/>
                </a:lnTo>
                <a:lnTo>
                  <a:pt x="102" y="4049"/>
                </a:lnTo>
                <a:lnTo>
                  <a:pt x="205" y="3846"/>
                </a:lnTo>
                <a:lnTo>
                  <a:pt x="347" y="3642"/>
                </a:lnTo>
                <a:lnTo>
                  <a:pt x="490" y="3314"/>
                </a:lnTo>
                <a:lnTo>
                  <a:pt x="551" y="3213"/>
                </a:lnTo>
                <a:lnTo>
                  <a:pt x="555" y="3198"/>
                </a:lnTo>
                <a:lnTo>
                  <a:pt x="556" y="3169"/>
                </a:lnTo>
                <a:lnTo>
                  <a:pt x="555" y="3155"/>
                </a:lnTo>
                <a:lnTo>
                  <a:pt x="551" y="3143"/>
                </a:lnTo>
                <a:lnTo>
                  <a:pt x="538" y="3120"/>
                </a:lnTo>
                <a:lnTo>
                  <a:pt x="530" y="3111"/>
                </a:lnTo>
                <a:lnTo>
                  <a:pt x="568" y="3096"/>
                </a:lnTo>
                <a:lnTo>
                  <a:pt x="576" y="3088"/>
                </a:lnTo>
                <a:lnTo>
                  <a:pt x="585" y="3082"/>
                </a:lnTo>
                <a:lnTo>
                  <a:pt x="601" y="3070"/>
                </a:lnTo>
                <a:lnTo>
                  <a:pt x="628" y="3033"/>
                </a:lnTo>
                <a:lnTo>
                  <a:pt x="633" y="3022"/>
                </a:lnTo>
                <a:lnTo>
                  <a:pt x="641" y="3012"/>
                </a:lnTo>
                <a:lnTo>
                  <a:pt x="652" y="2989"/>
                </a:lnTo>
                <a:lnTo>
                  <a:pt x="652" y="2866"/>
                </a:lnTo>
                <a:lnTo>
                  <a:pt x="713" y="2744"/>
                </a:lnTo>
                <a:lnTo>
                  <a:pt x="734" y="2672"/>
                </a:lnTo>
                <a:lnTo>
                  <a:pt x="787" y="2547"/>
                </a:lnTo>
                <a:lnTo>
                  <a:pt x="794" y="2539"/>
                </a:lnTo>
                <a:lnTo>
                  <a:pt x="799" y="2532"/>
                </a:lnTo>
                <a:lnTo>
                  <a:pt x="804" y="2526"/>
                </a:lnTo>
                <a:lnTo>
                  <a:pt x="817" y="2519"/>
                </a:lnTo>
                <a:lnTo>
                  <a:pt x="830" y="2482"/>
                </a:lnTo>
                <a:lnTo>
                  <a:pt x="840" y="2465"/>
                </a:lnTo>
                <a:lnTo>
                  <a:pt x="844" y="2462"/>
                </a:lnTo>
                <a:lnTo>
                  <a:pt x="856" y="2458"/>
                </a:lnTo>
                <a:lnTo>
                  <a:pt x="861" y="2455"/>
                </a:lnTo>
                <a:lnTo>
                  <a:pt x="868" y="2453"/>
                </a:lnTo>
                <a:lnTo>
                  <a:pt x="901" y="2458"/>
                </a:lnTo>
                <a:lnTo>
                  <a:pt x="960" y="2486"/>
                </a:lnTo>
                <a:lnTo>
                  <a:pt x="1041" y="2539"/>
                </a:lnTo>
                <a:lnTo>
                  <a:pt x="1183" y="2315"/>
                </a:lnTo>
                <a:lnTo>
                  <a:pt x="1286" y="2071"/>
                </a:lnTo>
                <a:lnTo>
                  <a:pt x="1550" y="1643"/>
                </a:lnTo>
                <a:lnTo>
                  <a:pt x="1574" y="1620"/>
                </a:lnTo>
                <a:lnTo>
                  <a:pt x="1591" y="1600"/>
                </a:lnTo>
                <a:lnTo>
                  <a:pt x="1593" y="1588"/>
                </a:lnTo>
                <a:lnTo>
                  <a:pt x="1594" y="1579"/>
                </a:lnTo>
                <a:lnTo>
                  <a:pt x="1593" y="1569"/>
                </a:lnTo>
                <a:lnTo>
                  <a:pt x="1591" y="1562"/>
                </a:lnTo>
                <a:lnTo>
                  <a:pt x="1693" y="1376"/>
                </a:lnTo>
                <a:lnTo>
                  <a:pt x="2100" y="745"/>
                </a:lnTo>
                <a:lnTo>
                  <a:pt x="2121" y="582"/>
                </a:lnTo>
                <a:lnTo>
                  <a:pt x="2136" y="568"/>
                </a:lnTo>
                <a:lnTo>
                  <a:pt x="2153" y="558"/>
                </a:lnTo>
                <a:lnTo>
                  <a:pt x="2170" y="554"/>
                </a:lnTo>
                <a:lnTo>
                  <a:pt x="2191" y="555"/>
                </a:lnTo>
                <a:lnTo>
                  <a:pt x="2212" y="559"/>
                </a:lnTo>
                <a:lnTo>
                  <a:pt x="2235" y="568"/>
                </a:lnTo>
                <a:lnTo>
                  <a:pt x="2284" y="602"/>
                </a:lnTo>
                <a:lnTo>
                  <a:pt x="2406" y="786"/>
                </a:lnTo>
                <a:lnTo>
                  <a:pt x="2406" y="867"/>
                </a:lnTo>
                <a:lnTo>
                  <a:pt x="2400" y="876"/>
                </a:lnTo>
                <a:lnTo>
                  <a:pt x="2396" y="893"/>
                </a:lnTo>
                <a:lnTo>
                  <a:pt x="2396" y="908"/>
                </a:lnTo>
                <a:lnTo>
                  <a:pt x="2400" y="921"/>
                </a:lnTo>
                <a:lnTo>
                  <a:pt x="2406" y="928"/>
                </a:lnTo>
                <a:lnTo>
                  <a:pt x="2079" y="1376"/>
                </a:lnTo>
                <a:lnTo>
                  <a:pt x="1856" y="1724"/>
                </a:lnTo>
                <a:lnTo>
                  <a:pt x="1815" y="1765"/>
                </a:lnTo>
                <a:lnTo>
                  <a:pt x="1347" y="2805"/>
                </a:lnTo>
                <a:lnTo>
                  <a:pt x="1350" y="2835"/>
                </a:lnTo>
                <a:lnTo>
                  <a:pt x="1349" y="2849"/>
                </a:lnTo>
                <a:lnTo>
                  <a:pt x="1345" y="2866"/>
                </a:lnTo>
                <a:lnTo>
                  <a:pt x="1329" y="2896"/>
                </a:lnTo>
                <a:lnTo>
                  <a:pt x="1305" y="2928"/>
                </a:lnTo>
                <a:lnTo>
                  <a:pt x="1305" y="3172"/>
                </a:lnTo>
                <a:lnTo>
                  <a:pt x="1326" y="3724"/>
                </a:lnTo>
                <a:lnTo>
                  <a:pt x="1335" y="3731"/>
                </a:lnTo>
                <a:lnTo>
                  <a:pt x="1347" y="3749"/>
                </a:lnTo>
                <a:lnTo>
                  <a:pt x="1350" y="3758"/>
                </a:lnTo>
                <a:lnTo>
                  <a:pt x="1351" y="3766"/>
                </a:lnTo>
                <a:lnTo>
                  <a:pt x="1351" y="3773"/>
                </a:lnTo>
                <a:lnTo>
                  <a:pt x="1350" y="3774"/>
                </a:lnTo>
                <a:lnTo>
                  <a:pt x="1350" y="3777"/>
                </a:lnTo>
                <a:lnTo>
                  <a:pt x="1347" y="3785"/>
                </a:lnTo>
                <a:lnTo>
                  <a:pt x="1351" y="3845"/>
                </a:lnTo>
                <a:lnTo>
                  <a:pt x="1367" y="3907"/>
                </a:lnTo>
                <a:lnTo>
                  <a:pt x="1469" y="3660"/>
                </a:lnTo>
                <a:lnTo>
                  <a:pt x="1611" y="3417"/>
                </a:lnTo>
                <a:lnTo>
                  <a:pt x="1620" y="3472"/>
                </a:lnTo>
                <a:lnTo>
                  <a:pt x="1622" y="3487"/>
                </a:lnTo>
                <a:lnTo>
                  <a:pt x="1617" y="3515"/>
                </a:lnTo>
                <a:lnTo>
                  <a:pt x="1616" y="3521"/>
                </a:lnTo>
                <a:lnTo>
                  <a:pt x="1615" y="3527"/>
                </a:lnTo>
                <a:lnTo>
                  <a:pt x="1611" y="3539"/>
                </a:lnTo>
                <a:lnTo>
                  <a:pt x="1601" y="3553"/>
                </a:lnTo>
                <a:lnTo>
                  <a:pt x="1588" y="3581"/>
                </a:lnTo>
                <a:lnTo>
                  <a:pt x="1582" y="3606"/>
                </a:lnTo>
                <a:lnTo>
                  <a:pt x="1584" y="3629"/>
                </a:lnTo>
                <a:lnTo>
                  <a:pt x="1591" y="3642"/>
                </a:lnTo>
                <a:lnTo>
                  <a:pt x="1584" y="3655"/>
                </a:lnTo>
                <a:lnTo>
                  <a:pt x="1572" y="3722"/>
                </a:lnTo>
                <a:lnTo>
                  <a:pt x="1571" y="3743"/>
                </a:lnTo>
                <a:lnTo>
                  <a:pt x="1585" y="3780"/>
                </a:lnTo>
                <a:lnTo>
                  <a:pt x="1592" y="3798"/>
                </a:lnTo>
                <a:lnTo>
                  <a:pt x="1592" y="3800"/>
                </a:lnTo>
                <a:lnTo>
                  <a:pt x="1594" y="3814"/>
                </a:lnTo>
                <a:lnTo>
                  <a:pt x="1596" y="3842"/>
                </a:lnTo>
                <a:lnTo>
                  <a:pt x="1591" y="3866"/>
                </a:lnTo>
                <a:lnTo>
                  <a:pt x="1550" y="3907"/>
                </a:lnTo>
                <a:lnTo>
                  <a:pt x="1580" y="3998"/>
                </a:lnTo>
                <a:lnTo>
                  <a:pt x="1590" y="4053"/>
                </a:lnTo>
                <a:lnTo>
                  <a:pt x="1590" y="4061"/>
                </a:lnTo>
                <a:lnTo>
                  <a:pt x="1611" y="4233"/>
                </a:lnTo>
                <a:lnTo>
                  <a:pt x="1656" y="4177"/>
                </a:lnTo>
                <a:lnTo>
                  <a:pt x="1667" y="4152"/>
                </a:lnTo>
                <a:lnTo>
                  <a:pt x="1671" y="4140"/>
                </a:lnTo>
                <a:lnTo>
                  <a:pt x="1673" y="4131"/>
                </a:lnTo>
                <a:lnTo>
                  <a:pt x="1698" y="4073"/>
                </a:lnTo>
                <a:lnTo>
                  <a:pt x="1707" y="4058"/>
                </a:lnTo>
                <a:lnTo>
                  <a:pt x="1726" y="4018"/>
                </a:lnTo>
                <a:lnTo>
                  <a:pt x="1733" y="4009"/>
                </a:lnTo>
                <a:lnTo>
                  <a:pt x="1958" y="3652"/>
                </a:lnTo>
                <a:lnTo>
                  <a:pt x="2004" y="3584"/>
                </a:lnTo>
                <a:lnTo>
                  <a:pt x="2010" y="3571"/>
                </a:lnTo>
                <a:lnTo>
                  <a:pt x="2019" y="3558"/>
                </a:lnTo>
                <a:lnTo>
                  <a:pt x="2025" y="3547"/>
                </a:lnTo>
                <a:lnTo>
                  <a:pt x="2030" y="3539"/>
                </a:lnTo>
                <a:lnTo>
                  <a:pt x="2033" y="3532"/>
                </a:lnTo>
                <a:lnTo>
                  <a:pt x="2037" y="3525"/>
                </a:lnTo>
                <a:lnTo>
                  <a:pt x="2038" y="3521"/>
                </a:lnTo>
                <a:lnTo>
                  <a:pt x="2039" y="3518"/>
                </a:lnTo>
                <a:lnTo>
                  <a:pt x="2202" y="3294"/>
                </a:lnTo>
                <a:lnTo>
                  <a:pt x="2212" y="3265"/>
                </a:lnTo>
                <a:lnTo>
                  <a:pt x="2231" y="3224"/>
                </a:lnTo>
                <a:lnTo>
                  <a:pt x="2243" y="3213"/>
                </a:lnTo>
                <a:lnTo>
                  <a:pt x="2264" y="3169"/>
                </a:lnTo>
                <a:lnTo>
                  <a:pt x="2269" y="3155"/>
                </a:lnTo>
                <a:lnTo>
                  <a:pt x="2270" y="3132"/>
                </a:lnTo>
                <a:lnTo>
                  <a:pt x="2268" y="3120"/>
                </a:lnTo>
                <a:lnTo>
                  <a:pt x="2263" y="3111"/>
                </a:lnTo>
                <a:lnTo>
                  <a:pt x="2351" y="3054"/>
                </a:lnTo>
                <a:lnTo>
                  <a:pt x="2406" y="3008"/>
                </a:lnTo>
                <a:lnTo>
                  <a:pt x="2467" y="2846"/>
                </a:lnTo>
                <a:lnTo>
                  <a:pt x="2569" y="2683"/>
                </a:lnTo>
                <a:lnTo>
                  <a:pt x="2427" y="2643"/>
                </a:lnTo>
                <a:lnTo>
                  <a:pt x="2417" y="2642"/>
                </a:lnTo>
                <a:lnTo>
                  <a:pt x="2410" y="2642"/>
                </a:lnTo>
                <a:lnTo>
                  <a:pt x="2396" y="2637"/>
                </a:lnTo>
                <a:lnTo>
                  <a:pt x="2392" y="2637"/>
                </a:lnTo>
                <a:lnTo>
                  <a:pt x="2367" y="2629"/>
                </a:lnTo>
                <a:lnTo>
                  <a:pt x="2354" y="2626"/>
                </a:lnTo>
                <a:lnTo>
                  <a:pt x="2311" y="2606"/>
                </a:lnTo>
                <a:lnTo>
                  <a:pt x="2263" y="2579"/>
                </a:lnTo>
                <a:lnTo>
                  <a:pt x="2182" y="2553"/>
                </a:lnTo>
                <a:lnTo>
                  <a:pt x="2150" y="2534"/>
                </a:lnTo>
                <a:lnTo>
                  <a:pt x="2126" y="2514"/>
                </a:lnTo>
                <a:lnTo>
                  <a:pt x="2104" y="2488"/>
                </a:lnTo>
                <a:lnTo>
                  <a:pt x="2097" y="2474"/>
                </a:lnTo>
                <a:lnTo>
                  <a:pt x="2085" y="2445"/>
                </a:lnTo>
                <a:lnTo>
                  <a:pt x="2079" y="2413"/>
                </a:lnTo>
                <a:lnTo>
                  <a:pt x="2079" y="2397"/>
                </a:lnTo>
                <a:lnTo>
                  <a:pt x="2076" y="2371"/>
                </a:lnTo>
                <a:lnTo>
                  <a:pt x="2077" y="2347"/>
                </a:lnTo>
                <a:lnTo>
                  <a:pt x="2080" y="2324"/>
                </a:lnTo>
                <a:lnTo>
                  <a:pt x="2101" y="2283"/>
                </a:lnTo>
                <a:lnTo>
                  <a:pt x="2137" y="2248"/>
                </a:lnTo>
                <a:lnTo>
                  <a:pt x="2161" y="2233"/>
                </a:lnTo>
                <a:lnTo>
                  <a:pt x="2691" y="2009"/>
                </a:lnTo>
                <a:lnTo>
                  <a:pt x="2998" y="1826"/>
                </a:lnTo>
                <a:lnTo>
                  <a:pt x="3120" y="1724"/>
                </a:lnTo>
                <a:lnTo>
                  <a:pt x="3263" y="1623"/>
                </a:lnTo>
                <a:lnTo>
                  <a:pt x="3505" y="1512"/>
                </a:lnTo>
                <a:lnTo>
                  <a:pt x="3515" y="1511"/>
                </a:lnTo>
                <a:lnTo>
                  <a:pt x="3524" y="1512"/>
                </a:lnTo>
                <a:lnTo>
                  <a:pt x="3543" y="1516"/>
                </a:lnTo>
                <a:lnTo>
                  <a:pt x="3552" y="1522"/>
                </a:lnTo>
                <a:lnTo>
                  <a:pt x="3562" y="1529"/>
                </a:lnTo>
                <a:lnTo>
                  <a:pt x="3579" y="1546"/>
                </a:lnTo>
                <a:lnTo>
                  <a:pt x="3595" y="1572"/>
                </a:lnTo>
                <a:lnTo>
                  <a:pt x="3630" y="1643"/>
                </a:lnTo>
                <a:lnTo>
                  <a:pt x="3698" y="1850"/>
                </a:lnTo>
                <a:lnTo>
                  <a:pt x="3704" y="1874"/>
                </a:lnTo>
                <a:close/>
                <a:moveTo>
                  <a:pt x="6238" y="2634"/>
                </a:moveTo>
                <a:lnTo>
                  <a:pt x="6268" y="2695"/>
                </a:lnTo>
                <a:lnTo>
                  <a:pt x="6350" y="2800"/>
                </a:lnTo>
                <a:lnTo>
                  <a:pt x="6358" y="2811"/>
                </a:lnTo>
                <a:lnTo>
                  <a:pt x="6379" y="2852"/>
                </a:lnTo>
                <a:lnTo>
                  <a:pt x="6390" y="2889"/>
                </a:lnTo>
                <a:lnTo>
                  <a:pt x="6391" y="2907"/>
                </a:lnTo>
                <a:lnTo>
                  <a:pt x="6390" y="2923"/>
                </a:lnTo>
                <a:lnTo>
                  <a:pt x="6390" y="3053"/>
                </a:lnTo>
                <a:lnTo>
                  <a:pt x="6299" y="3326"/>
                </a:lnTo>
                <a:lnTo>
                  <a:pt x="6301" y="3335"/>
                </a:lnTo>
                <a:lnTo>
                  <a:pt x="6302" y="3345"/>
                </a:lnTo>
                <a:lnTo>
                  <a:pt x="6301" y="3364"/>
                </a:lnTo>
                <a:lnTo>
                  <a:pt x="6295" y="3383"/>
                </a:lnTo>
                <a:lnTo>
                  <a:pt x="6269" y="3438"/>
                </a:lnTo>
                <a:lnTo>
                  <a:pt x="6262" y="3457"/>
                </a:lnTo>
                <a:lnTo>
                  <a:pt x="6260" y="3474"/>
                </a:lnTo>
                <a:lnTo>
                  <a:pt x="6260" y="3703"/>
                </a:lnTo>
                <a:lnTo>
                  <a:pt x="6286" y="3897"/>
                </a:lnTo>
                <a:lnTo>
                  <a:pt x="6293" y="3899"/>
                </a:lnTo>
                <a:lnTo>
                  <a:pt x="6295" y="3899"/>
                </a:lnTo>
                <a:lnTo>
                  <a:pt x="6297" y="3900"/>
                </a:lnTo>
                <a:lnTo>
                  <a:pt x="6308" y="3904"/>
                </a:lnTo>
                <a:lnTo>
                  <a:pt x="6315" y="3904"/>
                </a:lnTo>
                <a:lnTo>
                  <a:pt x="6328" y="3901"/>
                </a:lnTo>
                <a:lnTo>
                  <a:pt x="6339" y="3897"/>
                </a:lnTo>
                <a:lnTo>
                  <a:pt x="6340" y="3897"/>
                </a:lnTo>
                <a:lnTo>
                  <a:pt x="6351" y="3888"/>
                </a:lnTo>
                <a:lnTo>
                  <a:pt x="6360" y="3877"/>
                </a:lnTo>
                <a:lnTo>
                  <a:pt x="6368" y="3862"/>
                </a:lnTo>
                <a:lnTo>
                  <a:pt x="6377" y="3845"/>
                </a:lnTo>
                <a:lnTo>
                  <a:pt x="6506" y="3722"/>
                </a:lnTo>
                <a:lnTo>
                  <a:pt x="6551" y="3665"/>
                </a:lnTo>
                <a:lnTo>
                  <a:pt x="6584" y="3612"/>
                </a:lnTo>
                <a:lnTo>
                  <a:pt x="6602" y="3604"/>
                </a:lnTo>
                <a:lnTo>
                  <a:pt x="6616" y="3595"/>
                </a:lnTo>
                <a:lnTo>
                  <a:pt x="6622" y="3589"/>
                </a:lnTo>
                <a:lnTo>
                  <a:pt x="6624" y="3586"/>
                </a:lnTo>
                <a:lnTo>
                  <a:pt x="6627" y="3584"/>
                </a:lnTo>
                <a:lnTo>
                  <a:pt x="6636" y="3573"/>
                </a:lnTo>
                <a:lnTo>
                  <a:pt x="6671" y="3514"/>
                </a:lnTo>
                <a:lnTo>
                  <a:pt x="6675" y="3508"/>
                </a:lnTo>
                <a:lnTo>
                  <a:pt x="6753" y="3365"/>
                </a:lnTo>
                <a:lnTo>
                  <a:pt x="6761" y="3362"/>
                </a:lnTo>
                <a:lnTo>
                  <a:pt x="6768" y="3359"/>
                </a:lnTo>
                <a:lnTo>
                  <a:pt x="6774" y="3357"/>
                </a:lnTo>
                <a:lnTo>
                  <a:pt x="6779" y="3353"/>
                </a:lnTo>
                <a:lnTo>
                  <a:pt x="6785" y="3349"/>
                </a:lnTo>
                <a:lnTo>
                  <a:pt x="6786" y="3342"/>
                </a:lnTo>
                <a:lnTo>
                  <a:pt x="6786" y="3337"/>
                </a:lnTo>
                <a:lnTo>
                  <a:pt x="6784" y="3331"/>
                </a:lnTo>
                <a:lnTo>
                  <a:pt x="6778" y="3326"/>
                </a:lnTo>
                <a:lnTo>
                  <a:pt x="6790" y="3314"/>
                </a:lnTo>
                <a:lnTo>
                  <a:pt x="6798" y="3310"/>
                </a:lnTo>
                <a:lnTo>
                  <a:pt x="6830" y="3274"/>
                </a:lnTo>
                <a:lnTo>
                  <a:pt x="6935" y="3144"/>
                </a:lnTo>
                <a:lnTo>
                  <a:pt x="6977" y="3082"/>
                </a:lnTo>
                <a:lnTo>
                  <a:pt x="7016" y="3038"/>
                </a:lnTo>
                <a:lnTo>
                  <a:pt x="7022" y="3034"/>
                </a:lnTo>
                <a:lnTo>
                  <a:pt x="7026" y="3031"/>
                </a:lnTo>
                <a:lnTo>
                  <a:pt x="7035" y="3028"/>
                </a:lnTo>
                <a:lnTo>
                  <a:pt x="7039" y="3028"/>
                </a:lnTo>
                <a:lnTo>
                  <a:pt x="7056" y="3033"/>
                </a:lnTo>
                <a:lnTo>
                  <a:pt x="7081" y="3046"/>
                </a:lnTo>
                <a:lnTo>
                  <a:pt x="7090" y="3053"/>
                </a:lnTo>
                <a:lnTo>
                  <a:pt x="7083" y="3066"/>
                </a:lnTo>
                <a:lnTo>
                  <a:pt x="7076" y="3088"/>
                </a:lnTo>
                <a:lnTo>
                  <a:pt x="7072" y="3107"/>
                </a:lnTo>
                <a:lnTo>
                  <a:pt x="7074" y="3123"/>
                </a:lnTo>
                <a:lnTo>
                  <a:pt x="7078" y="3131"/>
                </a:lnTo>
                <a:lnTo>
                  <a:pt x="7078" y="3274"/>
                </a:lnTo>
                <a:lnTo>
                  <a:pt x="7082" y="3283"/>
                </a:lnTo>
                <a:lnTo>
                  <a:pt x="7087" y="3292"/>
                </a:lnTo>
                <a:lnTo>
                  <a:pt x="7090" y="3306"/>
                </a:lnTo>
                <a:lnTo>
                  <a:pt x="7088" y="3312"/>
                </a:lnTo>
                <a:lnTo>
                  <a:pt x="7087" y="3314"/>
                </a:lnTo>
                <a:lnTo>
                  <a:pt x="7087" y="3318"/>
                </a:lnTo>
                <a:lnTo>
                  <a:pt x="7082" y="3322"/>
                </a:lnTo>
                <a:lnTo>
                  <a:pt x="7078" y="3326"/>
                </a:lnTo>
                <a:lnTo>
                  <a:pt x="7088" y="3402"/>
                </a:lnTo>
                <a:lnTo>
                  <a:pt x="7080" y="3475"/>
                </a:lnTo>
                <a:lnTo>
                  <a:pt x="7070" y="3510"/>
                </a:lnTo>
                <a:lnTo>
                  <a:pt x="7068" y="3512"/>
                </a:lnTo>
                <a:lnTo>
                  <a:pt x="7055" y="3545"/>
                </a:lnTo>
                <a:lnTo>
                  <a:pt x="7012" y="3612"/>
                </a:lnTo>
                <a:lnTo>
                  <a:pt x="6960" y="3741"/>
                </a:lnTo>
                <a:lnTo>
                  <a:pt x="6896" y="3858"/>
                </a:lnTo>
                <a:lnTo>
                  <a:pt x="6766" y="4040"/>
                </a:lnTo>
                <a:lnTo>
                  <a:pt x="6636" y="4197"/>
                </a:lnTo>
                <a:lnTo>
                  <a:pt x="6629" y="4200"/>
                </a:lnTo>
                <a:lnTo>
                  <a:pt x="6624" y="4202"/>
                </a:lnTo>
                <a:lnTo>
                  <a:pt x="6621" y="4207"/>
                </a:lnTo>
                <a:lnTo>
                  <a:pt x="6612" y="4217"/>
                </a:lnTo>
                <a:lnTo>
                  <a:pt x="6559" y="4300"/>
                </a:lnTo>
                <a:lnTo>
                  <a:pt x="6551" y="4308"/>
                </a:lnTo>
                <a:lnTo>
                  <a:pt x="6548" y="4311"/>
                </a:lnTo>
                <a:lnTo>
                  <a:pt x="6544" y="4314"/>
                </a:lnTo>
                <a:lnTo>
                  <a:pt x="6530" y="4326"/>
                </a:lnTo>
                <a:lnTo>
                  <a:pt x="6526" y="4328"/>
                </a:lnTo>
                <a:lnTo>
                  <a:pt x="6524" y="4328"/>
                </a:lnTo>
                <a:lnTo>
                  <a:pt x="6522" y="4330"/>
                </a:lnTo>
                <a:lnTo>
                  <a:pt x="6506" y="4336"/>
                </a:lnTo>
                <a:lnTo>
                  <a:pt x="6500" y="4339"/>
                </a:lnTo>
                <a:lnTo>
                  <a:pt x="6484" y="4339"/>
                </a:lnTo>
                <a:lnTo>
                  <a:pt x="6482" y="4340"/>
                </a:lnTo>
                <a:lnTo>
                  <a:pt x="6465" y="4339"/>
                </a:lnTo>
                <a:lnTo>
                  <a:pt x="6460" y="4336"/>
                </a:lnTo>
                <a:lnTo>
                  <a:pt x="6455" y="4336"/>
                </a:lnTo>
                <a:lnTo>
                  <a:pt x="6447" y="4333"/>
                </a:lnTo>
                <a:lnTo>
                  <a:pt x="6442" y="4331"/>
                </a:lnTo>
                <a:lnTo>
                  <a:pt x="6441" y="4331"/>
                </a:lnTo>
                <a:lnTo>
                  <a:pt x="6358" y="4288"/>
                </a:lnTo>
                <a:lnTo>
                  <a:pt x="6295" y="4248"/>
                </a:lnTo>
                <a:lnTo>
                  <a:pt x="6220" y="4184"/>
                </a:lnTo>
                <a:lnTo>
                  <a:pt x="6143" y="4094"/>
                </a:lnTo>
                <a:lnTo>
                  <a:pt x="6094" y="4013"/>
                </a:lnTo>
                <a:lnTo>
                  <a:pt x="6064" y="3946"/>
                </a:lnTo>
                <a:lnTo>
                  <a:pt x="6029" y="3824"/>
                </a:lnTo>
                <a:lnTo>
                  <a:pt x="6013" y="3689"/>
                </a:lnTo>
                <a:lnTo>
                  <a:pt x="5987" y="3598"/>
                </a:lnTo>
                <a:lnTo>
                  <a:pt x="6038" y="3118"/>
                </a:lnTo>
                <a:lnTo>
                  <a:pt x="6104" y="2716"/>
                </a:lnTo>
                <a:lnTo>
                  <a:pt x="6100" y="2706"/>
                </a:lnTo>
                <a:lnTo>
                  <a:pt x="6097" y="2689"/>
                </a:lnTo>
                <a:lnTo>
                  <a:pt x="6097" y="2676"/>
                </a:lnTo>
                <a:lnTo>
                  <a:pt x="6100" y="2667"/>
                </a:lnTo>
                <a:lnTo>
                  <a:pt x="6104" y="2664"/>
                </a:lnTo>
                <a:lnTo>
                  <a:pt x="6107" y="2645"/>
                </a:lnTo>
                <a:lnTo>
                  <a:pt x="6107" y="2628"/>
                </a:lnTo>
                <a:lnTo>
                  <a:pt x="6105" y="2620"/>
                </a:lnTo>
                <a:lnTo>
                  <a:pt x="6102" y="2613"/>
                </a:lnTo>
                <a:lnTo>
                  <a:pt x="6090" y="2599"/>
                </a:lnTo>
                <a:lnTo>
                  <a:pt x="6095" y="2593"/>
                </a:lnTo>
                <a:lnTo>
                  <a:pt x="6102" y="2588"/>
                </a:lnTo>
                <a:lnTo>
                  <a:pt x="6120" y="2576"/>
                </a:lnTo>
                <a:lnTo>
                  <a:pt x="6136" y="2573"/>
                </a:lnTo>
                <a:lnTo>
                  <a:pt x="6164" y="2574"/>
                </a:lnTo>
                <a:lnTo>
                  <a:pt x="6208" y="2588"/>
                </a:lnTo>
                <a:lnTo>
                  <a:pt x="6234" y="2599"/>
                </a:lnTo>
                <a:lnTo>
                  <a:pt x="6235" y="2616"/>
                </a:lnTo>
                <a:lnTo>
                  <a:pt x="6238" y="2634"/>
                </a:lnTo>
                <a:close/>
              </a:path>
            </a:pathLst>
          </a:custGeom>
          <a:solidFill>
            <a:srgbClr val="92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467974"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467975"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
        <p:nvSpPr>
          <p:cNvPr id="37896"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37897"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37898"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9DAC44D9-579E-4808-860B-C632925DB7A7}"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37890"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4099" name="TextBox 10">
            <a:hlinkClick r:id="" action="ppaction://hlinkshowjump?jump=nextslide"/>
          </p:cNvPr>
          <p:cNvSpPr txBox="1"/>
          <p:nvPr/>
        </p:nvSpPr>
        <p:spPr>
          <a:xfrm>
            <a:off x="882650" y="650875"/>
            <a:ext cx="264001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认真学习贯彻“四个全面”治国理政战略布局</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4100"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pic>
        <p:nvPicPr>
          <p:cNvPr id="37893"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37894"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
        <p:nvSpPr>
          <p:cNvPr id="1031" name="日期占位符 1"/>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1032" name="页脚占位符 2"/>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1033" name="灯片编号占位符 3"/>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7C85BF8E-F288-4C8A-965A-AC2231FC4143}" type="slidenum">
              <a:rPr lang="zh-CN" altLang="en-US"/>
            </a:fld>
            <a:endParaRPr lang="zh-CN" altLang="en-US"/>
          </a:p>
        </p:txBody>
      </p:sp>
      <p:pic>
        <p:nvPicPr>
          <p:cNvPr id="37898" name="Picture 10" descr="142802475218252"/>
          <p:cNvPicPr>
            <a:picLocks noChangeAspect="1"/>
          </p:cNvPicPr>
          <p:nvPr/>
        </p:nvPicPr>
        <p:blipFill>
          <a:blip r:embed="rId16"/>
          <a:srcRect/>
          <a:stretch>
            <a:fillRect/>
          </a:stretch>
        </p:blipFill>
        <p:spPr bwMode="auto">
          <a:xfrm>
            <a:off x="1143000" y="61913"/>
            <a:ext cx="1600200" cy="646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38914"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480259"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480260"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480261"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4096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480263"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480264"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
        <p:nvSpPr>
          <p:cNvPr id="38921"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38922"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38923"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6331E8CB-574E-4C36-8D5E-4FB12E3E076B}"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39938"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492547"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492548"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492549"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41990"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492551"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492552"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
        <p:nvSpPr>
          <p:cNvPr id="39945"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39946"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39947"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C7313C60-F84C-4E44-87B9-5326D3C7334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40962"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504835"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504836"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504837"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43014"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504839"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504840"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
        <p:nvSpPr>
          <p:cNvPr id="40969"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40970"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40971"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7C290BEB-F581-4BF6-9806-DDF2A13B0AD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41986"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517123"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517124"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517125"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4403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517127"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517128"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
        <p:nvSpPr>
          <p:cNvPr id="41993" name="日期占位符 4"/>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41994" name="页脚占位符 5"/>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41995" name="灯片编号占位符 6"/>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D732DFBD-98D2-44C3-9F22-7A6D4C625BC9}"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43010"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529411"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529412"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529413"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45062"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529415"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529416"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
        <p:nvSpPr>
          <p:cNvPr id="43017" name="日期占位符 6"/>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43018" name="页脚占位符 7"/>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43019" name="灯片编号占位符 8"/>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49FC1AB8-0FBC-42D1-8D08-27D19DC7B43B}"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44034"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541699"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541700"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541701"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4608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541703"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541704"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
        <p:nvSpPr>
          <p:cNvPr id="44041" name="日期占位符 2"/>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44042" name="页脚占位符 3"/>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44043" name="灯片编号占位符 4"/>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DD0D4817-F353-4D0B-95B0-D329C207849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45058"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553987"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553988"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553989"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47110"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553991"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553992"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
        <p:nvSpPr>
          <p:cNvPr id="45065" name="日期占位符 1"/>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45066" name="页脚占位符 2"/>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45067" name="灯片编号占位符 3"/>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196A0BDC-2591-4068-9CE9-3E640A69A5BC}"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46082"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566275"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566276"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566277"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48134"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566279"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566280"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
        <p:nvSpPr>
          <p:cNvPr id="46089" name="日期占位符 4"/>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46090" name="页脚占位符 5"/>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46091" name="灯片编号占位符 6"/>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65116710-3BA6-4377-9123-347DBECE0736}"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47106"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578563"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578564"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578565"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49158"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578567"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578568"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
        <p:nvSpPr>
          <p:cNvPr id="47113" name="日期占位符 4"/>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47114" name="页脚占位符 5"/>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47115" name="灯片编号占位符 6"/>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367CB81C-4EB7-4F48-BCA6-6D4390D91546}"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48130"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590851"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590852"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590853"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50182"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590855"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590856"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
        <p:nvSpPr>
          <p:cNvPr id="48137"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48138"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48139"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2155D23C-F96D-4964-B951-EE5A9721910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50178"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5123" name="TextBox 10">
            <a:hlinkClick r:id="" action="ppaction://hlinkshowjump?jump=nextslide"/>
          </p:cNvPr>
          <p:cNvSpPr txBox="1"/>
          <p:nvPr/>
        </p:nvSpPr>
        <p:spPr>
          <a:xfrm>
            <a:off x="882650" y="650875"/>
            <a:ext cx="235426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认真学习贯彻党的十八届四中全会精神 </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5124"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sp>
        <p:nvSpPr>
          <p:cNvPr id="5125" name="Freeform 8"/>
          <p:cNvSpPr>
            <a:spLocks noEditPoints="1"/>
          </p:cNvSpPr>
          <p:nvPr/>
        </p:nvSpPr>
        <p:spPr>
          <a:xfrm>
            <a:off x="971550" y="247650"/>
            <a:ext cx="1223963" cy="422275"/>
          </a:xfrm>
          <a:custGeom>
            <a:avLst/>
            <a:gdLst/>
            <a:ahLst/>
            <a:cxnLst>
              <a:cxn ang="0">
                <a:pos x="11672" y="3582"/>
              </a:cxn>
              <a:cxn ang="0">
                <a:pos x="3581" y="360"/>
              </a:cxn>
              <a:cxn ang="0">
                <a:pos x="3344" y="888"/>
              </a:cxn>
              <a:cxn ang="0">
                <a:pos x="16809" y="38"/>
              </a:cxn>
              <a:cxn ang="0">
                <a:pos x="17716" y="875"/>
              </a:cxn>
              <a:cxn ang="0">
                <a:pos x="17216" y="1776"/>
              </a:cxn>
              <a:cxn ang="0">
                <a:pos x="17387" y="4568"/>
              </a:cxn>
              <a:cxn ang="0">
                <a:pos x="15887" y="4244"/>
              </a:cxn>
              <a:cxn ang="0">
                <a:pos x="16835" y="1946"/>
              </a:cxn>
              <a:cxn ang="0">
                <a:pos x="16303" y="482"/>
              </a:cxn>
              <a:cxn ang="0">
                <a:pos x="14209" y="1161"/>
              </a:cxn>
              <a:cxn ang="0">
                <a:pos x="15126" y="250"/>
              </a:cxn>
              <a:cxn ang="0">
                <a:pos x="15822" y="1690"/>
              </a:cxn>
              <a:cxn ang="0">
                <a:pos x="16258" y="2099"/>
              </a:cxn>
              <a:cxn ang="0">
                <a:pos x="15651" y="2869"/>
              </a:cxn>
              <a:cxn ang="0">
                <a:pos x="14460" y="3239"/>
              </a:cxn>
              <a:cxn ang="0">
                <a:pos x="14995" y="2139"/>
              </a:cxn>
              <a:cxn ang="0">
                <a:pos x="15354" y="1380"/>
              </a:cxn>
              <a:cxn ang="0">
                <a:pos x="15214" y="1113"/>
              </a:cxn>
              <a:cxn ang="0">
                <a:pos x="14034" y="1757"/>
              </a:cxn>
              <a:cxn ang="0">
                <a:pos x="14015" y="3747"/>
              </a:cxn>
              <a:cxn ang="0">
                <a:pos x="13319" y="4051"/>
              </a:cxn>
              <a:cxn ang="0">
                <a:pos x="13863" y="1942"/>
              </a:cxn>
              <a:cxn ang="0">
                <a:pos x="15959" y="2003"/>
              </a:cxn>
              <a:cxn ang="0">
                <a:pos x="15713" y="2293"/>
              </a:cxn>
              <a:cxn ang="0">
                <a:pos x="15283" y="2337"/>
              </a:cxn>
              <a:cxn ang="0">
                <a:pos x="16495" y="2868"/>
              </a:cxn>
              <a:cxn ang="0">
                <a:pos x="12230" y="1741"/>
              </a:cxn>
              <a:cxn ang="0">
                <a:pos x="12879" y="2402"/>
              </a:cxn>
              <a:cxn ang="0">
                <a:pos x="12010" y="961"/>
              </a:cxn>
              <a:cxn ang="0">
                <a:pos x="10591" y="1754"/>
              </a:cxn>
              <a:cxn ang="0">
                <a:pos x="10782" y="3325"/>
              </a:cxn>
              <a:cxn ang="0">
                <a:pos x="10245" y="3275"/>
              </a:cxn>
              <a:cxn ang="0">
                <a:pos x="12494" y="4207"/>
              </a:cxn>
              <a:cxn ang="0">
                <a:pos x="9556" y="3885"/>
              </a:cxn>
              <a:cxn ang="0">
                <a:pos x="9013" y="3603"/>
              </a:cxn>
              <a:cxn ang="0">
                <a:pos x="8401" y="2456"/>
              </a:cxn>
              <a:cxn ang="0">
                <a:pos x="7852" y="4303"/>
              </a:cxn>
              <a:cxn ang="0">
                <a:pos x="8371" y="2748"/>
              </a:cxn>
              <a:cxn ang="0">
                <a:pos x="7912" y="2395"/>
              </a:cxn>
              <a:cxn ang="0">
                <a:pos x="7787" y="1822"/>
              </a:cxn>
              <a:cxn ang="0">
                <a:pos x="7498" y="1522"/>
              </a:cxn>
              <a:cxn ang="0">
                <a:pos x="8608" y="1128"/>
              </a:cxn>
              <a:cxn ang="0">
                <a:pos x="6844" y="1509"/>
              </a:cxn>
              <a:cxn ang="0">
                <a:pos x="3709" y="1906"/>
              </a:cxn>
              <a:cxn ang="0">
                <a:pos x="3344" y="2683"/>
              </a:cxn>
              <a:cxn ang="0">
                <a:pos x="4118" y="3294"/>
              </a:cxn>
              <a:cxn ang="0">
                <a:pos x="4887" y="3645"/>
              </a:cxn>
              <a:cxn ang="0">
                <a:pos x="5477" y="4138"/>
              </a:cxn>
              <a:cxn ang="0">
                <a:pos x="3522" y="3678"/>
              </a:cxn>
              <a:cxn ang="0">
                <a:pos x="3211" y="4524"/>
              </a:cxn>
              <a:cxn ang="0">
                <a:pos x="2550" y="4259"/>
              </a:cxn>
              <a:cxn ang="0">
                <a:pos x="1645" y="4995"/>
              </a:cxn>
              <a:cxn ang="0">
                <a:pos x="592" y="4089"/>
              </a:cxn>
              <a:cxn ang="0">
                <a:pos x="551" y="3143"/>
              </a:cxn>
              <a:cxn ang="0">
                <a:pos x="1591" y="1562"/>
              </a:cxn>
              <a:cxn ang="0">
                <a:pos x="1347" y="3785"/>
              </a:cxn>
              <a:cxn ang="0">
                <a:pos x="1726" y="4018"/>
              </a:cxn>
              <a:cxn ang="0">
                <a:pos x="2126" y="2514"/>
              </a:cxn>
              <a:cxn ang="0">
                <a:pos x="6299" y="3326"/>
              </a:cxn>
              <a:cxn ang="0">
                <a:pos x="6774" y="3357"/>
              </a:cxn>
              <a:cxn ang="0">
                <a:pos x="7070" y="3510"/>
              </a:cxn>
              <a:cxn ang="0">
                <a:pos x="6029" y="3824"/>
              </a:cxn>
            </a:cxnLst>
            <a:rect l="0" t="0" r="0" b="0"/>
            <a:pathLst>
              <a:path w="17750" h="5110">
                <a:moveTo>
                  <a:pt x="3004" y="3107"/>
                </a:moveTo>
                <a:lnTo>
                  <a:pt x="2992" y="3110"/>
                </a:lnTo>
                <a:lnTo>
                  <a:pt x="2980" y="3116"/>
                </a:lnTo>
                <a:lnTo>
                  <a:pt x="2971" y="3124"/>
                </a:lnTo>
                <a:lnTo>
                  <a:pt x="2962" y="3135"/>
                </a:lnTo>
                <a:lnTo>
                  <a:pt x="2955" y="3152"/>
                </a:lnTo>
                <a:lnTo>
                  <a:pt x="2937" y="3294"/>
                </a:lnTo>
                <a:lnTo>
                  <a:pt x="2998" y="3907"/>
                </a:lnTo>
                <a:lnTo>
                  <a:pt x="3160" y="3825"/>
                </a:lnTo>
                <a:lnTo>
                  <a:pt x="3384" y="3660"/>
                </a:lnTo>
                <a:lnTo>
                  <a:pt x="3609" y="3539"/>
                </a:lnTo>
                <a:lnTo>
                  <a:pt x="3242" y="3233"/>
                </a:lnTo>
                <a:lnTo>
                  <a:pt x="3231" y="3232"/>
                </a:lnTo>
                <a:lnTo>
                  <a:pt x="3222" y="3229"/>
                </a:lnTo>
                <a:lnTo>
                  <a:pt x="3201" y="3217"/>
                </a:lnTo>
                <a:lnTo>
                  <a:pt x="3189" y="3208"/>
                </a:lnTo>
                <a:lnTo>
                  <a:pt x="3138" y="3144"/>
                </a:lnTo>
                <a:lnTo>
                  <a:pt x="3114" y="3127"/>
                </a:lnTo>
                <a:lnTo>
                  <a:pt x="3101" y="3118"/>
                </a:lnTo>
                <a:lnTo>
                  <a:pt x="3073" y="3111"/>
                </a:lnTo>
                <a:lnTo>
                  <a:pt x="3059" y="3111"/>
                </a:lnTo>
                <a:lnTo>
                  <a:pt x="3037" y="3107"/>
                </a:lnTo>
                <a:lnTo>
                  <a:pt x="3020" y="3104"/>
                </a:lnTo>
                <a:lnTo>
                  <a:pt x="3004" y="3107"/>
                </a:lnTo>
                <a:close/>
                <a:moveTo>
                  <a:pt x="12604" y="3337"/>
                </a:moveTo>
                <a:lnTo>
                  <a:pt x="12593" y="3322"/>
                </a:lnTo>
                <a:lnTo>
                  <a:pt x="12580" y="3310"/>
                </a:lnTo>
                <a:lnTo>
                  <a:pt x="12570" y="3304"/>
                </a:lnTo>
                <a:lnTo>
                  <a:pt x="12219" y="3447"/>
                </a:lnTo>
                <a:lnTo>
                  <a:pt x="12185" y="3481"/>
                </a:lnTo>
                <a:lnTo>
                  <a:pt x="11900" y="3602"/>
                </a:lnTo>
                <a:lnTo>
                  <a:pt x="11802" y="3591"/>
                </a:lnTo>
                <a:lnTo>
                  <a:pt x="11724" y="3602"/>
                </a:lnTo>
                <a:lnTo>
                  <a:pt x="11691" y="3579"/>
                </a:lnTo>
                <a:lnTo>
                  <a:pt x="11680" y="3581"/>
                </a:lnTo>
                <a:lnTo>
                  <a:pt x="11672" y="3582"/>
                </a:lnTo>
                <a:lnTo>
                  <a:pt x="11663" y="3585"/>
                </a:lnTo>
                <a:lnTo>
                  <a:pt x="11657" y="3591"/>
                </a:lnTo>
                <a:lnTo>
                  <a:pt x="11672" y="3644"/>
                </a:lnTo>
                <a:lnTo>
                  <a:pt x="11774" y="3857"/>
                </a:lnTo>
                <a:lnTo>
                  <a:pt x="11802" y="3899"/>
                </a:lnTo>
                <a:lnTo>
                  <a:pt x="11834" y="3888"/>
                </a:lnTo>
                <a:lnTo>
                  <a:pt x="12131" y="3810"/>
                </a:lnTo>
                <a:lnTo>
                  <a:pt x="12165" y="3787"/>
                </a:lnTo>
                <a:lnTo>
                  <a:pt x="12200" y="3764"/>
                </a:lnTo>
                <a:lnTo>
                  <a:pt x="12234" y="3740"/>
                </a:lnTo>
                <a:lnTo>
                  <a:pt x="12269" y="3717"/>
                </a:lnTo>
                <a:lnTo>
                  <a:pt x="12303" y="3694"/>
                </a:lnTo>
                <a:lnTo>
                  <a:pt x="12337" y="3670"/>
                </a:lnTo>
                <a:lnTo>
                  <a:pt x="12372" y="3647"/>
                </a:lnTo>
                <a:lnTo>
                  <a:pt x="12405" y="3624"/>
                </a:lnTo>
                <a:lnTo>
                  <a:pt x="12446" y="3591"/>
                </a:lnTo>
                <a:lnTo>
                  <a:pt x="12455" y="3582"/>
                </a:lnTo>
                <a:lnTo>
                  <a:pt x="12457" y="3578"/>
                </a:lnTo>
                <a:lnTo>
                  <a:pt x="12465" y="3573"/>
                </a:lnTo>
                <a:lnTo>
                  <a:pt x="12483" y="3557"/>
                </a:lnTo>
                <a:lnTo>
                  <a:pt x="12604" y="3337"/>
                </a:lnTo>
                <a:close/>
                <a:moveTo>
                  <a:pt x="3242" y="521"/>
                </a:moveTo>
                <a:lnTo>
                  <a:pt x="3243" y="501"/>
                </a:lnTo>
                <a:lnTo>
                  <a:pt x="3246" y="485"/>
                </a:lnTo>
                <a:lnTo>
                  <a:pt x="3253" y="469"/>
                </a:lnTo>
                <a:lnTo>
                  <a:pt x="3263" y="460"/>
                </a:lnTo>
                <a:lnTo>
                  <a:pt x="3508" y="398"/>
                </a:lnTo>
                <a:lnTo>
                  <a:pt x="3528" y="357"/>
                </a:lnTo>
                <a:lnTo>
                  <a:pt x="3553" y="366"/>
                </a:lnTo>
                <a:lnTo>
                  <a:pt x="3562" y="367"/>
                </a:lnTo>
                <a:lnTo>
                  <a:pt x="3566" y="366"/>
                </a:lnTo>
                <a:lnTo>
                  <a:pt x="3569" y="366"/>
                </a:lnTo>
                <a:lnTo>
                  <a:pt x="3576" y="364"/>
                </a:lnTo>
                <a:lnTo>
                  <a:pt x="3578" y="361"/>
                </a:lnTo>
                <a:lnTo>
                  <a:pt x="3578" y="360"/>
                </a:lnTo>
                <a:lnTo>
                  <a:pt x="3581" y="360"/>
                </a:lnTo>
                <a:lnTo>
                  <a:pt x="3588" y="357"/>
                </a:lnTo>
                <a:lnTo>
                  <a:pt x="3612" y="349"/>
                </a:lnTo>
                <a:lnTo>
                  <a:pt x="3659" y="342"/>
                </a:lnTo>
                <a:lnTo>
                  <a:pt x="3704" y="344"/>
                </a:lnTo>
                <a:lnTo>
                  <a:pt x="3746" y="356"/>
                </a:lnTo>
                <a:lnTo>
                  <a:pt x="3784" y="376"/>
                </a:lnTo>
                <a:lnTo>
                  <a:pt x="3818" y="405"/>
                </a:lnTo>
                <a:lnTo>
                  <a:pt x="3851" y="444"/>
                </a:lnTo>
                <a:lnTo>
                  <a:pt x="3881" y="492"/>
                </a:lnTo>
                <a:lnTo>
                  <a:pt x="3998" y="709"/>
                </a:lnTo>
                <a:lnTo>
                  <a:pt x="4028" y="756"/>
                </a:lnTo>
                <a:lnTo>
                  <a:pt x="4033" y="761"/>
                </a:lnTo>
                <a:lnTo>
                  <a:pt x="4036" y="766"/>
                </a:lnTo>
                <a:lnTo>
                  <a:pt x="4038" y="772"/>
                </a:lnTo>
                <a:lnTo>
                  <a:pt x="4040" y="802"/>
                </a:lnTo>
                <a:lnTo>
                  <a:pt x="4031" y="857"/>
                </a:lnTo>
                <a:lnTo>
                  <a:pt x="3976" y="1010"/>
                </a:lnTo>
                <a:lnTo>
                  <a:pt x="3959" y="1004"/>
                </a:lnTo>
                <a:lnTo>
                  <a:pt x="3944" y="1004"/>
                </a:lnTo>
                <a:lnTo>
                  <a:pt x="3927" y="1007"/>
                </a:lnTo>
                <a:lnTo>
                  <a:pt x="3898" y="1023"/>
                </a:lnTo>
                <a:lnTo>
                  <a:pt x="3867" y="1051"/>
                </a:lnTo>
                <a:lnTo>
                  <a:pt x="3854" y="1070"/>
                </a:lnTo>
                <a:lnTo>
                  <a:pt x="3772" y="1070"/>
                </a:lnTo>
                <a:lnTo>
                  <a:pt x="3742" y="1077"/>
                </a:lnTo>
                <a:lnTo>
                  <a:pt x="3715" y="1075"/>
                </a:lnTo>
                <a:lnTo>
                  <a:pt x="3703" y="1072"/>
                </a:lnTo>
                <a:lnTo>
                  <a:pt x="3691" y="1067"/>
                </a:lnTo>
                <a:lnTo>
                  <a:pt x="3670" y="1051"/>
                </a:lnTo>
                <a:lnTo>
                  <a:pt x="3569" y="1030"/>
                </a:lnTo>
                <a:lnTo>
                  <a:pt x="3528" y="1011"/>
                </a:lnTo>
                <a:lnTo>
                  <a:pt x="3517" y="1004"/>
                </a:lnTo>
                <a:lnTo>
                  <a:pt x="3498" y="987"/>
                </a:lnTo>
                <a:lnTo>
                  <a:pt x="3491" y="978"/>
                </a:lnTo>
                <a:lnTo>
                  <a:pt x="3487" y="969"/>
                </a:lnTo>
                <a:lnTo>
                  <a:pt x="3344" y="888"/>
                </a:lnTo>
                <a:lnTo>
                  <a:pt x="3222" y="786"/>
                </a:lnTo>
                <a:lnTo>
                  <a:pt x="3206" y="782"/>
                </a:lnTo>
                <a:lnTo>
                  <a:pt x="3189" y="779"/>
                </a:lnTo>
                <a:lnTo>
                  <a:pt x="3174" y="770"/>
                </a:lnTo>
                <a:lnTo>
                  <a:pt x="3144" y="745"/>
                </a:lnTo>
                <a:lnTo>
                  <a:pt x="3128" y="728"/>
                </a:lnTo>
                <a:lnTo>
                  <a:pt x="3100" y="684"/>
                </a:lnTo>
                <a:lnTo>
                  <a:pt x="3108" y="685"/>
                </a:lnTo>
                <a:lnTo>
                  <a:pt x="3117" y="685"/>
                </a:lnTo>
                <a:lnTo>
                  <a:pt x="3137" y="680"/>
                </a:lnTo>
                <a:lnTo>
                  <a:pt x="3156" y="669"/>
                </a:lnTo>
                <a:lnTo>
                  <a:pt x="3175" y="652"/>
                </a:lnTo>
                <a:lnTo>
                  <a:pt x="3191" y="627"/>
                </a:lnTo>
                <a:lnTo>
                  <a:pt x="3192" y="623"/>
                </a:lnTo>
                <a:lnTo>
                  <a:pt x="3208" y="597"/>
                </a:lnTo>
                <a:lnTo>
                  <a:pt x="3242" y="521"/>
                </a:lnTo>
                <a:close/>
                <a:moveTo>
                  <a:pt x="16023" y="29"/>
                </a:moveTo>
                <a:lnTo>
                  <a:pt x="16066" y="22"/>
                </a:lnTo>
                <a:lnTo>
                  <a:pt x="16109" y="17"/>
                </a:lnTo>
                <a:lnTo>
                  <a:pt x="16153" y="12"/>
                </a:lnTo>
                <a:lnTo>
                  <a:pt x="16195" y="9"/>
                </a:lnTo>
                <a:lnTo>
                  <a:pt x="16238" y="6"/>
                </a:lnTo>
                <a:lnTo>
                  <a:pt x="16280" y="3"/>
                </a:lnTo>
                <a:lnTo>
                  <a:pt x="16322" y="1"/>
                </a:lnTo>
                <a:lnTo>
                  <a:pt x="16364" y="0"/>
                </a:lnTo>
                <a:lnTo>
                  <a:pt x="16405" y="0"/>
                </a:lnTo>
                <a:lnTo>
                  <a:pt x="16448" y="0"/>
                </a:lnTo>
                <a:lnTo>
                  <a:pt x="16489" y="1"/>
                </a:lnTo>
                <a:lnTo>
                  <a:pt x="16529" y="3"/>
                </a:lnTo>
                <a:lnTo>
                  <a:pt x="16570" y="7"/>
                </a:lnTo>
                <a:lnTo>
                  <a:pt x="16611" y="10"/>
                </a:lnTo>
                <a:lnTo>
                  <a:pt x="16651" y="13"/>
                </a:lnTo>
                <a:lnTo>
                  <a:pt x="16691" y="19"/>
                </a:lnTo>
                <a:lnTo>
                  <a:pt x="16730" y="24"/>
                </a:lnTo>
                <a:lnTo>
                  <a:pt x="16769" y="30"/>
                </a:lnTo>
                <a:lnTo>
                  <a:pt x="16809" y="38"/>
                </a:lnTo>
                <a:lnTo>
                  <a:pt x="16848" y="44"/>
                </a:lnTo>
                <a:lnTo>
                  <a:pt x="16887" y="53"/>
                </a:lnTo>
                <a:lnTo>
                  <a:pt x="16925" y="62"/>
                </a:lnTo>
                <a:lnTo>
                  <a:pt x="16963" y="72"/>
                </a:lnTo>
                <a:lnTo>
                  <a:pt x="17001" y="83"/>
                </a:lnTo>
                <a:lnTo>
                  <a:pt x="17039" y="94"/>
                </a:lnTo>
                <a:lnTo>
                  <a:pt x="17077" y="107"/>
                </a:lnTo>
                <a:lnTo>
                  <a:pt x="17114" y="119"/>
                </a:lnTo>
                <a:lnTo>
                  <a:pt x="17151" y="132"/>
                </a:lnTo>
                <a:lnTo>
                  <a:pt x="17188" y="147"/>
                </a:lnTo>
                <a:lnTo>
                  <a:pt x="17224" y="162"/>
                </a:lnTo>
                <a:lnTo>
                  <a:pt x="17261" y="178"/>
                </a:lnTo>
                <a:lnTo>
                  <a:pt x="17297" y="193"/>
                </a:lnTo>
                <a:lnTo>
                  <a:pt x="17298" y="203"/>
                </a:lnTo>
                <a:lnTo>
                  <a:pt x="17302" y="212"/>
                </a:lnTo>
                <a:lnTo>
                  <a:pt x="17305" y="222"/>
                </a:lnTo>
                <a:lnTo>
                  <a:pt x="17308" y="232"/>
                </a:lnTo>
                <a:lnTo>
                  <a:pt x="17320" y="254"/>
                </a:lnTo>
                <a:lnTo>
                  <a:pt x="17333" y="277"/>
                </a:lnTo>
                <a:lnTo>
                  <a:pt x="17351" y="302"/>
                </a:lnTo>
                <a:lnTo>
                  <a:pt x="17371" y="327"/>
                </a:lnTo>
                <a:lnTo>
                  <a:pt x="17394" y="355"/>
                </a:lnTo>
                <a:lnTo>
                  <a:pt x="17421" y="384"/>
                </a:lnTo>
                <a:lnTo>
                  <a:pt x="17450" y="414"/>
                </a:lnTo>
                <a:lnTo>
                  <a:pt x="17484" y="446"/>
                </a:lnTo>
                <a:lnTo>
                  <a:pt x="17520" y="479"/>
                </a:lnTo>
                <a:lnTo>
                  <a:pt x="17559" y="514"/>
                </a:lnTo>
                <a:lnTo>
                  <a:pt x="17602" y="549"/>
                </a:lnTo>
                <a:lnTo>
                  <a:pt x="17648" y="587"/>
                </a:lnTo>
                <a:lnTo>
                  <a:pt x="17698" y="626"/>
                </a:lnTo>
                <a:lnTo>
                  <a:pt x="17750" y="667"/>
                </a:lnTo>
                <a:lnTo>
                  <a:pt x="17744" y="714"/>
                </a:lnTo>
                <a:lnTo>
                  <a:pt x="17738" y="759"/>
                </a:lnTo>
                <a:lnTo>
                  <a:pt x="17731" y="800"/>
                </a:lnTo>
                <a:lnTo>
                  <a:pt x="17724" y="839"/>
                </a:lnTo>
                <a:lnTo>
                  <a:pt x="17716" y="875"/>
                </a:lnTo>
                <a:lnTo>
                  <a:pt x="17707" y="908"/>
                </a:lnTo>
                <a:lnTo>
                  <a:pt x="17698" y="938"/>
                </a:lnTo>
                <a:lnTo>
                  <a:pt x="17688" y="966"/>
                </a:lnTo>
                <a:lnTo>
                  <a:pt x="17677" y="989"/>
                </a:lnTo>
                <a:lnTo>
                  <a:pt x="17666" y="1011"/>
                </a:lnTo>
                <a:lnTo>
                  <a:pt x="17655" y="1029"/>
                </a:lnTo>
                <a:lnTo>
                  <a:pt x="17641" y="1044"/>
                </a:lnTo>
                <a:lnTo>
                  <a:pt x="17635" y="1051"/>
                </a:lnTo>
                <a:lnTo>
                  <a:pt x="17628" y="1058"/>
                </a:lnTo>
                <a:lnTo>
                  <a:pt x="17621" y="1063"/>
                </a:lnTo>
                <a:lnTo>
                  <a:pt x="17615" y="1068"/>
                </a:lnTo>
                <a:lnTo>
                  <a:pt x="17608" y="1071"/>
                </a:lnTo>
                <a:lnTo>
                  <a:pt x="17600" y="1074"/>
                </a:lnTo>
                <a:lnTo>
                  <a:pt x="17592" y="1077"/>
                </a:lnTo>
                <a:lnTo>
                  <a:pt x="17585" y="1079"/>
                </a:lnTo>
                <a:lnTo>
                  <a:pt x="17503" y="1058"/>
                </a:lnTo>
                <a:lnTo>
                  <a:pt x="17480" y="1062"/>
                </a:lnTo>
                <a:lnTo>
                  <a:pt x="17458" y="1069"/>
                </a:lnTo>
                <a:lnTo>
                  <a:pt x="17437" y="1080"/>
                </a:lnTo>
                <a:lnTo>
                  <a:pt x="17417" y="1094"/>
                </a:lnTo>
                <a:lnTo>
                  <a:pt x="17398" y="1112"/>
                </a:lnTo>
                <a:lnTo>
                  <a:pt x="17379" y="1133"/>
                </a:lnTo>
                <a:lnTo>
                  <a:pt x="17363" y="1158"/>
                </a:lnTo>
                <a:lnTo>
                  <a:pt x="17346" y="1185"/>
                </a:lnTo>
                <a:lnTo>
                  <a:pt x="17331" y="1215"/>
                </a:lnTo>
                <a:lnTo>
                  <a:pt x="17315" y="1250"/>
                </a:lnTo>
                <a:lnTo>
                  <a:pt x="17302" y="1287"/>
                </a:lnTo>
                <a:lnTo>
                  <a:pt x="17289" y="1329"/>
                </a:lnTo>
                <a:lnTo>
                  <a:pt x="17276" y="1373"/>
                </a:lnTo>
                <a:lnTo>
                  <a:pt x="17265" y="1421"/>
                </a:lnTo>
                <a:lnTo>
                  <a:pt x="17255" y="1472"/>
                </a:lnTo>
                <a:lnTo>
                  <a:pt x="17246" y="1526"/>
                </a:lnTo>
                <a:lnTo>
                  <a:pt x="17237" y="1584"/>
                </a:lnTo>
                <a:lnTo>
                  <a:pt x="17230" y="1644"/>
                </a:lnTo>
                <a:lnTo>
                  <a:pt x="17223" y="1708"/>
                </a:lnTo>
                <a:lnTo>
                  <a:pt x="17216" y="1776"/>
                </a:lnTo>
                <a:lnTo>
                  <a:pt x="17212" y="1847"/>
                </a:lnTo>
                <a:lnTo>
                  <a:pt x="17208" y="1921"/>
                </a:lnTo>
                <a:lnTo>
                  <a:pt x="17204" y="1999"/>
                </a:lnTo>
                <a:lnTo>
                  <a:pt x="17202" y="2080"/>
                </a:lnTo>
                <a:lnTo>
                  <a:pt x="17201" y="2164"/>
                </a:lnTo>
                <a:lnTo>
                  <a:pt x="17200" y="2252"/>
                </a:lnTo>
                <a:lnTo>
                  <a:pt x="17200" y="2343"/>
                </a:lnTo>
                <a:lnTo>
                  <a:pt x="17201" y="2437"/>
                </a:lnTo>
                <a:lnTo>
                  <a:pt x="17203" y="2535"/>
                </a:lnTo>
                <a:lnTo>
                  <a:pt x="17206" y="2636"/>
                </a:lnTo>
                <a:lnTo>
                  <a:pt x="17210" y="2740"/>
                </a:lnTo>
                <a:lnTo>
                  <a:pt x="17215" y="2848"/>
                </a:lnTo>
                <a:lnTo>
                  <a:pt x="17211" y="2848"/>
                </a:lnTo>
                <a:lnTo>
                  <a:pt x="17208" y="2849"/>
                </a:lnTo>
                <a:lnTo>
                  <a:pt x="17204" y="2850"/>
                </a:lnTo>
                <a:lnTo>
                  <a:pt x="17201" y="2852"/>
                </a:lnTo>
                <a:lnTo>
                  <a:pt x="17195" y="2859"/>
                </a:lnTo>
                <a:lnTo>
                  <a:pt x="17190" y="2868"/>
                </a:lnTo>
                <a:lnTo>
                  <a:pt x="17186" y="2879"/>
                </a:lnTo>
                <a:lnTo>
                  <a:pt x="17183" y="2894"/>
                </a:lnTo>
                <a:lnTo>
                  <a:pt x="17181" y="2910"/>
                </a:lnTo>
                <a:lnTo>
                  <a:pt x="17179" y="2930"/>
                </a:lnTo>
                <a:lnTo>
                  <a:pt x="17178" y="2951"/>
                </a:lnTo>
                <a:lnTo>
                  <a:pt x="17178" y="2976"/>
                </a:lnTo>
                <a:lnTo>
                  <a:pt x="17179" y="3003"/>
                </a:lnTo>
                <a:lnTo>
                  <a:pt x="17180" y="3032"/>
                </a:lnTo>
                <a:lnTo>
                  <a:pt x="17182" y="3064"/>
                </a:lnTo>
                <a:lnTo>
                  <a:pt x="17185" y="3100"/>
                </a:lnTo>
                <a:lnTo>
                  <a:pt x="17190" y="3137"/>
                </a:lnTo>
                <a:lnTo>
                  <a:pt x="17194" y="3177"/>
                </a:lnTo>
                <a:lnTo>
                  <a:pt x="17215" y="3301"/>
                </a:lnTo>
                <a:lnTo>
                  <a:pt x="17462" y="4432"/>
                </a:lnTo>
                <a:lnTo>
                  <a:pt x="17443" y="4470"/>
                </a:lnTo>
                <a:lnTo>
                  <a:pt x="17425" y="4505"/>
                </a:lnTo>
                <a:lnTo>
                  <a:pt x="17406" y="4537"/>
                </a:lnTo>
                <a:lnTo>
                  <a:pt x="17387" y="4568"/>
                </a:lnTo>
                <a:lnTo>
                  <a:pt x="17367" y="4597"/>
                </a:lnTo>
                <a:lnTo>
                  <a:pt x="17347" y="4623"/>
                </a:lnTo>
                <a:lnTo>
                  <a:pt x="17327" y="4647"/>
                </a:lnTo>
                <a:lnTo>
                  <a:pt x="17307" y="4668"/>
                </a:lnTo>
                <a:lnTo>
                  <a:pt x="17286" y="4688"/>
                </a:lnTo>
                <a:lnTo>
                  <a:pt x="17265" y="4705"/>
                </a:lnTo>
                <a:lnTo>
                  <a:pt x="17244" y="4720"/>
                </a:lnTo>
                <a:lnTo>
                  <a:pt x="17222" y="4733"/>
                </a:lnTo>
                <a:lnTo>
                  <a:pt x="17201" y="4744"/>
                </a:lnTo>
                <a:lnTo>
                  <a:pt x="17178" y="4752"/>
                </a:lnTo>
                <a:lnTo>
                  <a:pt x="17166" y="4755"/>
                </a:lnTo>
                <a:lnTo>
                  <a:pt x="17155" y="4758"/>
                </a:lnTo>
                <a:lnTo>
                  <a:pt x="17144" y="4759"/>
                </a:lnTo>
                <a:lnTo>
                  <a:pt x="17132" y="4761"/>
                </a:lnTo>
                <a:lnTo>
                  <a:pt x="17050" y="4736"/>
                </a:lnTo>
                <a:lnTo>
                  <a:pt x="16970" y="4710"/>
                </a:lnTo>
                <a:lnTo>
                  <a:pt x="16892" y="4685"/>
                </a:lnTo>
                <a:lnTo>
                  <a:pt x="16818" y="4660"/>
                </a:lnTo>
                <a:lnTo>
                  <a:pt x="16745" y="4635"/>
                </a:lnTo>
                <a:lnTo>
                  <a:pt x="16675" y="4611"/>
                </a:lnTo>
                <a:lnTo>
                  <a:pt x="16607" y="4586"/>
                </a:lnTo>
                <a:lnTo>
                  <a:pt x="16543" y="4562"/>
                </a:lnTo>
                <a:lnTo>
                  <a:pt x="16480" y="4538"/>
                </a:lnTo>
                <a:lnTo>
                  <a:pt x="16420" y="4514"/>
                </a:lnTo>
                <a:lnTo>
                  <a:pt x="16362" y="4491"/>
                </a:lnTo>
                <a:lnTo>
                  <a:pt x="16307" y="4467"/>
                </a:lnTo>
                <a:lnTo>
                  <a:pt x="16253" y="4444"/>
                </a:lnTo>
                <a:lnTo>
                  <a:pt x="16204" y="4421"/>
                </a:lnTo>
                <a:lnTo>
                  <a:pt x="16155" y="4399"/>
                </a:lnTo>
                <a:lnTo>
                  <a:pt x="16109" y="4375"/>
                </a:lnTo>
                <a:lnTo>
                  <a:pt x="16066" y="4353"/>
                </a:lnTo>
                <a:lnTo>
                  <a:pt x="16026" y="4331"/>
                </a:lnTo>
                <a:lnTo>
                  <a:pt x="15987" y="4309"/>
                </a:lnTo>
                <a:lnTo>
                  <a:pt x="15952" y="4288"/>
                </a:lnTo>
                <a:lnTo>
                  <a:pt x="15918" y="4265"/>
                </a:lnTo>
                <a:lnTo>
                  <a:pt x="15887" y="4244"/>
                </a:lnTo>
                <a:lnTo>
                  <a:pt x="15860" y="4223"/>
                </a:lnTo>
                <a:lnTo>
                  <a:pt x="15833" y="4202"/>
                </a:lnTo>
                <a:lnTo>
                  <a:pt x="15810" y="4181"/>
                </a:lnTo>
                <a:lnTo>
                  <a:pt x="15789" y="4161"/>
                </a:lnTo>
                <a:lnTo>
                  <a:pt x="15770" y="4140"/>
                </a:lnTo>
                <a:lnTo>
                  <a:pt x="15754" y="4120"/>
                </a:lnTo>
                <a:lnTo>
                  <a:pt x="15740" y="4100"/>
                </a:lnTo>
                <a:lnTo>
                  <a:pt x="15729" y="4080"/>
                </a:lnTo>
                <a:lnTo>
                  <a:pt x="15720" y="4061"/>
                </a:lnTo>
                <a:lnTo>
                  <a:pt x="15713" y="4041"/>
                </a:lnTo>
                <a:lnTo>
                  <a:pt x="15734" y="4000"/>
                </a:lnTo>
                <a:lnTo>
                  <a:pt x="15811" y="4025"/>
                </a:lnTo>
                <a:lnTo>
                  <a:pt x="15886" y="4048"/>
                </a:lnTo>
                <a:lnTo>
                  <a:pt x="15961" y="4068"/>
                </a:lnTo>
                <a:lnTo>
                  <a:pt x="16034" y="4087"/>
                </a:lnTo>
                <a:lnTo>
                  <a:pt x="16106" y="4102"/>
                </a:lnTo>
                <a:lnTo>
                  <a:pt x="16177" y="4117"/>
                </a:lnTo>
                <a:lnTo>
                  <a:pt x="16247" y="4129"/>
                </a:lnTo>
                <a:lnTo>
                  <a:pt x="16314" y="4139"/>
                </a:lnTo>
                <a:lnTo>
                  <a:pt x="16382" y="4147"/>
                </a:lnTo>
                <a:lnTo>
                  <a:pt x="16449" y="4153"/>
                </a:lnTo>
                <a:lnTo>
                  <a:pt x="16514" y="4157"/>
                </a:lnTo>
                <a:lnTo>
                  <a:pt x="16579" y="4159"/>
                </a:lnTo>
                <a:lnTo>
                  <a:pt x="16642" y="4158"/>
                </a:lnTo>
                <a:lnTo>
                  <a:pt x="16704" y="4155"/>
                </a:lnTo>
                <a:lnTo>
                  <a:pt x="16765" y="4151"/>
                </a:lnTo>
                <a:lnTo>
                  <a:pt x="16825" y="4144"/>
                </a:lnTo>
                <a:lnTo>
                  <a:pt x="17071" y="4124"/>
                </a:lnTo>
                <a:lnTo>
                  <a:pt x="16988" y="3795"/>
                </a:lnTo>
                <a:lnTo>
                  <a:pt x="16927" y="3465"/>
                </a:lnTo>
                <a:lnTo>
                  <a:pt x="16905" y="3164"/>
                </a:lnTo>
                <a:lnTo>
                  <a:pt x="16886" y="2881"/>
                </a:lnTo>
                <a:lnTo>
                  <a:pt x="16869" y="2618"/>
                </a:lnTo>
                <a:lnTo>
                  <a:pt x="16855" y="2375"/>
                </a:lnTo>
                <a:lnTo>
                  <a:pt x="16844" y="2150"/>
                </a:lnTo>
                <a:lnTo>
                  <a:pt x="16835" y="1946"/>
                </a:lnTo>
                <a:lnTo>
                  <a:pt x="16828" y="1759"/>
                </a:lnTo>
                <a:lnTo>
                  <a:pt x="16824" y="1593"/>
                </a:lnTo>
                <a:lnTo>
                  <a:pt x="16823" y="1517"/>
                </a:lnTo>
                <a:lnTo>
                  <a:pt x="16823" y="1445"/>
                </a:lnTo>
                <a:lnTo>
                  <a:pt x="16824" y="1380"/>
                </a:lnTo>
                <a:lnTo>
                  <a:pt x="16824" y="1317"/>
                </a:lnTo>
                <a:lnTo>
                  <a:pt x="16826" y="1261"/>
                </a:lnTo>
                <a:lnTo>
                  <a:pt x="16828" y="1209"/>
                </a:lnTo>
                <a:lnTo>
                  <a:pt x="16830" y="1162"/>
                </a:lnTo>
                <a:lnTo>
                  <a:pt x="16835" y="1120"/>
                </a:lnTo>
                <a:lnTo>
                  <a:pt x="16838" y="1082"/>
                </a:lnTo>
                <a:lnTo>
                  <a:pt x="16844" y="1049"/>
                </a:lnTo>
                <a:lnTo>
                  <a:pt x="16849" y="1021"/>
                </a:lnTo>
                <a:lnTo>
                  <a:pt x="16855" y="999"/>
                </a:lnTo>
                <a:lnTo>
                  <a:pt x="16861" y="980"/>
                </a:lnTo>
                <a:lnTo>
                  <a:pt x="16869" y="967"/>
                </a:lnTo>
                <a:lnTo>
                  <a:pt x="16877" y="958"/>
                </a:lnTo>
                <a:lnTo>
                  <a:pt x="16886" y="955"/>
                </a:lnTo>
                <a:lnTo>
                  <a:pt x="17030" y="605"/>
                </a:lnTo>
                <a:lnTo>
                  <a:pt x="17018" y="597"/>
                </a:lnTo>
                <a:lnTo>
                  <a:pt x="17005" y="590"/>
                </a:lnTo>
                <a:lnTo>
                  <a:pt x="16991" y="583"/>
                </a:lnTo>
                <a:lnTo>
                  <a:pt x="16977" y="576"/>
                </a:lnTo>
                <a:lnTo>
                  <a:pt x="16946" y="563"/>
                </a:lnTo>
                <a:lnTo>
                  <a:pt x="16910" y="552"/>
                </a:lnTo>
                <a:lnTo>
                  <a:pt x="16872" y="539"/>
                </a:lnTo>
                <a:lnTo>
                  <a:pt x="16830" y="529"/>
                </a:lnTo>
                <a:lnTo>
                  <a:pt x="16785" y="521"/>
                </a:lnTo>
                <a:lnTo>
                  <a:pt x="16737" y="513"/>
                </a:lnTo>
                <a:lnTo>
                  <a:pt x="16685" y="505"/>
                </a:lnTo>
                <a:lnTo>
                  <a:pt x="16630" y="498"/>
                </a:lnTo>
                <a:lnTo>
                  <a:pt x="16571" y="494"/>
                </a:lnTo>
                <a:lnTo>
                  <a:pt x="16510" y="489"/>
                </a:lnTo>
                <a:lnTo>
                  <a:pt x="16444" y="486"/>
                </a:lnTo>
                <a:lnTo>
                  <a:pt x="16375" y="484"/>
                </a:lnTo>
                <a:lnTo>
                  <a:pt x="16303" y="482"/>
                </a:lnTo>
                <a:lnTo>
                  <a:pt x="16228" y="482"/>
                </a:lnTo>
                <a:lnTo>
                  <a:pt x="16171" y="488"/>
                </a:lnTo>
                <a:lnTo>
                  <a:pt x="16115" y="496"/>
                </a:lnTo>
                <a:lnTo>
                  <a:pt x="16059" y="505"/>
                </a:lnTo>
                <a:lnTo>
                  <a:pt x="16004" y="514"/>
                </a:lnTo>
                <a:lnTo>
                  <a:pt x="15948" y="525"/>
                </a:lnTo>
                <a:lnTo>
                  <a:pt x="15893" y="536"/>
                </a:lnTo>
                <a:lnTo>
                  <a:pt x="15837" y="548"/>
                </a:lnTo>
                <a:lnTo>
                  <a:pt x="15783" y="562"/>
                </a:lnTo>
                <a:lnTo>
                  <a:pt x="15729" y="575"/>
                </a:lnTo>
                <a:lnTo>
                  <a:pt x="15674" y="589"/>
                </a:lnTo>
                <a:lnTo>
                  <a:pt x="15620" y="606"/>
                </a:lnTo>
                <a:lnTo>
                  <a:pt x="15567" y="623"/>
                </a:lnTo>
                <a:lnTo>
                  <a:pt x="15514" y="639"/>
                </a:lnTo>
                <a:lnTo>
                  <a:pt x="15459" y="658"/>
                </a:lnTo>
                <a:lnTo>
                  <a:pt x="15407" y="677"/>
                </a:lnTo>
                <a:lnTo>
                  <a:pt x="15354" y="697"/>
                </a:lnTo>
                <a:lnTo>
                  <a:pt x="15302" y="718"/>
                </a:lnTo>
                <a:lnTo>
                  <a:pt x="15248" y="740"/>
                </a:lnTo>
                <a:lnTo>
                  <a:pt x="15196" y="764"/>
                </a:lnTo>
                <a:lnTo>
                  <a:pt x="15145" y="787"/>
                </a:lnTo>
                <a:lnTo>
                  <a:pt x="15093" y="811"/>
                </a:lnTo>
                <a:lnTo>
                  <a:pt x="15042" y="837"/>
                </a:lnTo>
                <a:lnTo>
                  <a:pt x="14991" y="864"/>
                </a:lnTo>
                <a:lnTo>
                  <a:pt x="14940" y="890"/>
                </a:lnTo>
                <a:lnTo>
                  <a:pt x="14889" y="918"/>
                </a:lnTo>
                <a:lnTo>
                  <a:pt x="14839" y="948"/>
                </a:lnTo>
                <a:lnTo>
                  <a:pt x="14788" y="978"/>
                </a:lnTo>
                <a:lnTo>
                  <a:pt x="14738" y="1008"/>
                </a:lnTo>
                <a:lnTo>
                  <a:pt x="14689" y="1040"/>
                </a:lnTo>
                <a:lnTo>
                  <a:pt x="14639" y="1072"/>
                </a:lnTo>
                <a:lnTo>
                  <a:pt x="14591" y="1105"/>
                </a:lnTo>
                <a:lnTo>
                  <a:pt x="14542" y="1140"/>
                </a:lnTo>
                <a:lnTo>
                  <a:pt x="14212" y="1201"/>
                </a:lnTo>
                <a:lnTo>
                  <a:pt x="14212" y="1181"/>
                </a:lnTo>
                <a:lnTo>
                  <a:pt x="14209" y="1161"/>
                </a:lnTo>
                <a:lnTo>
                  <a:pt x="14207" y="1140"/>
                </a:lnTo>
                <a:lnTo>
                  <a:pt x="14206" y="1119"/>
                </a:lnTo>
                <a:lnTo>
                  <a:pt x="14207" y="1098"/>
                </a:lnTo>
                <a:lnTo>
                  <a:pt x="14208" y="1077"/>
                </a:lnTo>
                <a:lnTo>
                  <a:pt x="14211" y="1054"/>
                </a:lnTo>
                <a:lnTo>
                  <a:pt x="14214" y="1033"/>
                </a:lnTo>
                <a:lnTo>
                  <a:pt x="14220" y="1011"/>
                </a:lnTo>
                <a:lnTo>
                  <a:pt x="14227" y="990"/>
                </a:lnTo>
                <a:lnTo>
                  <a:pt x="14234" y="968"/>
                </a:lnTo>
                <a:lnTo>
                  <a:pt x="14242" y="946"/>
                </a:lnTo>
                <a:lnTo>
                  <a:pt x="14252" y="922"/>
                </a:lnTo>
                <a:lnTo>
                  <a:pt x="14264" y="900"/>
                </a:lnTo>
                <a:lnTo>
                  <a:pt x="14277" y="878"/>
                </a:lnTo>
                <a:lnTo>
                  <a:pt x="14290" y="855"/>
                </a:lnTo>
                <a:lnTo>
                  <a:pt x="14304" y="831"/>
                </a:lnTo>
                <a:lnTo>
                  <a:pt x="14321" y="808"/>
                </a:lnTo>
                <a:lnTo>
                  <a:pt x="14338" y="785"/>
                </a:lnTo>
                <a:lnTo>
                  <a:pt x="14356" y="761"/>
                </a:lnTo>
                <a:lnTo>
                  <a:pt x="14376" y="737"/>
                </a:lnTo>
                <a:lnTo>
                  <a:pt x="14397" y="714"/>
                </a:lnTo>
                <a:lnTo>
                  <a:pt x="14420" y="689"/>
                </a:lnTo>
                <a:lnTo>
                  <a:pt x="14443" y="665"/>
                </a:lnTo>
                <a:lnTo>
                  <a:pt x="14467" y="642"/>
                </a:lnTo>
                <a:lnTo>
                  <a:pt x="14493" y="616"/>
                </a:lnTo>
                <a:lnTo>
                  <a:pt x="14520" y="592"/>
                </a:lnTo>
                <a:lnTo>
                  <a:pt x="14547" y="567"/>
                </a:lnTo>
                <a:lnTo>
                  <a:pt x="14577" y="542"/>
                </a:lnTo>
                <a:lnTo>
                  <a:pt x="14607" y="517"/>
                </a:lnTo>
                <a:lnTo>
                  <a:pt x="14639" y="492"/>
                </a:lnTo>
                <a:lnTo>
                  <a:pt x="14671" y="466"/>
                </a:lnTo>
                <a:lnTo>
                  <a:pt x="14706" y="441"/>
                </a:lnTo>
                <a:lnTo>
                  <a:pt x="14790" y="397"/>
                </a:lnTo>
                <a:lnTo>
                  <a:pt x="14875" y="357"/>
                </a:lnTo>
                <a:lnTo>
                  <a:pt x="14959" y="320"/>
                </a:lnTo>
                <a:lnTo>
                  <a:pt x="15043" y="283"/>
                </a:lnTo>
                <a:lnTo>
                  <a:pt x="15126" y="250"/>
                </a:lnTo>
                <a:lnTo>
                  <a:pt x="15208" y="219"/>
                </a:lnTo>
                <a:lnTo>
                  <a:pt x="15292" y="190"/>
                </a:lnTo>
                <a:lnTo>
                  <a:pt x="15374" y="162"/>
                </a:lnTo>
                <a:lnTo>
                  <a:pt x="15456" y="138"/>
                </a:lnTo>
                <a:lnTo>
                  <a:pt x="15538" y="115"/>
                </a:lnTo>
                <a:lnTo>
                  <a:pt x="15620" y="95"/>
                </a:lnTo>
                <a:lnTo>
                  <a:pt x="15701" y="78"/>
                </a:lnTo>
                <a:lnTo>
                  <a:pt x="15782" y="62"/>
                </a:lnTo>
                <a:lnTo>
                  <a:pt x="15862" y="49"/>
                </a:lnTo>
                <a:lnTo>
                  <a:pt x="15943" y="38"/>
                </a:lnTo>
                <a:lnTo>
                  <a:pt x="16023" y="29"/>
                </a:lnTo>
                <a:close/>
                <a:moveTo>
                  <a:pt x="15816" y="872"/>
                </a:moveTo>
                <a:lnTo>
                  <a:pt x="15844" y="882"/>
                </a:lnTo>
                <a:lnTo>
                  <a:pt x="15872" y="893"/>
                </a:lnTo>
                <a:lnTo>
                  <a:pt x="15900" y="906"/>
                </a:lnTo>
                <a:lnTo>
                  <a:pt x="15927" y="918"/>
                </a:lnTo>
                <a:lnTo>
                  <a:pt x="15954" y="930"/>
                </a:lnTo>
                <a:lnTo>
                  <a:pt x="15981" y="942"/>
                </a:lnTo>
                <a:lnTo>
                  <a:pt x="16006" y="957"/>
                </a:lnTo>
                <a:lnTo>
                  <a:pt x="16033" y="970"/>
                </a:lnTo>
                <a:lnTo>
                  <a:pt x="16058" y="984"/>
                </a:lnTo>
                <a:lnTo>
                  <a:pt x="16084" y="1000"/>
                </a:lnTo>
                <a:lnTo>
                  <a:pt x="16108" y="1014"/>
                </a:lnTo>
                <a:lnTo>
                  <a:pt x="16133" y="1031"/>
                </a:lnTo>
                <a:lnTo>
                  <a:pt x="16157" y="1047"/>
                </a:lnTo>
                <a:lnTo>
                  <a:pt x="16181" y="1063"/>
                </a:lnTo>
                <a:lnTo>
                  <a:pt x="16205" y="1081"/>
                </a:lnTo>
                <a:lnTo>
                  <a:pt x="16228" y="1099"/>
                </a:lnTo>
                <a:lnTo>
                  <a:pt x="16145" y="1222"/>
                </a:lnTo>
                <a:lnTo>
                  <a:pt x="15959" y="1222"/>
                </a:lnTo>
                <a:lnTo>
                  <a:pt x="15652" y="1305"/>
                </a:lnTo>
                <a:lnTo>
                  <a:pt x="15713" y="1491"/>
                </a:lnTo>
                <a:lnTo>
                  <a:pt x="15754" y="1696"/>
                </a:lnTo>
                <a:lnTo>
                  <a:pt x="15778" y="1694"/>
                </a:lnTo>
                <a:lnTo>
                  <a:pt x="15800" y="1691"/>
                </a:lnTo>
                <a:lnTo>
                  <a:pt x="15822" y="1690"/>
                </a:lnTo>
                <a:lnTo>
                  <a:pt x="15843" y="1690"/>
                </a:lnTo>
                <a:lnTo>
                  <a:pt x="15864" y="1690"/>
                </a:lnTo>
                <a:lnTo>
                  <a:pt x="15885" y="1691"/>
                </a:lnTo>
                <a:lnTo>
                  <a:pt x="15905" y="1693"/>
                </a:lnTo>
                <a:lnTo>
                  <a:pt x="15924" y="1695"/>
                </a:lnTo>
                <a:lnTo>
                  <a:pt x="15943" y="1697"/>
                </a:lnTo>
                <a:lnTo>
                  <a:pt x="15962" y="1700"/>
                </a:lnTo>
                <a:lnTo>
                  <a:pt x="15979" y="1704"/>
                </a:lnTo>
                <a:lnTo>
                  <a:pt x="15997" y="1708"/>
                </a:lnTo>
                <a:lnTo>
                  <a:pt x="16015" y="1714"/>
                </a:lnTo>
                <a:lnTo>
                  <a:pt x="16032" y="1719"/>
                </a:lnTo>
                <a:lnTo>
                  <a:pt x="16047" y="1725"/>
                </a:lnTo>
                <a:lnTo>
                  <a:pt x="16064" y="1731"/>
                </a:lnTo>
                <a:lnTo>
                  <a:pt x="16078" y="1739"/>
                </a:lnTo>
                <a:lnTo>
                  <a:pt x="16093" y="1747"/>
                </a:lnTo>
                <a:lnTo>
                  <a:pt x="16107" y="1756"/>
                </a:lnTo>
                <a:lnTo>
                  <a:pt x="16121" y="1765"/>
                </a:lnTo>
                <a:lnTo>
                  <a:pt x="16135" y="1775"/>
                </a:lnTo>
                <a:lnTo>
                  <a:pt x="16147" y="1785"/>
                </a:lnTo>
                <a:lnTo>
                  <a:pt x="16159" y="1796"/>
                </a:lnTo>
                <a:lnTo>
                  <a:pt x="16171" y="1808"/>
                </a:lnTo>
                <a:lnTo>
                  <a:pt x="16182" y="1820"/>
                </a:lnTo>
                <a:lnTo>
                  <a:pt x="16194" y="1832"/>
                </a:lnTo>
                <a:lnTo>
                  <a:pt x="16204" y="1846"/>
                </a:lnTo>
                <a:lnTo>
                  <a:pt x="16214" y="1860"/>
                </a:lnTo>
                <a:lnTo>
                  <a:pt x="16224" y="1875"/>
                </a:lnTo>
                <a:lnTo>
                  <a:pt x="16232" y="1890"/>
                </a:lnTo>
                <a:lnTo>
                  <a:pt x="16241" y="1906"/>
                </a:lnTo>
                <a:lnTo>
                  <a:pt x="16249" y="1922"/>
                </a:lnTo>
                <a:lnTo>
                  <a:pt x="16269" y="1942"/>
                </a:lnTo>
                <a:lnTo>
                  <a:pt x="16272" y="1968"/>
                </a:lnTo>
                <a:lnTo>
                  <a:pt x="16272" y="1994"/>
                </a:lnTo>
                <a:lnTo>
                  <a:pt x="16272" y="2020"/>
                </a:lnTo>
                <a:lnTo>
                  <a:pt x="16269" y="2047"/>
                </a:lnTo>
                <a:lnTo>
                  <a:pt x="16265" y="2072"/>
                </a:lnTo>
                <a:lnTo>
                  <a:pt x="16258" y="2099"/>
                </a:lnTo>
                <a:lnTo>
                  <a:pt x="16250" y="2125"/>
                </a:lnTo>
                <a:lnTo>
                  <a:pt x="16239" y="2152"/>
                </a:lnTo>
                <a:lnTo>
                  <a:pt x="16227" y="2179"/>
                </a:lnTo>
                <a:lnTo>
                  <a:pt x="16214" y="2205"/>
                </a:lnTo>
                <a:lnTo>
                  <a:pt x="16197" y="2233"/>
                </a:lnTo>
                <a:lnTo>
                  <a:pt x="16179" y="2260"/>
                </a:lnTo>
                <a:lnTo>
                  <a:pt x="16159" y="2288"/>
                </a:lnTo>
                <a:lnTo>
                  <a:pt x="16138" y="2314"/>
                </a:lnTo>
                <a:lnTo>
                  <a:pt x="16115" y="2342"/>
                </a:lnTo>
                <a:lnTo>
                  <a:pt x="16089" y="2370"/>
                </a:lnTo>
                <a:lnTo>
                  <a:pt x="16062" y="2397"/>
                </a:lnTo>
                <a:lnTo>
                  <a:pt x="16033" y="2425"/>
                </a:lnTo>
                <a:lnTo>
                  <a:pt x="16002" y="2453"/>
                </a:lnTo>
                <a:lnTo>
                  <a:pt x="15968" y="2482"/>
                </a:lnTo>
                <a:lnTo>
                  <a:pt x="15934" y="2509"/>
                </a:lnTo>
                <a:lnTo>
                  <a:pt x="15897" y="2537"/>
                </a:lnTo>
                <a:lnTo>
                  <a:pt x="15859" y="2566"/>
                </a:lnTo>
                <a:lnTo>
                  <a:pt x="15817" y="2595"/>
                </a:lnTo>
                <a:lnTo>
                  <a:pt x="15775" y="2624"/>
                </a:lnTo>
                <a:lnTo>
                  <a:pt x="15731" y="2653"/>
                </a:lnTo>
                <a:lnTo>
                  <a:pt x="15685" y="2682"/>
                </a:lnTo>
                <a:lnTo>
                  <a:pt x="15637" y="2710"/>
                </a:lnTo>
                <a:lnTo>
                  <a:pt x="15587" y="2739"/>
                </a:lnTo>
                <a:lnTo>
                  <a:pt x="15535" y="2768"/>
                </a:lnTo>
                <a:lnTo>
                  <a:pt x="15481" y="2798"/>
                </a:lnTo>
                <a:lnTo>
                  <a:pt x="15426" y="2827"/>
                </a:lnTo>
                <a:lnTo>
                  <a:pt x="15302" y="2991"/>
                </a:lnTo>
                <a:lnTo>
                  <a:pt x="15349" y="2979"/>
                </a:lnTo>
                <a:lnTo>
                  <a:pt x="15395" y="2966"/>
                </a:lnTo>
                <a:lnTo>
                  <a:pt x="15438" y="2952"/>
                </a:lnTo>
                <a:lnTo>
                  <a:pt x="15479" y="2939"/>
                </a:lnTo>
                <a:lnTo>
                  <a:pt x="15518" y="2926"/>
                </a:lnTo>
                <a:lnTo>
                  <a:pt x="15555" y="2911"/>
                </a:lnTo>
                <a:lnTo>
                  <a:pt x="15589" y="2898"/>
                </a:lnTo>
                <a:lnTo>
                  <a:pt x="15621" y="2884"/>
                </a:lnTo>
                <a:lnTo>
                  <a:pt x="15651" y="2869"/>
                </a:lnTo>
                <a:lnTo>
                  <a:pt x="15679" y="2855"/>
                </a:lnTo>
                <a:lnTo>
                  <a:pt x="15703" y="2840"/>
                </a:lnTo>
                <a:lnTo>
                  <a:pt x="15727" y="2826"/>
                </a:lnTo>
                <a:lnTo>
                  <a:pt x="15748" y="2811"/>
                </a:lnTo>
                <a:lnTo>
                  <a:pt x="15765" y="2796"/>
                </a:lnTo>
                <a:lnTo>
                  <a:pt x="15782" y="2781"/>
                </a:lnTo>
                <a:lnTo>
                  <a:pt x="15796" y="2766"/>
                </a:lnTo>
                <a:lnTo>
                  <a:pt x="15816" y="2766"/>
                </a:lnTo>
                <a:lnTo>
                  <a:pt x="16187" y="2930"/>
                </a:lnTo>
                <a:lnTo>
                  <a:pt x="16208" y="3074"/>
                </a:lnTo>
                <a:lnTo>
                  <a:pt x="16105" y="3198"/>
                </a:lnTo>
                <a:lnTo>
                  <a:pt x="16043" y="3198"/>
                </a:lnTo>
                <a:lnTo>
                  <a:pt x="15994" y="3207"/>
                </a:lnTo>
                <a:lnTo>
                  <a:pt x="15941" y="3218"/>
                </a:lnTo>
                <a:lnTo>
                  <a:pt x="15884" y="3230"/>
                </a:lnTo>
                <a:lnTo>
                  <a:pt x="15822" y="3244"/>
                </a:lnTo>
                <a:lnTo>
                  <a:pt x="15755" y="3261"/>
                </a:lnTo>
                <a:lnTo>
                  <a:pt x="15684" y="3279"/>
                </a:lnTo>
                <a:lnTo>
                  <a:pt x="15609" y="3299"/>
                </a:lnTo>
                <a:lnTo>
                  <a:pt x="15529" y="3321"/>
                </a:lnTo>
                <a:lnTo>
                  <a:pt x="15444" y="3345"/>
                </a:lnTo>
                <a:lnTo>
                  <a:pt x="15355" y="3371"/>
                </a:lnTo>
                <a:lnTo>
                  <a:pt x="15262" y="3400"/>
                </a:lnTo>
                <a:lnTo>
                  <a:pt x="15163" y="3430"/>
                </a:lnTo>
                <a:lnTo>
                  <a:pt x="15061" y="3461"/>
                </a:lnTo>
                <a:lnTo>
                  <a:pt x="14954" y="3495"/>
                </a:lnTo>
                <a:lnTo>
                  <a:pt x="14842" y="3531"/>
                </a:lnTo>
                <a:lnTo>
                  <a:pt x="14726" y="3568"/>
                </a:lnTo>
                <a:lnTo>
                  <a:pt x="14726" y="3506"/>
                </a:lnTo>
                <a:lnTo>
                  <a:pt x="14870" y="3465"/>
                </a:lnTo>
                <a:lnTo>
                  <a:pt x="14829" y="3444"/>
                </a:lnTo>
                <a:lnTo>
                  <a:pt x="14829" y="3403"/>
                </a:lnTo>
                <a:lnTo>
                  <a:pt x="14685" y="3465"/>
                </a:lnTo>
                <a:lnTo>
                  <a:pt x="14563" y="3465"/>
                </a:lnTo>
                <a:lnTo>
                  <a:pt x="14480" y="3424"/>
                </a:lnTo>
                <a:lnTo>
                  <a:pt x="14460" y="3239"/>
                </a:lnTo>
                <a:lnTo>
                  <a:pt x="14468" y="3217"/>
                </a:lnTo>
                <a:lnTo>
                  <a:pt x="14478" y="3193"/>
                </a:lnTo>
                <a:lnTo>
                  <a:pt x="14491" y="3171"/>
                </a:lnTo>
                <a:lnTo>
                  <a:pt x="14504" y="3149"/>
                </a:lnTo>
                <a:lnTo>
                  <a:pt x="14520" y="3127"/>
                </a:lnTo>
                <a:lnTo>
                  <a:pt x="14537" y="3106"/>
                </a:lnTo>
                <a:lnTo>
                  <a:pt x="14556" y="3084"/>
                </a:lnTo>
                <a:lnTo>
                  <a:pt x="14577" y="3063"/>
                </a:lnTo>
                <a:lnTo>
                  <a:pt x="14600" y="3043"/>
                </a:lnTo>
                <a:lnTo>
                  <a:pt x="14625" y="3023"/>
                </a:lnTo>
                <a:lnTo>
                  <a:pt x="14650" y="3003"/>
                </a:lnTo>
                <a:lnTo>
                  <a:pt x="14679" y="2985"/>
                </a:lnTo>
                <a:lnTo>
                  <a:pt x="14709" y="2965"/>
                </a:lnTo>
                <a:lnTo>
                  <a:pt x="14740" y="2947"/>
                </a:lnTo>
                <a:lnTo>
                  <a:pt x="14774" y="2928"/>
                </a:lnTo>
                <a:lnTo>
                  <a:pt x="14809" y="2910"/>
                </a:lnTo>
                <a:lnTo>
                  <a:pt x="14789" y="2704"/>
                </a:lnTo>
                <a:lnTo>
                  <a:pt x="14785" y="2673"/>
                </a:lnTo>
                <a:lnTo>
                  <a:pt x="14781" y="2642"/>
                </a:lnTo>
                <a:lnTo>
                  <a:pt x="14780" y="2612"/>
                </a:lnTo>
                <a:lnTo>
                  <a:pt x="14781" y="2581"/>
                </a:lnTo>
                <a:lnTo>
                  <a:pt x="14784" y="2551"/>
                </a:lnTo>
                <a:lnTo>
                  <a:pt x="14788" y="2521"/>
                </a:lnTo>
                <a:lnTo>
                  <a:pt x="14794" y="2491"/>
                </a:lnTo>
                <a:lnTo>
                  <a:pt x="14801" y="2461"/>
                </a:lnTo>
                <a:lnTo>
                  <a:pt x="14810" y="2431"/>
                </a:lnTo>
                <a:lnTo>
                  <a:pt x="14821" y="2401"/>
                </a:lnTo>
                <a:lnTo>
                  <a:pt x="14833" y="2372"/>
                </a:lnTo>
                <a:lnTo>
                  <a:pt x="14848" y="2342"/>
                </a:lnTo>
                <a:lnTo>
                  <a:pt x="14865" y="2313"/>
                </a:lnTo>
                <a:lnTo>
                  <a:pt x="14881" y="2283"/>
                </a:lnTo>
                <a:lnTo>
                  <a:pt x="14901" y="2254"/>
                </a:lnTo>
                <a:lnTo>
                  <a:pt x="14922" y="2225"/>
                </a:lnTo>
                <a:lnTo>
                  <a:pt x="14944" y="2197"/>
                </a:lnTo>
                <a:lnTo>
                  <a:pt x="14969" y="2168"/>
                </a:lnTo>
                <a:lnTo>
                  <a:pt x="14995" y="2139"/>
                </a:lnTo>
                <a:lnTo>
                  <a:pt x="15023" y="2111"/>
                </a:lnTo>
                <a:lnTo>
                  <a:pt x="15052" y="2082"/>
                </a:lnTo>
                <a:lnTo>
                  <a:pt x="15083" y="2054"/>
                </a:lnTo>
                <a:lnTo>
                  <a:pt x="15116" y="2026"/>
                </a:lnTo>
                <a:lnTo>
                  <a:pt x="15151" y="1998"/>
                </a:lnTo>
                <a:lnTo>
                  <a:pt x="15187" y="1970"/>
                </a:lnTo>
                <a:lnTo>
                  <a:pt x="15225" y="1942"/>
                </a:lnTo>
                <a:lnTo>
                  <a:pt x="15264" y="1915"/>
                </a:lnTo>
                <a:lnTo>
                  <a:pt x="15305" y="1887"/>
                </a:lnTo>
                <a:lnTo>
                  <a:pt x="15348" y="1860"/>
                </a:lnTo>
                <a:lnTo>
                  <a:pt x="15393" y="1832"/>
                </a:lnTo>
                <a:lnTo>
                  <a:pt x="15439" y="1805"/>
                </a:lnTo>
                <a:lnTo>
                  <a:pt x="15487" y="1778"/>
                </a:lnTo>
                <a:lnTo>
                  <a:pt x="15492" y="1778"/>
                </a:lnTo>
                <a:lnTo>
                  <a:pt x="15497" y="1777"/>
                </a:lnTo>
                <a:lnTo>
                  <a:pt x="15502" y="1775"/>
                </a:lnTo>
                <a:lnTo>
                  <a:pt x="15507" y="1771"/>
                </a:lnTo>
                <a:lnTo>
                  <a:pt x="15511" y="1768"/>
                </a:lnTo>
                <a:lnTo>
                  <a:pt x="15516" y="1763"/>
                </a:lnTo>
                <a:lnTo>
                  <a:pt x="15519" y="1757"/>
                </a:lnTo>
                <a:lnTo>
                  <a:pt x="15523" y="1751"/>
                </a:lnTo>
                <a:lnTo>
                  <a:pt x="15530" y="1736"/>
                </a:lnTo>
                <a:lnTo>
                  <a:pt x="15538" y="1717"/>
                </a:lnTo>
                <a:lnTo>
                  <a:pt x="15543" y="1696"/>
                </a:lnTo>
                <a:lnTo>
                  <a:pt x="15549" y="1670"/>
                </a:lnTo>
                <a:lnTo>
                  <a:pt x="15553" y="1642"/>
                </a:lnTo>
                <a:lnTo>
                  <a:pt x="15558" y="1609"/>
                </a:lnTo>
                <a:lnTo>
                  <a:pt x="15561" y="1574"/>
                </a:lnTo>
                <a:lnTo>
                  <a:pt x="15565" y="1535"/>
                </a:lnTo>
                <a:lnTo>
                  <a:pt x="15567" y="1493"/>
                </a:lnTo>
                <a:lnTo>
                  <a:pt x="15568" y="1447"/>
                </a:lnTo>
                <a:lnTo>
                  <a:pt x="15569" y="1397"/>
                </a:lnTo>
                <a:lnTo>
                  <a:pt x="15570" y="1345"/>
                </a:lnTo>
                <a:lnTo>
                  <a:pt x="15492" y="1356"/>
                </a:lnTo>
                <a:lnTo>
                  <a:pt x="15420" y="1367"/>
                </a:lnTo>
                <a:lnTo>
                  <a:pt x="15354" y="1380"/>
                </a:lnTo>
                <a:lnTo>
                  <a:pt x="15292" y="1392"/>
                </a:lnTo>
                <a:lnTo>
                  <a:pt x="15235" y="1405"/>
                </a:lnTo>
                <a:lnTo>
                  <a:pt x="15184" y="1420"/>
                </a:lnTo>
                <a:lnTo>
                  <a:pt x="15161" y="1426"/>
                </a:lnTo>
                <a:lnTo>
                  <a:pt x="15137" y="1434"/>
                </a:lnTo>
                <a:lnTo>
                  <a:pt x="15116" y="1441"/>
                </a:lnTo>
                <a:lnTo>
                  <a:pt x="15096" y="1448"/>
                </a:lnTo>
                <a:lnTo>
                  <a:pt x="15078" y="1456"/>
                </a:lnTo>
                <a:lnTo>
                  <a:pt x="15061" y="1464"/>
                </a:lnTo>
                <a:lnTo>
                  <a:pt x="15044" y="1473"/>
                </a:lnTo>
                <a:lnTo>
                  <a:pt x="15030" y="1481"/>
                </a:lnTo>
                <a:lnTo>
                  <a:pt x="15017" y="1489"/>
                </a:lnTo>
                <a:lnTo>
                  <a:pt x="15004" y="1498"/>
                </a:lnTo>
                <a:lnTo>
                  <a:pt x="14993" y="1507"/>
                </a:lnTo>
                <a:lnTo>
                  <a:pt x="14983" y="1516"/>
                </a:lnTo>
                <a:lnTo>
                  <a:pt x="14975" y="1525"/>
                </a:lnTo>
                <a:lnTo>
                  <a:pt x="14968" y="1534"/>
                </a:lnTo>
                <a:lnTo>
                  <a:pt x="14962" y="1544"/>
                </a:lnTo>
                <a:lnTo>
                  <a:pt x="14958" y="1553"/>
                </a:lnTo>
                <a:lnTo>
                  <a:pt x="14954" y="1563"/>
                </a:lnTo>
                <a:lnTo>
                  <a:pt x="14952" y="1573"/>
                </a:lnTo>
                <a:lnTo>
                  <a:pt x="14952" y="1583"/>
                </a:lnTo>
                <a:lnTo>
                  <a:pt x="14952" y="1593"/>
                </a:lnTo>
                <a:lnTo>
                  <a:pt x="14932" y="1593"/>
                </a:lnTo>
                <a:lnTo>
                  <a:pt x="14829" y="1531"/>
                </a:lnTo>
                <a:lnTo>
                  <a:pt x="14809" y="1407"/>
                </a:lnTo>
                <a:lnTo>
                  <a:pt x="14863" y="1360"/>
                </a:lnTo>
                <a:lnTo>
                  <a:pt x="14919" y="1314"/>
                </a:lnTo>
                <a:lnTo>
                  <a:pt x="14975" y="1270"/>
                </a:lnTo>
                <a:lnTo>
                  <a:pt x="15033" y="1228"/>
                </a:lnTo>
                <a:lnTo>
                  <a:pt x="15063" y="1208"/>
                </a:lnTo>
                <a:lnTo>
                  <a:pt x="15093" y="1188"/>
                </a:lnTo>
                <a:lnTo>
                  <a:pt x="15123" y="1168"/>
                </a:lnTo>
                <a:lnTo>
                  <a:pt x="15153" y="1149"/>
                </a:lnTo>
                <a:lnTo>
                  <a:pt x="15183" y="1131"/>
                </a:lnTo>
                <a:lnTo>
                  <a:pt x="15214" y="1113"/>
                </a:lnTo>
                <a:lnTo>
                  <a:pt x="15245" y="1095"/>
                </a:lnTo>
                <a:lnTo>
                  <a:pt x="15276" y="1079"/>
                </a:lnTo>
                <a:lnTo>
                  <a:pt x="15340" y="1046"/>
                </a:lnTo>
                <a:lnTo>
                  <a:pt x="15405" y="1016"/>
                </a:lnTo>
                <a:lnTo>
                  <a:pt x="15470" y="987"/>
                </a:lnTo>
                <a:lnTo>
                  <a:pt x="15538" y="960"/>
                </a:lnTo>
                <a:lnTo>
                  <a:pt x="15606" y="935"/>
                </a:lnTo>
                <a:lnTo>
                  <a:pt x="15674" y="912"/>
                </a:lnTo>
                <a:lnTo>
                  <a:pt x="15744" y="891"/>
                </a:lnTo>
                <a:lnTo>
                  <a:pt x="15816" y="872"/>
                </a:lnTo>
                <a:close/>
                <a:moveTo>
                  <a:pt x="13513" y="1407"/>
                </a:moveTo>
                <a:lnTo>
                  <a:pt x="13534" y="1406"/>
                </a:lnTo>
                <a:lnTo>
                  <a:pt x="13557" y="1405"/>
                </a:lnTo>
                <a:lnTo>
                  <a:pt x="13578" y="1406"/>
                </a:lnTo>
                <a:lnTo>
                  <a:pt x="13600" y="1408"/>
                </a:lnTo>
                <a:lnTo>
                  <a:pt x="13621" y="1412"/>
                </a:lnTo>
                <a:lnTo>
                  <a:pt x="13643" y="1416"/>
                </a:lnTo>
                <a:lnTo>
                  <a:pt x="13664" y="1422"/>
                </a:lnTo>
                <a:lnTo>
                  <a:pt x="13685" y="1430"/>
                </a:lnTo>
                <a:lnTo>
                  <a:pt x="13706" y="1438"/>
                </a:lnTo>
                <a:lnTo>
                  <a:pt x="13727" y="1448"/>
                </a:lnTo>
                <a:lnTo>
                  <a:pt x="13748" y="1460"/>
                </a:lnTo>
                <a:lnTo>
                  <a:pt x="13770" y="1472"/>
                </a:lnTo>
                <a:lnTo>
                  <a:pt x="13791" y="1486"/>
                </a:lnTo>
                <a:lnTo>
                  <a:pt x="13811" y="1502"/>
                </a:lnTo>
                <a:lnTo>
                  <a:pt x="13832" y="1518"/>
                </a:lnTo>
                <a:lnTo>
                  <a:pt x="13853" y="1536"/>
                </a:lnTo>
                <a:lnTo>
                  <a:pt x="13873" y="1555"/>
                </a:lnTo>
                <a:lnTo>
                  <a:pt x="13894" y="1576"/>
                </a:lnTo>
                <a:lnTo>
                  <a:pt x="13914" y="1598"/>
                </a:lnTo>
                <a:lnTo>
                  <a:pt x="13934" y="1622"/>
                </a:lnTo>
                <a:lnTo>
                  <a:pt x="13954" y="1646"/>
                </a:lnTo>
                <a:lnTo>
                  <a:pt x="13975" y="1672"/>
                </a:lnTo>
                <a:lnTo>
                  <a:pt x="13995" y="1699"/>
                </a:lnTo>
                <a:lnTo>
                  <a:pt x="14015" y="1727"/>
                </a:lnTo>
                <a:lnTo>
                  <a:pt x="14034" y="1757"/>
                </a:lnTo>
                <a:lnTo>
                  <a:pt x="14054" y="1789"/>
                </a:lnTo>
                <a:lnTo>
                  <a:pt x="14074" y="1821"/>
                </a:lnTo>
                <a:lnTo>
                  <a:pt x="14094" y="1855"/>
                </a:lnTo>
                <a:lnTo>
                  <a:pt x="14112" y="1890"/>
                </a:lnTo>
                <a:lnTo>
                  <a:pt x="14132" y="1927"/>
                </a:lnTo>
                <a:lnTo>
                  <a:pt x="14151" y="1965"/>
                </a:lnTo>
                <a:lnTo>
                  <a:pt x="14171" y="2003"/>
                </a:lnTo>
                <a:lnTo>
                  <a:pt x="14212" y="2210"/>
                </a:lnTo>
                <a:lnTo>
                  <a:pt x="14218" y="2258"/>
                </a:lnTo>
                <a:lnTo>
                  <a:pt x="14223" y="2306"/>
                </a:lnTo>
                <a:lnTo>
                  <a:pt x="14227" y="2355"/>
                </a:lnTo>
                <a:lnTo>
                  <a:pt x="14230" y="2404"/>
                </a:lnTo>
                <a:lnTo>
                  <a:pt x="14232" y="2454"/>
                </a:lnTo>
                <a:lnTo>
                  <a:pt x="14233" y="2505"/>
                </a:lnTo>
                <a:lnTo>
                  <a:pt x="14233" y="2556"/>
                </a:lnTo>
                <a:lnTo>
                  <a:pt x="14232" y="2607"/>
                </a:lnTo>
                <a:lnTo>
                  <a:pt x="14231" y="2659"/>
                </a:lnTo>
                <a:lnTo>
                  <a:pt x="14228" y="2711"/>
                </a:lnTo>
                <a:lnTo>
                  <a:pt x="14224" y="2765"/>
                </a:lnTo>
                <a:lnTo>
                  <a:pt x="14220" y="2819"/>
                </a:lnTo>
                <a:lnTo>
                  <a:pt x="14214" y="2872"/>
                </a:lnTo>
                <a:lnTo>
                  <a:pt x="14208" y="2928"/>
                </a:lnTo>
                <a:lnTo>
                  <a:pt x="14200" y="2982"/>
                </a:lnTo>
                <a:lnTo>
                  <a:pt x="14191" y="3038"/>
                </a:lnTo>
                <a:lnTo>
                  <a:pt x="14182" y="3094"/>
                </a:lnTo>
                <a:lnTo>
                  <a:pt x="14171" y="3151"/>
                </a:lnTo>
                <a:lnTo>
                  <a:pt x="14160" y="3209"/>
                </a:lnTo>
                <a:lnTo>
                  <a:pt x="14148" y="3266"/>
                </a:lnTo>
                <a:lnTo>
                  <a:pt x="14135" y="3324"/>
                </a:lnTo>
                <a:lnTo>
                  <a:pt x="14120" y="3383"/>
                </a:lnTo>
                <a:lnTo>
                  <a:pt x="14105" y="3443"/>
                </a:lnTo>
                <a:lnTo>
                  <a:pt x="14089" y="3503"/>
                </a:lnTo>
                <a:lnTo>
                  <a:pt x="14071" y="3563"/>
                </a:lnTo>
                <a:lnTo>
                  <a:pt x="14054" y="3624"/>
                </a:lnTo>
                <a:lnTo>
                  <a:pt x="14035" y="3685"/>
                </a:lnTo>
                <a:lnTo>
                  <a:pt x="14015" y="3747"/>
                </a:lnTo>
                <a:lnTo>
                  <a:pt x="13994" y="3809"/>
                </a:lnTo>
                <a:lnTo>
                  <a:pt x="13971" y="3872"/>
                </a:lnTo>
                <a:lnTo>
                  <a:pt x="13948" y="3936"/>
                </a:lnTo>
                <a:lnTo>
                  <a:pt x="13924" y="4000"/>
                </a:lnTo>
                <a:lnTo>
                  <a:pt x="13924" y="4061"/>
                </a:lnTo>
                <a:lnTo>
                  <a:pt x="14542" y="3939"/>
                </a:lnTo>
                <a:lnTo>
                  <a:pt x="15055" y="3856"/>
                </a:lnTo>
                <a:lnTo>
                  <a:pt x="15055" y="3918"/>
                </a:lnTo>
                <a:lnTo>
                  <a:pt x="14899" y="3980"/>
                </a:lnTo>
                <a:lnTo>
                  <a:pt x="14750" y="4039"/>
                </a:lnTo>
                <a:lnTo>
                  <a:pt x="14607" y="4094"/>
                </a:lnTo>
                <a:lnTo>
                  <a:pt x="14472" y="4147"/>
                </a:lnTo>
                <a:lnTo>
                  <a:pt x="14343" y="4195"/>
                </a:lnTo>
                <a:lnTo>
                  <a:pt x="14220" y="4240"/>
                </a:lnTo>
                <a:lnTo>
                  <a:pt x="14105" y="4281"/>
                </a:lnTo>
                <a:lnTo>
                  <a:pt x="13996" y="4320"/>
                </a:lnTo>
                <a:lnTo>
                  <a:pt x="13894" y="4353"/>
                </a:lnTo>
                <a:lnTo>
                  <a:pt x="13800" y="4384"/>
                </a:lnTo>
                <a:lnTo>
                  <a:pt x="13711" y="4411"/>
                </a:lnTo>
                <a:lnTo>
                  <a:pt x="13629" y="4435"/>
                </a:lnTo>
                <a:lnTo>
                  <a:pt x="13553" y="4455"/>
                </a:lnTo>
                <a:lnTo>
                  <a:pt x="13486" y="4472"/>
                </a:lnTo>
                <a:lnTo>
                  <a:pt x="13453" y="4478"/>
                </a:lnTo>
                <a:lnTo>
                  <a:pt x="13423" y="4484"/>
                </a:lnTo>
                <a:lnTo>
                  <a:pt x="13396" y="4490"/>
                </a:lnTo>
                <a:lnTo>
                  <a:pt x="13369" y="4494"/>
                </a:lnTo>
                <a:lnTo>
                  <a:pt x="13328" y="4453"/>
                </a:lnTo>
                <a:lnTo>
                  <a:pt x="13307" y="4330"/>
                </a:lnTo>
                <a:lnTo>
                  <a:pt x="13306" y="4298"/>
                </a:lnTo>
                <a:lnTo>
                  <a:pt x="13305" y="4265"/>
                </a:lnTo>
                <a:lnTo>
                  <a:pt x="13305" y="4232"/>
                </a:lnTo>
                <a:lnTo>
                  <a:pt x="13305" y="4198"/>
                </a:lnTo>
                <a:lnTo>
                  <a:pt x="13307" y="4163"/>
                </a:lnTo>
                <a:lnTo>
                  <a:pt x="13310" y="4127"/>
                </a:lnTo>
                <a:lnTo>
                  <a:pt x="13315" y="4090"/>
                </a:lnTo>
                <a:lnTo>
                  <a:pt x="13319" y="4051"/>
                </a:lnTo>
                <a:lnTo>
                  <a:pt x="13325" y="4012"/>
                </a:lnTo>
                <a:lnTo>
                  <a:pt x="13332" y="3972"/>
                </a:lnTo>
                <a:lnTo>
                  <a:pt x="13340" y="3931"/>
                </a:lnTo>
                <a:lnTo>
                  <a:pt x="13349" y="3889"/>
                </a:lnTo>
                <a:lnTo>
                  <a:pt x="13359" y="3847"/>
                </a:lnTo>
                <a:lnTo>
                  <a:pt x="13370" y="3803"/>
                </a:lnTo>
                <a:lnTo>
                  <a:pt x="13382" y="3758"/>
                </a:lnTo>
                <a:lnTo>
                  <a:pt x="13395" y="3712"/>
                </a:lnTo>
                <a:lnTo>
                  <a:pt x="13409" y="3665"/>
                </a:lnTo>
                <a:lnTo>
                  <a:pt x="13423" y="3617"/>
                </a:lnTo>
                <a:lnTo>
                  <a:pt x="13440" y="3568"/>
                </a:lnTo>
                <a:lnTo>
                  <a:pt x="13457" y="3518"/>
                </a:lnTo>
                <a:lnTo>
                  <a:pt x="13474" y="3468"/>
                </a:lnTo>
                <a:lnTo>
                  <a:pt x="13494" y="3416"/>
                </a:lnTo>
                <a:lnTo>
                  <a:pt x="13514" y="3364"/>
                </a:lnTo>
                <a:lnTo>
                  <a:pt x="13535" y="3311"/>
                </a:lnTo>
                <a:lnTo>
                  <a:pt x="13580" y="3201"/>
                </a:lnTo>
                <a:lnTo>
                  <a:pt x="13629" y="3087"/>
                </a:lnTo>
                <a:lnTo>
                  <a:pt x="13682" y="2969"/>
                </a:lnTo>
                <a:lnTo>
                  <a:pt x="13740" y="2848"/>
                </a:lnTo>
                <a:lnTo>
                  <a:pt x="13752" y="2798"/>
                </a:lnTo>
                <a:lnTo>
                  <a:pt x="13764" y="2748"/>
                </a:lnTo>
                <a:lnTo>
                  <a:pt x="13775" y="2697"/>
                </a:lnTo>
                <a:lnTo>
                  <a:pt x="13785" y="2645"/>
                </a:lnTo>
                <a:lnTo>
                  <a:pt x="13795" y="2592"/>
                </a:lnTo>
                <a:lnTo>
                  <a:pt x="13805" y="2537"/>
                </a:lnTo>
                <a:lnTo>
                  <a:pt x="13814" y="2482"/>
                </a:lnTo>
                <a:lnTo>
                  <a:pt x="13822" y="2426"/>
                </a:lnTo>
                <a:lnTo>
                  <a:pt x="13828" y="2370"/>
                </a:lnTo>
                <a:lnTo>
                  <a:pt x="13836" y="2311"/>
                </a:lnTo>
                <a:lnTo>
                  <a:pt x="13842" y="2252"/>
                </a:lnTo>
                <a:lnTo>
                  <a:pt x="13847" y="2192"/>
                </a:lnTo>
                <a:lnTo>
                  <a:pt x="13852" y="2131"/>
                </a:lnTo>
                <a:lnTo>
                  <a:pt x="13856" y="2069"/>
                </a:lnTo>
                <a:lnTo>
                  <a:pt x="13859" y="2007"/>
                </a:lnTo>
                <a:lnTo>
                  <a:pt x="13863" y="1942"/>
                </a:lnTo>
                <a:lnTo>
                  <a:pt x="13854" y="1901"/>
                </a:lnTo>
                <a:lnTo>
                  <a:pt x="13844" y="1862"/>
                </a:lnTo>
                <a:lnTo>
                  <a:pt x="13833" y="1824"/>
                </a:lnTo>
                <a:lnTo>
                  <a:pt x="13819" y="1787"/>
                </a:lnTo>
                <a:lnTo>
                  <a:pt x="13804" y="1750"/>
                </a:lnTo>
                <a:lnTo>
                  <a:pt x="13787" y="1716"/>
                </a:lnTo>
                <a:lnTo>
                  <a:pt x="13770" y="1682"/>
                </a:lnTo>
                <a:lnTo>
                  <a:pt x="13750" y="1649"/>
                </a:lnTo>
                <a:lnTo>
                  <a:pt x="13729" y="1617"/>
                </a:lnTo>
                <a:lnTo>
                  <a:pt x="13705" y="1587"/>
                </a:lnTo>
                <a:lnTo>
                  <a:pt x="13681" y="1558"/>
                </a:lnTo>
                <a:lnTo>
                  <a:pt x="13654" y="1529"/>
                </a:lnTo>
                <a:lnTo>
                  <a:pt x="13626" y="1503"/>
                </a:lnTo>
                <a:lnTo>
                  <a:pt x="13598" y="1476"/>
                </a:lnTo>
                <a:lnTo>
                  <a:pt x="13567" y="1452"/>
                </a:lnTo>
                <a:lnTo>
                  <a:pt x="13534" y="1427"/>
                </a:lnTo>
                <a:lnTo>
                  <a:pt x="13513" y="1407"/>
                </a:lnTo>
                <a:close/>
                <a:moveTo>
                  <a:pt x="15713" y="2293"/>
                </a:moveTo>
                <a:lnTo>
                  <a:pt x="15775" y="2272"/>
                </a:lnTo>
                <a:lnTo>
                  <a:pt x="15793" y="2263"/>
                </a:lnTo>
                <a:lnTo>
                  <a:pt x="15810" y="2255"/>
                </a:lnTo>
                <a:lnTo>
                  <a:pt x="15826" y="2245"/>
                </a:lnTo>
                <a:lnTo>
                  <a:pt x="15841" y="2235"/>
                </a:lnTo>
                <a:lnTo>
                  <a:pt x="15855" y="2225"/>
                </a:lnTo>
                <a:lnTo>
                  <a:pt x="15869" y="2213"/>
                </a:lnTo>
                <a:lnTo>
                  <a:pt x="15882" y="2202"/>
                </a:lnTo>
                <a:lnTo>
                  <a:pt x="15894" y="2189"/>
                </a:lnTo>
                <a:lnTo>
                  <a:pt x="15905" y="2177"/>
                </a:lnTo>
                <a:lnTo>
                  <a:pt x="15915" y="2162"/>
                </a:lnTo>
                <a:lnTo>
                  <a:pt x="15924" y="2148"/>
                </a:lnTo>
                <a:lnTo>
                  <a:pt x="15933" y="2133"/>
                </a:lnTo>
                <a:lnTo>
                  <a:pt x="15941" y="2117"/>
                </a:lnTo>
                <a:lnTo>
                  <a:pt x="15948" y="2101"/>
                </a:lnTo>
                <a:lnTo>
                  <a:pt x="15955" y="2083"/>
                </a:lnTo>
                <a:lnTo>
                  <a:pt x="15959" y="2067"/>
                </a:lnTo>
                <a:lnTo>
                  <a:pt x="15959" y="2003"/>
                </a:lnTo>
                <a:lnTo>
                  <a:pt x="15957" y="1997"/>
                </a:lnTo>
                <a:lnTo>
                  <a:pt x="15954" y="1990"/>
                </a:lnTo>
                <a:lnTo>
                  <a:pt x="15951" y="1983"/>
                </a:lnTo>
                <a:lnTo>
                  <a:pt x="15946" y="1979"/>
                </a:lnTo>
                <a:lnTo>
                  <a:pt x="15942" y="1973"/>
                </a:lnTo>
                <a:lnTo>
                  <a:pt x="15936" y="1970"/>
                </a:lnTo>
                <a:lnTo>
                  <a:pt x="15931" y="1966"/>
                </a:lnTo>
                <a:lnTo>
                  <a:pt x="15924" y="1963"/>
                </a:lnTo>
                <a:lnTo>
                  <a:pt x="15917" y="1961"/>
                </a:lnTo>
                <a:lnTo>
                  <a:pt x="15911" y="1959"/>
                </a:lnTo>
                <a:lnTo>
                  <a:pt x="15903" y="1958"/>
                </a:lnTo>
                <a:lnTo>
                  <a:pt x="15895" y="1958"/>
                </a:lnTo>
                <a:lnTo>
                  <a:pt x="15886" y="1959"/>
                </a:lnTo>
                <a:lnTo>
                  <a:pt x="15877" y="1959"/>
                </a:lnTo>
                <a:lnTo>
                  <a:pt x="15867" y="1961"/>
                </a:lnTo>
                <a:lnTo>
                  <a:pt x="15857" y="1963"/>
                </a:lnTo>
                <a:lnTo>
                  <a:pt x="15850" y="1965"/>
                </a:lnTo>
                <a:lnTo>
                  <a:pt x="15842" y="1967"/>
                </a:lnTo>
                <a:lnTo>
                  <a:pt x="15835" y="1970"/>
                </a:lnTo>
                <a:lnTo>
                  <a:pt x="15829" y="1972"/>
                </a:lnTo>
                <a:lnTo>
                  <a:pt x="15822" y="1977"/>
                </a:lnTo>
                <a:lnTo>
                  <a:pt x="15815" y="1981"/>
                </a:lnTo>
                <a:lnTo>
                  <a:pt x="15809" y="1986"/>
                </a:lnTo>
                <a:lnTo>
                  <a:pt x="15802" y="1991"/>
                </a:lnTo>
                <a:lnTo>
                  <a:pt x="15791" y="2004"/>
                </a:lnTo>
                <a:lnTo>
                  <a:pt x="15780" y="2019"/>
                </a:lnTo>
                <a:lnTo>
                  <a:pt x="15770" y="2037"/>
                </a:lnTo>
                <a:lnTo>
                  <a:pt x="15760" y="2056"/>
                </a:lnTo>
                <a:lnTo>
                  <a:pt x="15751" y="2078"/>
                </a:lnTo>
                <a:lnTo>
                  <a:pt x="15743" y="2101"/>
                </a:lnTo>
                <a:lnTo>
                  <a:pt x="15736" y="2128"/>
                </a:lnTo>
                <a:lnTo>
                  <a:pt x="15730" y="2155"/>
                </a:lnTo>
                <a:lnTo>
                  <a:pt x="15725" y="2187"/>
                </a:lnTo>
                <a:lnTo>
                  <a:pt x="15720" y="2220"/>
                </a:lnTo>
                <a:lnTo>
                  <a:pt x="15717" y="2255"/>
                </a:lnTo>
                <a:lnTo>
                  <a:pt x="15713" y="2293"/>
                </a:lnTo>
                <a:close/>
                <a:moveTo>
                  <a:pt x="15282" y="2477"/>
                </a:moveTo>
                <a:lnTo>
                  <a:pt x="15302" y="2477"/>
                </a:lnTo>
                <a:lnTo>
                  <a:pt x="15327" y="2455"/>
                </a:lnTo>
                <a:lnTo>
                  <a:pt x="15349" y="2432"/>
                </a:lnTo>
                <a:lnTo>
                  <a:pt x="15370" y="2408"/>
                </a:lnTo>
                <a:lnTo>
                  <a:pt x="15389" y="2386"/>
                </a:lnTo>
                <a:lnTo>
                  <a:pt x="15407" y="2364"/>
                </a:lnTo>
                <a:lnTo>
                  <a:pt x="15421" y="2342"/>
                </a:lnTo>
                <a:lnTo>
                  <a:pt x="15435" y="2320"/>
                </a:lnTo>
                <a:lnTo>
                  <a:pt x="15446" y="2298"/>
                </a:lnTo>
                <a:lnTo>
                  <a:pt x="15456" y="2275"/>
                </a:lnTo>
                <a:lnTo>
                  <a:pt x="15462" y="2254"/>
                </a:lnTo>
                <a:lnTo>
                  <a:pt x="15468" y="2232"/>
                </a:lnTo>
                <a:lnTo>
                  <a:pt x="15472" y="2211"/>
                </a:lnTo>
                <a:lnTo>
                  <a:pt x="15474" y="2190"/>
                </a:lnTo>
                <a:lnTo>
                  <a:pt x="15474" y="2169"/>
                </a:lnTo>
                <a:lnTo>
                  <a:pt x="15471" y="2148"/>
                </a:lnTo>
                <a:lnTo>
                  <a:pt x="15467" y="2128"/>
                </a:lnTo>
                <a:lnTo>
                  <a:pt x="15439" y="2141"/>
                </a:lnTo>
                <a:lnTo>
                  <a:pt x="15415" y="2155"/>
                </a:lnTo>
                <a:lnTo>
                  <a:pt x="15391" y="2171"/>
                </a:lnTo>
                <a:lnTo>
                  <a:pt x="15370" y="2188"/>
                </a:lnTo>
                <a:lnTo>
                  <a:pt x="15360" y="2197"/>
                </a:lnTo>
                <a:lnTo>
                  <a:pt x="15352" y="2205"/>
                </a:lnTo>
                <a:lnTo>
                  <a:pt x="15343" y="2215"/>
                </a:lnTo>
                <a:lnTo>
                  <a:pt x="15335" y="2225"/>
                </a:lnTo>
                <a:lnTo>
                  <a:pt x="15327" y="2235"/>
                </a:lnTo>
                <a:lnTo>
                  <a:pt x="15320" y="2245"/>
                </a:lnTo>
                <a:lnTo>
                  <a:pt x="15314" y="2255"/>
                </a:lnTo>
                <a:lnTo>
                  <a:pt x="15307" y="2266"/>
                </a:lnTo>
                <a:lnTo>
                  <a:pt x="15302" y="2278"/>
                </a:lnTo>
                <a:lnTo>
                  <a:pt x="15297" y="2289"/>
                </a:lnTo>
                <a:lnTo>
                  <a:pt x="15293" y="2301"/>
                </a:lnTo>
                <a:lnTo>
                  <a:pt x="15288" y="2313"/>
                </a:lnTo>
                <a:lnTo>
                  <a:pt x="15285" y="2325"/>
                </a:lnTo>
                <a:lnTo>
                  <a:pt x="15283" y="2337"/>
                </a:lnTo>
                <a:lnTo>
                  <a:pt x="15279" y="2350"/>
                </a:lnTo>
                <a:lnTo>
                  <a:pt x="15278" y="2363"/>
                </a:lnTo>
                <a:lnTo>
                  <a:pt x="15276" y="2390"/>
                </a:lnTo>
                <a:lnTo>
                  <a:pt x="15276" y="2418"/>
                </a:lnTo>
                <a:lnTo>
                  <a:pt x="15277" y="2447"/>
                </a:lnTo>
                <a:lnTo>
                  <a:pt x="15282" y="2477"/>
                </a:lnTo>
                <a:close/>
                <a:moveTo>
                  <a:pt x="16310" y="2293"/>
                </a:moveTo>
                <a:lnTo>
                  <a:pt x="16314" y="2301"/>
                </a:lnTo>
                <a:lnTo>
                  <a:pt x="16320" y="2310"/>
                </a:lnTo>
                <a:lnTo>
                  <a:pt x="16329" y="2320"/>
                </a:lnTo>
                <a:lnTo>
                  <a:pt x="16340" y="2331"/>
                </a:lnTo>
                <a:lnTo>
                  <a:pt x="16353" y="2343"/>
                </a:lnTo>
                <a:lnTo>
                  <a:pt x="16369" y="2356"/>
                </a:lnTo>
                <a:lnTo>
                  <a:pt x="16387" y="2370"/>
                </a:lnTo>
                <a:lnTo>
                  <a:pt x="16408" y="2385"/>
                </a:lnTo>
                <a:lnTo>
                  <a:pt x="16456" y="2417"/>
                </a:lnTo>
                <a:lnTo>
                  <a:pt x="16514" y="2454"/>
                </a:lnTo>
                <a:lnTo>
                  <a:pt x="16582" y="2495"/>
                </a:lnTo>
                <a:lnTo>
                  <a:pt x="16659" y="2539"/>
                </a:lnTo>
                <a:lnTo>
                  <a:pt x="16722" y="2704"/>
                </a:lnTo>
                <a:lnTo>
                  <a:pt x="16708" y="2721"/>
                </a:lnTo>
                <a:lnTo>
                  <a:pt x="16696" y="2738"/>
                </a:lnTo>
                <a:lnTo>
                  <a:pt x="16683" y="2754"/>
                </a:lnTo>
                <a:lnTo>
                  <a:pt x="16669" y="2768"/>
                </a:lnTo>
                <a:lnTo>
                  <a:pt x="16655" y="2781"/>
                </a:lnTo>
                <a:lnTo>
                  <a:pt x="16642" y="2795"/>
                </a:lnTo>
                <a:lnTo>
                  <a:pt x="16627" y="2806"/>
                </a:lnTo>
                <a:lnTo>
                  <a:pt x="16614" y="2817"/>
                </a:lnTo>
                <a:lnTo>
                  <a:pt x="16600" y="2827"/>
                </a:lnTo>
                <a:lnTo>
                  <a:pt x="16585" y="2836"/>
                </a:lnTo>
                <a:lnTo>
                  <a:pt x="16571" y="2844"/>
                </a:lnTo>
                <a:lnTo>
                  <a:pt x="16556" y="2850"/>
                </a:lnTo>
                <a:lnTo>
                  <a:pt x="16541" y="2857"/>
                </a:lnTo>
                <a:lnTo>
                  <a:pt x="16526" y="2861"/>
                </a:lnTo>
                <a:lnTo>
                  <a:pt x="16511" y="2866"/>
                </a:lnTo>
                <a:lnTo>
                  <a:pt x="16495" y="2868"/>
                </a:lnTo>
                <a:lnTo>
                  <a:pt x="16470" y="2831"/>
                </a:lnTo>
                <a:lnTo>
                  <a:pt x="16444" y="2795"/>
                </a:lnTo>
                <a:lnTo>
                  <a:pt x="16419" y="2761"/>
                </a:lnTo>
                <a:lnTo>
                  <a:pt x="16393" y="2729"/>
                </a:lnTo>
                <a:lnTo>
                  <a:pt x="16369" y="2699"/>
                </a:lnTo>
                <a:lnTo>
                  <a:pt x="16344" y="2672"/>
                </a:lnTo>
                <a:lnTo>
                  <a:pt x="16319" y="2646"/>
                </a:lnTo>
                <a:lnTo>
                  <a:pt x="16295" y="2622"/>
                </a:lnTo>
                <a:lnTo>
                  <a:pt x="16270" y="2599"/>
                </a:lnTo>
                <a:lnTo>
                  <a:pt x="16246" y="2579"/>
                </a:lnTo>
                <a:lnTo>
                  <a:pt x="16222" y="2561"/>
                </a:lnTo>
                <a:lnTo>
                  <a:pt x="16198" y="2544"/>
                </a:lnTo>
                <a:lnTo>
                  <a:pt x="16175" y="2529"/>
                </a:lnTo>
                <a:lnTo>
                  <a:pt x="16151" y="2517"/>
                </a:lnTo>
                <a:lnTo>
                  <a:pt x="16128" y="2507"/>
                </a:lnTo>
                <a:lnTo>
                  <a:pt x="16105" y="2498"/>
                </a:lnTo>
                <a:lnTo>
                  <a:pt x="16108" y="2475"/>
                </a:lnTo>
                <a:lnTo>
                  <a:pt x="16113" y="2454"/>
                </a:lnTo>
                <a:lnTo>
                  <a:pt x="16118" y="2434"/>
                </a:lnTo>
                <a:lnTo>
                  <a:pt x="16125" y="2415"/>
                </a:lnTo>
                <a:lnTo>
                  <a:pt x="16134" y="2399"/>
                </a:lnTo>
                <a:lnTo>
                  <a:pt x="16143" y="2382"/>
                </a:lnTo>
                <a:lnTo>
                  <a:pt x="16154" y="2367"/>
                </a:lnTo>
                <a:lnTo>
                  <a:pt x="16166" y="2354"/>
                </a:lnTo>
                <a:lnTo>
                  <a:pt x="16179" y="2342"/>
                </a:lnTo>
                <a:lnTo>
                  <a:pt x="16195" y="2331"/>
                </a:lnTo>
                <a:lnTo>
                  <a:pt x="16210" y="2321"/>
                </a:lnTo>
                <a:lnTo>
                  <a:pt x="16228" y="2313"/>
                </a:lnTo>
                <a:lnTo>
                  <a:pt x="16247" y="2306"/>
                </a:lnTo>
                <a:lnTo>
                  <a:pt x="16267" y="2300"/>
                </a:lnTo>
                <a:lnTo>
                  <a:pt x="16288" y="2295"/>
                </a:lnTo>
                <a:lnTo>
                  <a:pt x="16310" y="2293"/>
                </a:lnTo>
                <a:close/>
                <a:moveTo>
                  <a:pt x="12427" y="1170"/>
                </a:moveTo>
                <a:lnTo>
                  <a:pt x="12461" y="1269"/>
                </a:lnTo>
                <a:lnTo>
                  <a:pt x="12284" y="1676"/>
                </a:lnTo>
                <a:lnTo>
                  <a:pt x="12230" y="1741"/>
                </a:lnTo>
                <a:lnTo>
                  <a:pt x="12241" y="1765"/>
                </a:lnTo>
                <a:lnTo>
                  <a:pt x="12021" y="2083"/>
                </a:lnTo>
                <a:lnTo>
                  <a:pt x="11964" y="2171"/>
                </a:lnTo>
                <a:lnTo>
                  <a:pt x="11929" y="2236"/>
                </a:lnTo>
                <a:lnTo>
                  <a:pt x="11921" y="2260"/>
                </a:lnTo>
                <a:lnTo>
                  <a:pt x="11900" y="2359"/>
                </a:lnTo>
                <a:lnTo>
                  <a:pt x="12284" y="2248"/>
                </a:lnTo>
                <a:lnTo>
                  <a:pt x="12360" y="2221"/>
                </a:lnTo>
                <a:lnTo>
                  <a:pt x="12363" y="2221"/>
                </a:lnTo>
                <a:lnTo>
                  <a:pt x="12388" y="2212"/>
                </a:lnTo>
                <a:lnTo>
                  <a:pt x="12392" y="2210"/>
                </a:lnTo>
                <a:lnTo>
                  <a:pt x="12483" y="2171"/>
                </a:lnTo>
                <a:lnTo>
                  <a:pt x="12508" y="2158"/>
                </a:lnTo>
                <a:lnTo>
                  <a:pt x="12535" y="2143"/>
                </a:lnTo>
                <a:lnTo>
                  <a:pt x="12561" y="2130"/>
                </a:lnTo>
                <a:lnTo>
                  <a:pt x="12587" y="2117"/>
                </a:lnTo>
                <a:lnTo>
                  <a:pt x="12614" y="2102"/>
                </a:lnTo>
                <a:lnTo>
                  <a:pt x="12639" y="2089"/>
                </a:lnTo>
                <a:lnTo>
                  <a:pt x="12666" y="2074"/>
                </a:lnTo>
                <a:lnTo>
                  <a:pt x="12691" y="2061"/>
                </a:lnTo>
                <a:lnTo>
                  <a:pt x="12659" y="2017"/>
                </a:lnTo>
                <a:lnTo>
                  <a:pt x="12405" y="1797"/>
                </a:lnTo>
                <a:lnTo>
                  <a:pt x="12417" y="1765"/>
                </a:lnTo>
                <a:lnTo>
                  <a:pt x="12779" y="1765"/>
                </a:lnTo>
                <a:lnTo>
                  <a:pt x="12900" y="1852"/>
                </a:lnTo>
                <a:lnTo>
                  <a:pt x="13000" y="1907"/>
                </a:lnTo>
                <a:lnTo>
                  <a:pt x="13065" y="2006"/>
                </a:lnTo>
                <a:lnTo>
                  <a:pt x="13090" y="2164"/>
                </a:lnTo>
                <a:lnTo>
                  <a:pt x="13106" y="2239"/>
                </a:lnTo>
                <a:lnTo>
                  <a:pt x="13109" y="2248"/>
                </a:lnTo>
                <a:lnTo>
                  <a:pt x="13054" y="2325"/>
                </a:lnTo>
                <a:lnTo>
                  <a:pt x="13021" y="2391"/>
                </a:lnTo>
                <a:lnTo>
                  <a:pt x="12966" y="2413"/>
                </a:lnTo>
                <a:lnTo>
                  <a:pt x="12935" y="2422"/>
                </a:lnTo>
                <a:lnTo>
                  <a:pt x="12911" y="2424"/>
                </a:lnTo>
                <a:lnTo>
                  <a:pt x="12879" y="2402"/>
                </a:lnTo>
                <a:lnTo>
                  <a:pt x="12834" y="2325"/>
                </a:lnTo>
                <a:lnTo>
                  <a:pt x="12790" y="2226"/>
                </a:lnTo>
                <a:lnTo>
                  <a:pt x="12263" y="2644"/>
                </a:lnTo>
                <a:lnTo>
                  <a:pt x="12241" y="2677"/>
                </a:lnTo>
                <a:lnTo>
                  <a:pt x="11845" y="2941"/>
                </a:lnTo>
                <a:lnTo>
                  <a:pt x="11757" y="3008"/>
                </a:lnTo>
                <a:lnTo>
                  <a:pt x="11668" y="3029"/>
                </a:lnTo>
                <a:lnTo>
                  <a:pt x="11515" y="3040"/>
                </a:lnTo>
                <a:lnTo>
                  <a:pt x="11510" y="3040"/>
                </a:lnTo>
                <a:lnTo>
                  <a:pt x="11504" y="3041"/>
                </a:lnTo>
                <a:lnTo>
                  <a:pt x="11472" y="3038"/>
                </a:lnTo>
                <a:lnTo>
                  <a:pt x="11448" y="3029"/>
                </a:lnTo>
                <a:lnTo>
                  <a:pt x="11421" y="3018"/>
                </a:lnTo>
                <a:lnTo>
                  <a:pt x="11392" y="3002"/>
                </a:lnTo>
                <a:lnTo>
                  <a:pt x="11312" y="2945"/>
                </a:lnTo>
                <a:lnTo>
                  <a:pt x="11248" y="2886"/>
                </a:lnTo>
                <a:lnTo>
                  <a:pt x="11225" y="2856"/>
                </a:lnTo>
                <a:lnTo>
                  <a:pt x="11209" y="2828"/>
                </a:lnTo>
                <a:lnTo>
                  <a:pt x="11199" y="2800"/>
                </a:lnTo>
                <a:lnTo>
                  <a:pt x="11197" y="2787"/>
                </a:lnTo>
                <a:lnTo>
                  <a:pt x="11197" y="2774"/>
                </a:lnTo>
                <a:lnTo>
                  <a:pt x="11200" y="2747"/>
                </a:lnTo>
                <a:lnTo>
                  <a:pt x="11210" y="2723"/>
                </a:lnTo>
                <a:lnTo>
                  <a:pt x="11296" y="2578"/>
                </a:lnTo>
                <a:lnTo>
                  <a:pt x="11460" y="2193"/>
                </a:lnTo>
                <a:lnTo>
                  <a:pt x="11581" y="1841"/>
                </a:lnTo>
                <a:lnTo>
                  <a:pt x="11614" y="1775"/>
                </a:lnTo>
                <a:lnTo>
                  <a:pt x="11778" y="1555"/>
                </a:lnTo>
                <a:lnTo>
                  <a:pt x="11824" y="1463"/>
                </a:lnTo>
                <a:lnTo>
                  <a:pt x="11826" y="1457"/>
                </a:lnTo>
                <a:lnTo>
                  <a:pt x="11827" y="1456"/>
                </a:lnTo>
                <a:lnTo>
                  <a:pt x="11830" y="1451"/>
                </a:lnTo>
                <a:lnTo>
                  <a:pt x="11835" y="1437"/>
                </a:lnTo>
                <a:lnTo>
                  <a:pt x="11836" y="1436"/>
                </a:lnTo>
                <a:lnTo>
                  <a:pt x="11855" y="1394"/>
                </a:lnTo>
                <a:lnTo>
                  <a:pt x="12010" y="961"/>
                </a:lnTo>
                <a:lnTo>
                  <a:pt x="12032" y="883"/>
                </a:lnTo>
                <a:lnTo>
                  <a:pt x="11977" y="840"/>
                </a:lnTo>
                <a:lnTo>
                  <a:pt x="11971" y="829"/>
                </a:lnTo>
                <a:lnTo>
                  <a:pt x="11966" y="812"/>
                </a:lnTo>
                <a:lnTo>
                  <a:pt x="11966" y="807"/>
                </a:lnTo>
                <a:lnTo>
                  <a:pt x="11966" y="800"/>
                </a:lnTo>
                <a:lnTo>
                  <a:pt x="11971" y="784"/>
                </a:lnTo>
                <a:lnTo>
                  <a:pt x="11977" y="774"/>
                </a:lnTo>
                <a:lnTo>
                  <a:pt x="12042" y="753"/>
                </a:lnTo>
                <a:lnTo>
                  <a:pt x="12083" y="755"/>
                </a:lnTo>
                <a:lnTo>
                  <a:pt x="12110" y="759"/>
                </a:lnTo>
                <a:lnTo>
                  <a:pt x="12135" y="768"/>
                </a:lnTo>
                <a:lnTo>
                  <a:pt x="12149" y="776"/>
                </a:lnTo>
                <a:lnTo>
                  <a:pt x="12174" y="796"/>
                </a:lnTo>
                <a:lnTo>
                  <a:pt x="12219" y="822"/>
                </a:lnTo>
                <a:lnTo>
                  <a:pt x="12263" y="862"/>
                </a:lnTo>
                <a:lnTo>
                  <a:pt x="12427" y="1170"/>
                </a:lnTo>
                <a:close/>
                <a:moveTo>
                  <a:pt x="10800" y="1369"/>
                </a:moveTo>
                <a:lnTo>
                  <a:pt x="10853" y="1381"/>
                </a:lnTo>
                <a:lnTo>
                  <a:pt x="10883" y="1394"/>
                </a:lnTo>
                <a:lnTo>
                  <a:pt x="10910" y="1412"/>
                </a:lnTo>
                <a:lnTo>
                  <a:pt x="10921" y="1423"/>
                </a:lnTo>
                <a:lnTo>
                  <a:pt x="10866" y="1511"/>
                </a:lnTo>
                <a:lnTo>
                  <a:pt x="10877" y="1555"/>
                </a:lnTo>
                <a:lnTo>
                  <a:pt x="10811" y="1654"/>
                </a:lnTo>
                <a:lnTo>
                  <a:pt x="10844" y="1730"/>
                </a:lnTo>
                <a:lnTo>
                  <a:pt x="10822" y="1797"/>
                </a:lnTo>
                <a:lnTo>
                  <a:pt x="10790" y="1875"/>
                </a:lnTo>
                <a:lnTo>
                  <a:pt x="10779" y="1879"/>
                </a:lnTo>
                <a:lnTo>
                  <a:pt x="10755" y="1885"/>
                </a:lnTo>
                <a:lnTo>
                  <a:pt x="10721" y="1871"/>
                </a:lnTo>
                <a:lnTo>
                  <a:pt x="10709" y="1861"/>
                </a:lnTo>
                <a:lnTo>
                  <a:pt x="10704" y="1857"/>
                </a:lnTo>
                <a:lnTo>
                  <a:pt x="10701" y="1852"/>
                </a:lnTo>
                <a:lnTo>
                  <a:pt x="10624" y="1765"/>
                </a:lnTo>
                <a:lnTo>
                  <a:pt x="10591" y="1754"/>
                </a:lnTo>
                <a:lnTo>
                  <a:pt x="10591" y="1720"/>
                </a:lnTo>
                <a:lnTo>
                  <a:pt x="10547" y="1676"/>
                </a:lnTo>
                <a:lnTo>
                  <a:pt x="10504" y="1687"/>
                </a:lnTo>
                <a:lnTo>
                  <a:pt x="10184" y="1412"/>
                </a:lnTo>
                <a:lnTo>
                  <a:pt x="10108" y="1357"/>
                </a:lnTo>
                <a:lnTo>
                  <a:pt x="10102" y="1346"/>
                </a:lnTo>
                <a:lnTo>
                  <a:pt x="10096" y="1323"/>
                </a:lnTo>
                <a:lnTo>
                  <a:pt x="10096" y="1313"/>
                </a:lnTo>
                <a:lnTo>
                  <a:pt x="10102" y="1291"/>
                </a:lnTo>
                <a:lnTo>
                  <a:pt x="10119" y="1253"/>
                </a:lnTo>
                <a:lnTo>
                  <a:pt x="10130" y="1235"/>
                </a:lnTo>
                <a:lnTo>
                  <a:pt x="10405" y="1313"/>
                </a:lnTo>
                <a:lnTo>
                  <a:pt x="10800" y="1369"/>
                </a:lnTo>
                <a:close/>
                <a:moveTo>
                  <a:pt x="10052" y="2371"/>
                </a:moveTo>
                <a:lnTo>
                  <a:pt x="10065" y="2361"/>
                </a:lnTo>
                <a:lnTo>
                  <a:pt x="10074" y="2359"/>
                </a:lnTo>
                <a:lnTo>
                  <a:pt x="10174" y="2381"/>
                </a:lnTo>
                <a:lnTo>
                  <a:pt x="10338" y="2402"/>
                </a:lnTo>
                <a:lnTo>
                  <a:pt x="10492" y="2502"/>
                </a:lnTo>
                <a:lnTo>
                  <a:pt x="10580" y="2512"/>
                </a:lnTo>
                <a:lnTo>
                  <a:pt x="10592" y="2521"/>
                </a:lnTo>
                <a:lnTo>
                  <a:pt x="10603" y="2529"/>
                </a:lnTo>
                <a:lnTo>
                  <a:pt x="10613" y="2541"/>
                </a:lnTo>
                <a:lnTo>
                  <a:pt x="10621" y="2553"/>
                </a:lnTo>
                <a:lnTo>
                  <a:pt x="10632" y="2579"/>
                </a:lnTo>
                <a:lnTo>
                  <a:pt x="10636" y="2612"/>
                </a:lnTo>
                <a:lnTo>
                  <a:pt x="10624" y="2622"/>
                </a:lnTo>
                <a:lnTo>
                  <a:pt x="10591" y="2777"/>
                </a:lnTo>
                <a:lnTo>
                  <a:pt x="10597" y="2933"/>
                </a:lnTo>
                <a:lnTo>
                  <a:pt x="10613" y="3118"/>
                </a:lnTo>
                <a:lnTo>
                  <a:pt x="10624" y="3447"/>
                </a:lnTo>
                <a:lnTo>
                  <a:pt x="10712" y="3414"/>
                </a:lnTo>
                <a:lnTo>
                  <a:pt x="10750" y="3370"/>
                </a:lnTo>
                <a:lnTo>
                  <a:pt x="10753" y="3367"/>
                </a:lnTo>
                <a:lnTo>
                  <a:pt x="10780" y="3329"/>
                </a:lnTo>
                <a:lnTo>
                  <a:pt x="10782" y="3325"/>
                </a:lnTo>
                <a:lnTo>
                  <a:pt x="10790" y="3315"/>
                </a:lnTo>
                <a:lnTo>
                  <a:pt x="11119" y="2986"/>
                </a:lnTo>
                <a:lnTo>
                  <a:pt x="11125" y="2975"/>
                </a:lnTo>
                <a:lnTo>
                  <a:pt x="11138" y="2956"/>
                </a:lnTo>
                <a:lnTo>
                  <a:pt x="11155" y="2942"/>
                </a:lnTo>
                <a:lnTo>
                  <a:pt x="11174" y="2933"/>
                </a:lnTo>
                <a:lnTo>
                  <a:pt x="11185" y="2930"/>
                </a:lnTo>
                <a:lnTo>
                  <a:pt x="11186" y="2931"/>
                </a:lnTo>
                <a:lnTo>
                  <a:pt x="11198" y="2940"/>
                </a:lnTo>
                <a:lnTo>
                  <a:pt x="11207" y="2949"/>
                </a:lnTo>
                <a:lnTo>
                  <a:pt x="11209" y="2952"/>
                </a:lnTo>
                <a:lnTo>
                  <a:pt x="11209" y="2957"/>
                </a:lnTo>
                <a:lnTo>
                  <a:pt x="11209" y="2958"/>
                </a:lnTo>
                <a:lnTo>
                  <a:pt x="11209" y="2960"/>
                </a:lnTo>
                <a:lnTo>
                  <a:pt x="11207" y="2963"/>
                </a:lnTo>
                <a:lnTo>
                  <a:pt x="11163" y="3118"/>
                </a:lnTo>
                <a:lnTo>
                  <a:pt x="11141" y="3150"/>
                </a:lnTo>
                <a:lnTo>
                  <a:pt x="11019" y="3377"/>
                </a:lnTo>
                <a:lnTo>
                  <a:pt x="10998" y="3425"/>
                </a:lnTo>
                <a:lnTo>
                  <a:pt x="10679" y="4030"/>
                </a:lnTo>
                <a:lnTo>
                  <a:pt x="10602" y="4097"/>
                </a:lnTo>
                <a:lnTo>
                  <a:pt x="10470" y="4272"/>
                </a:lnTo>
                <a:lnTo>
                  <a:pt x="10316" y="4284"/>
                </a:lnTo>
                <a:lnTo>
                  <a:pt x="10262" y="4305"/>
                </a:lnTo>
                <a:lnTo>
                  <a:pt x="10140" y="4218"/>
                </a:lnTo>
                <a:lnTo>
                  <a:pt x="10019" y="4162"/>
                </a:lnTo>
                <a:lnTo>
                  <a:pt x="10053" y="3810"/>
                </a:lnTo>
                <a:lnTo>
                  <a:pt x="10108" y="3712"/>
                </a:lnTo>
                <a:lnTo>
                  <a:pt x="10152" y="3645"/>
                </a:lnTo>
                <a:lnTo>
                  <a:pt x="10163" y="3546"/>
                </a:lnTo>
                <a:lnTo>
                  <a:pt x="10170" y="3522"/>
                </a:lnTo>
                <a:lnTo>
                  <a:pt x="10189" y="3478"/>
                </a:lnTo>
                <a:lnTo>
                  <a:pt x="10217" y="3425"/>
                </a:lnTo>
                <a:lnTo>
                  <a:pt x="10235" y="3353"/>
                </a:lnTo>
                <a:lnTo>
                  <a:pt x="10245" y="3279"/>
                </a:lnTo>
                <a:lnTo>
                  <a:pt x="10245" y="3275"/>
                </a:lnTo>
                <a:lnTo>
                  <a:pt x="10247" y="3269"/>
                </a:lnTo>
                <a:lnTo>
                  <a:pt x="10252" y="3118"/>
                </a:lnTo>
                <a:lnTo>
                  <a:pt x="10251" y="3062"/>
                </a:lnTo>
                <a:lnTo>
                  <a:pt x="10228" y="2809"/>
                </a:lnTo>
                <a:lnTo>
                  <a:pt x="10217" y="2733"/>
                </a:lnTo>
                <a:lnTo>
                  <a:pt x="10206" y="2578"/>
                </a:lnTo>
                <a:lnTo>
                  <a:pt x="10041" y="2468"/>
                </a:lnTo>
                <a:lnTo>
                  <a:pt x="10032" y="2452"/>
                </a:lnTo>
                <a:lnTo>
                  <a:pt x="10029" y="2444"/>
                </a:lnTo>
                <a:lnTo>
                  <a:pt x="10028" y="2437"/>
                </a:lnTo>
                <a:lnTo>
                  <a:pt x="10027" y="2424"/>
                </a:lnTo>
                <a:lnTo>
                  <a:pt x="10028" y="2418"/>
                </a:lnTo>
                <a:lnTo>
                  <a:pt x="10030" y="2413"/>
                </a:lnTo>
                <a:lnTo>
                  <a:pt x="10033" y="2402"/>
                </a:lnTo>
                <a:lnTo>
                  <a:pt x="10041" y="2384"/>
                </a:lnTo>
                <a:lnTo>
                  <a:pt x="10052" y="2371"/>
                </a:lnTo>
                <a:close/>
                <a:moveTo>
                  <a:pt x="13065" y="2941"/>
                </a:moveTo>
                <a:lnTo>
                  <a:pt x="13136" y="2988"/>
                </a:lnTo>
                <a:lnTo>
                  <a:pt x="13197" y="3040"/>
                </a:lnTo>
                <a:lnTo>
                  <a:pt x="13219" y="3128"/>
                </a:lnTo>
                <a:lnTo>
                  <a:pt x="13242" y="3161"/>
                </a:lnTo>
                <a:lnTo>
                  <a:pt x="13250" y="3226"/>
                </a:lnTo>
                <a:lnTo>
                  <a:pt x="13253" y="3249"/>
                </a:lnTo>
                <a:lnTo>
                  <a:pt x="13244" y="3282"/>
                </a:lnTo>
                <a:lnTo>
                  <a:pt x="13242" y="3315"/>
                </a:lnTo>
                <a:lnTo>
                  <a:pt x="13098" y="3613"/>
                </a:lnTo>
                <a:lnTo>
                  <a:pt x="13054" y="3656"/>
                </a:lnTo>
                <a:lnTo>
                  <a:pt x="12702" y="3931"/>
                </a:lnTo>
                <a:lnTo>
                  <a:pt x="12725" y="4140"/>
                </a:lnTo>
                <a:lnTo>
                  <a:pt x="12680" y="4140"/>
                </a:lnTo>
                <a:lnTo>
                  <a:pt x="12659" y="4173"/>
                </a:lnTo>
                <a:lnTo>
                  <a:pt x="12631" y="4181"/>
                </a:lnTo>
                <a:lnTo>
                  <a:pt x="12621" y="4181"/>
                </a:lnTo>
                <a:lnTo>
                  <a:pt x="12621" y="4182"/>
                </a:lnTo>
                <a:lnTo>
                  <a:pt x="12593" y="4184"/>
                </a:lnTo>
                <a:lnTo>
                  <a:pt x="12494" y="4207"/>
                </a:lnTo>
                <a:lnTo>
                  <a:pt x="12185" y="4240"/>
                </a:lnTo>
                <a:lnTo>
                  <a:pt x="12053" y="4284"/>
                </a:lnTo>
                <a:lnTo>
                  <a:pt x="11955" y="4305"/>
                </a:lnTo>
                <a:lnTo>
                  <a:pt x="11888" y="4294"/>
                </a:lnTo>
                <a:lnTo>
                  <a:pt x="11802" y="4328"/>
                </a:lnTo>
                <a:lnTo>
                  <a:pt x="11767" y="4305"/>
                </a:lnTo>
                <a:lnTo>
                  <a:pt x="11680" y="4272"/>
                </a:lnTo>
                <a:lnTo>
                  <a:pt x="11614" y="4207"/>
                </a:lnTo>
                <a:lnTo>
                  <a:pt x="11592" y="4207"/>
                </a:lnTo>
                <a:lnTo>
                  <a:pt x="11586" y="4195"/>
                </a:lnTo>
                <a:lnTo>
                  <a:pt x="11582" y="4173"/>
                </a:lnTo>
                <a:lnTo>
                  <a:pt x="11581" y="4162"/>
                </a:lnTo>
                <a:lnTo>
                  <a:pt x="11526" y="4074"/>
                </a:lnTo>
                <a:lnTo>
                  <a:pt x="11405" y="3667"/>
                </a:lnTo>
                <a:lnTo>
                  <a:pt x="11417" y="3613"/>
                </a:lnTo>
                <a:lnTo>
                  <a:pt x="11432" y="3262"/>
                </a:lnTo>
                <a:lnTo>
                  <a:pt x="11444" y="3189"/>
                </a:lnTo>
                <a:lnTo>
                  <a:pt x="11452" y="3162"/>
                </a:lnTo>
                <a:lnTo>
                  <a:pt x="11462" y="3143"/>
                </a:lnTo>
                <a:lnTo>
                  <a:pt x="11473" y="3131"/>
                </a:lnTo>
                <a:lnTo>
                  <a:pt x="11480" y="3128"/>
                </a:lnTo>
                <a:lnTo>
                  <a:pt x="11485" y="3127"/>
                </a:lnTo>
                <a:lnTo>
                  <a:pt x="11493" y="3128"/>
                </a:lnTo>
                <a:lnTo>
                  <a:pt x="11529" y="3148"/>
                </a:lnTo>
                <a:lnTo>
                  <a:pt x="11544" y="3158"/>
                </a:lnTo>
                <a:lnTo>
                  <a:pt x="11547" y="3161"/>
                </a:lnTo>
                <a:lnTo>
                  <a:pt x="11559" y="3293"/>
                </a:lnTo>
                <a:lnTo>
                  <a:pt x="11614" y="3403"/>
                </a:lnTo>
                <a:lnTo>
                  <a:pt x="11932" y="3217"/>
                </a:lnTo>
                <a:lnTo>
                  <a:pt x="12615" y="2908"/>
                </a:lnTo>
                <a:lnTo>
                  <a:pt x="12758" y="2887"/>
                </a:lnTo>
                <a:lnTo>
                  <a:pt x="13065" y="2941"/>
                </a:lnTo>
                <a:close/>
                <a:moveTo>
                  <a:pt x="9550" y="3643"/>
                </a:moveTo>
                <a:lnTo>
                  <a:pt x="9562" y="3713"/>
                </a:lnTo>
                <a:lnTo>
                  <a:pt x="9563" y="3793"/>
                </a:lnTo>
                <a:lnTo>
                  <a:pt x="9556" y="3885"/>
                </a:lnTo>
                <a:lnTo>
                  <a:pt x="9556" y="3888"/>
                </a:lnTo>
                <a:lnTo>
                  <a:pt x="9557" y="3892"/>
                </a:lnTo>
                <a:lnTo>
                  <a:pt x="9557" y="3907"/>
                </a:lnTo>
                <a:lnTo>
                  <a:pt x="9555" y="3952"/>
                </a:lnTo>
                <a:lnTo>
                  <a:pt x="9530" y="4104"/>
                </a:lnTo>
                <a:lnTo>
                  <a:pt x="9412" y="4212"/>
                </a:lnTo>
                <a:lnTo>
                  <a:pt x="9373" y="4239"/>
                </a:lnTo>
                <a:lnTo>
                  <a:pt x="9352" y="4248"/>
                </a:lnTo>
                <a:lnTo>
                  <a:pt x="9332" y="4250"/>
                </a:lnTo>
                <a:lnTo>
                  <a:pt x="9317" y="4249"/>
                </a:lnTo>
                <a:lnTo>
                  <a:pt x="9301" y="4245"/>
                </a:lnTo>
                <a:lnTo>
                  <a:pt x="9285" y="4241"/>
                </a:lnTo>
                <a:lnTo>
                  <a:pt x="9258" y="4223"/>
                </a:lnTo>
                <a:lnTo>
                  <a:pt x="9243" y="4210"/>
                </a:lnTo>
                <a:lnTo>
                  <a:pt x="9231" y="4197"/>
                </a:lnTo>
                <a:lnTo>
                  <a:pt x="9127" y="4104"/>
                </a:lnTo>
                <a:lnTo>
                  <a:pt x="9110" y="4082"/>
                </a:lnTo>
                <a:lnTo>
                  <a:pt x="9106" y="4076"/>
                </a:lnTo>
                <a:lnTo>
                  <a:pt x="9087" y="4060"/>
                </a:lnTo>
                <a:lnTo>
                  <a:pt x="9074" y="4051"/>
                </a:lnTo>
                <a:lnTo>
                  <a:pt x="9054" y="4043"/>
                </a:lnTo>
                <a:lnTo>
                  <a:pt x="9039" y="4041"/>
                </a:lnTo>
                <a:lnTo>
                  <a:pt x="9024" y="4040"/>
                </a:lnTo>
                <a:lnTo>
                  <a:pt x="8918" y="3907"/>
                </a:lnTo>
                <a:lnTo>
                  <a:pt x="8908" y="3891"/>
                </a:lnTo>
                <a:lnTo>
                  <a:pt x="8902" y="3876"/>
                </a:lnTo>
                <a:lnTo>
                  <a:pt x="8901" y="3861"/>
                </a:lnTo>
                <a:lnTo>
                  <a:pt x="8902" y="3847"/>
                </a:lnTo>
                <a:lnTo>
                  <a:pt x="8908" y="3833"/>
                </a:lnTo>
                <a:lnTo>
                  <a:pt x="8918" y="3818"/>
                </a:lnTo>
                <a:lnTo>
                  <a:pt x="8933" y="3806"/>
                </a:lnTo>
                <a:lnTo>
                  <a:pt x="9004" y="3670"/>
                </a:lnTo>
                <a:lnTo>
                  <a:pt x="9011" y="3646"/>
                </a:lnTo>
                <a:lnTo>
                  <a:pt x="9015" y="3626"/>
                </a:lnTo>
                <a:lnTo>
                  <a:pt x="9014" y="3609"/>
                </a:lnTo>
                <a:lnTo>
                  <a:pt x="9013" y="3603"/>
                </a:lnTo>
                <a:lnTo>
                  <a:pt x="9010" y="3598"/>
                </a:lnTo>
                <a:lnTo>
                  <a:pt x="8959" y="3391"/>
                </a:lnTo>
                <a:lnTo>
                  <a:pt x="9061" y="3352"/>
                </a:lnTo>
                <a:lnTo>
                  <a:pt x="9179" y="3352"/>
                </a:lnTo>
                <a:lnTo>
                  <a:pt x="9202" y="3355"/>
                </a:lnTo>
                <a:lnTo>
                  <a:pt x="9249" y="3372"/>
                </a:lnTo>
                <a:lnTo>
                  <a:pt x="9322" y="3415"/>
                </a:lnTo>
                <a:lnTo>
                  <a:pt x="9530" y="3586"/>
                </a:lnTo>
                <a:lnTo>
                  <a:pt x="9550" y="3643"/>
                </a:lnTo>
                <a:close/>
                <a:moveTo>
                  <a:pt x="8887" y="1407"/>
                </a:moveTo>
                <a:lnTo>
                  <a:pt x="8888" y="1420"/>
                </a:lnTo>
                <a:lnTo>
                  <a:pt x="8888" y="1432"/>
                </a:lnTo>
                <a:lnTo>
                  <a:pt x="8886" y="1444"/>
                </a:lnTo>
                <a:lnTo>
                  <a:pt x="8881" y="1457"/>
                </a:lnTo>
                <a:lnTo>
                  <a:pt x="8751" y="1495"/>
                </a:lnTo>
                <a:lnTo>
                  <a:pt x="8634" y="1561"/>
                </a:lnTo>
                <a:lnTo>
                  <a:pt x="8639" y="1568"/>
                </a:lnTo>
                <a:lnTo>
                  <a:pt x="8645" y="1588"/>
                </a:lnTo>
                <a:lnTo>
                  <a:pt x="8646" y="1599"/>
                </a:lnTo>
                <a:lnTo>
                  <a:pt x="8643" y="1618"/>
                </a:lnTo>
                <a:lnTo>
                  <a:pt x="8634" y="1639"/>
                </a:lnTo>
                <a:lnTo>
                  <a:pt x="8631" y="1650"/>
                </a:lnTo>
                <a:lnTo>
                  <a:pt x="8628" y="1673"/>
                </a:lnTo>
                <a:lnTo>
                  <a:pt x="8628" y="1693"/>
                </a:lnTo>
                <a:lnTo>
                  <a:pt x="8631" y="1709"/>
                </a:lnTo>
                <a:lnTo>
                  <a:pt x="8634" y="1717"/>
                </a:lnTo>
                <a:lnTo>
                  <a:pt x="8634" y="1846"/>
                </a:lnTo>
                <a:lnTo>
                  <a:pt x="8481" y="2199"/>
                </a:lnTo>
                <a:lnTo>
                  <a:pt x="8398" y="2336"/>
                </a:lnTo>
                <a:lnTo>
                  <a:pt x="8388" y="2352"/>
                </a:lnTo>
                <a:lnTo>
                  <a:pt x="8375" y="2417"/>
                </a:lnTo>
                <a:lnTo>
                  <a:pt x="8375" y="2423"/>
                </a:lnTo>
                <a:lnTo>
                  <a:pt x="8377" y="2434"/>
                </a:lnTo>
                <a:lnTo>
                  <a:pt x="8385" y="2444"/>
                </a:lnTo>
                <a:lnTo>
                  <a:pt x="8389" y="2448"/>
                </a:lnTo>
                <a:lnTo>
                  <a:pt x="8401" y="2456"/>
                </a:lnTo>
                <a:lnTo>
                  <a:pt x="8608" y="2482"/>
                </a:lnTo>
                <a:lnTo>
                  <a:pt x="8830" y="2670"/>
                </a:lnTo>
                <a:lnTo>
                  <a:pt x="8857" y="2703"/>
                </a:lnTo>
                <a:lnTo>
                  <a:pt x="8874" y="2735"/>
                </a:lnTo>
                <a:lnTo>
                  <a:pt x="8878" y="2751"/>
                </a:lnTo>
                <a:lnTo>
                  <a:pt x="8881" y="2768"/>
                </a:lnTo>
                <a:lnTo>
                  <a:pt x="8764" y="2898"/>
                </a:lnTo>
                <a:lnTo>
                  <a:pt x="8712" y="2988"/>
                </a:lnTo>
                <a:lnTo>
                  <a:pt x="8673" y="3079"/>
                </a:lnTo>
                <a:lnTo>
                  <a:pt x="8556" y="3197"/>
                </a:lnTo>
                <a:lnTo>
                  <a:pt x="8446" y="3390"/>
                </a:lnTo>
                <a:lnTo>
                  <a:pt x="8440" y="3409"/>
                </a:lnTo>
                <a:lnTo>
                  <a:pt x="8439" y="3416"/>
                </a:lnTo>
                <a:lnTo>
                  <a:pt x="8258" y="3612"/>
                </a:lnTo>
                <a:lnTo>
                  <a:pt x="8128" y="3819"/>
                </a:lnTo>
                <a:lnTo>
                  <a:pt x="8122" y="3831"/>
                </a:lnTo>
                <a:lnTo>
                  <a:pt x="8121" y="3842"/>
                </a:lnTo>
                <a:lnTo>
                  <a:pt x="8121" y="3848"/>
                </a:lnTo>
                <a:lnTo>
                  <a:pt x="8122" y="3854"/>
                </a:lnTo>
                <a:lnTo>
                  <a:pt x="8127" y="3864"/>
                </a:lnTo>
                <a:lnTo>
                  <a:pt x="8136" y="3872"/>
                </a:lnTo>
                <a:lnTo>
                  <a:pt x="8147" y="3882"/>
                </a:lnTo>
                <a:lnTo>
                  <a:pt x="8162" y="3890"/>
                </a:lnTo>
                <a:lnTo>
                  <a:pt x="8181" y="3897"/>
                </a:lnTo>
                <a:lnTo>
                  <a:pt x="8543" y="3754"/>
                </a:lnTo>
                <a:lnTo>
                  <a:pt x="8599" y="3746"/>
                </a:lnTo>
                <a:lnTo>
                  <a:pt x="8663" y="3745"/>
                </a:lnTo>
                <a:lnTo>
                  <a:pt x="8706" y="3751"/>
                </a:lnTo>
                <a:lnTo>
                  <a:pt x="8720" y="3754"/>
                </a:lnTo>
                <a:lnTo>
                  <a:pt x="8756" y="3768"/>
                </a:lnTo>
                <a:lnTo>
                  <a:pt x="8777" y="3780"/>
                </a:lnTo>
                <a:lnTo>
                  <a:pt x="8842" y="3910"/>
                </a:lnTo>
                <a:lnTo>
                  <a:pt x="8621" y="4040"/>
                </a:lnTo>
                <a:lnTo>
                  <a:pt x="8309" y="4183"/>
                </a:lnTo>
                <a:lnTo>
                  <a:pt x="7921" y="4300"/>
                </a:lnTo>
                <a:lnTo>
                  <a:pt x="7852" y="4303"/>
                </a:lnTo>
                <a:lnTo>
                  <a:pt x="7821" y="4300"/>
                </a:lnTo>
                <a:lnTo>
                  <a:pt x="7793" y="4293"/>
                </a:lnTo>
                <a:lnTo>
                  <a:pt x="7767" y="4280"/>
                </a:lnTo>
                <a:lnTo>
                  <a:pt x="7742" y="4265"/>
                </a:lnTo>
                <a:lnTo>
                  <a:pt x="7719" y="4245"/>
                </a:lnTo>
                <a:lnTo>
                  <a:pt x="7697" y="4218"/>
                </a:lnTo>
                <a:lnTo>
                  <a:pt x="7692" y="4205"/>
                </a:lnTo>
                <a:lnTo>
                  <a:pt x="7687" y="4178"/>
                </a:lnTo>
                <a:lnTo>
                  <a:pt x="7686" y="4175"/>
                </a:lnTo>
                <a:lnTo>
                  <a:pt x="7686" y="4171"/>
                </a:lnTo>
                <a:lnTo>
                  <a:pt x="7648" y="3910"/>
                </a:lnTo>
                <a:lnTo>
                  <a:pt x="7689" y="3896"/>
                </a:lnTo>
                <a:lnTo>
                  <a:pt x="7692" y="3894"/>
                </a:lnTo>
                <a:lnTo>
                  <a:pt x="7702" y="3889"/>
                </a:lnTo>
                <a:lnTo>
                  <a:pt x="7711" y="3882"/>
                </a:lnTo>
                <a:lnTo>
                  <a:pt x="7715" y="3880"/>
                </a:lnTo>
                <a:lnTo>
                  <a:pt x="7751" y="3851"/>
                </a:lnTo>
                <a:lnTo>
                  <a:pt x="7762" y="3839"/>
                </a:lnTo>
                <a:lnTo>
                  <a:pt x="7763" y="3837"/>
                </a:lnTo>
                <a:lnTo>
                  <a:pt x="7773" y="3827"/>
                </a:lnTo>
                <a:lnTo>
                  <a:pt x="7793" y="3798"/>
                </a:lnTo>
                <a:lnTo>
                  <a:pt x="7809" y="3769"/>
                </a:lnTo>
                <a:lnTo>
                  <a:pt x="7812" y="3765"/>
                </a:lnTo>
                <a:lnTo>
                  <a:pt x="7875" y="3634"/>
                </a:lnTo>
                <a:lnTo>
                  <a:pt x="7912" y="3575"/>
                </a:lnTo>
                <a:lnTo>
                  <a:pt x="7946" y="3529"/>
                </a:lnTo>
                <a:lnTo>
                  <a:pt x="7963" y="3514"/>
                </a:lnTo>
                <a:lnTo>
                  <a:pt x="7972" y="3508"/>
                </a:lnTo>
                <a:lnTo>
                  <a:pt x="8284" y="2898"/>
                </a:lnTo>
                <a:lnTo>
                  <a:pt x="8284" y="2890"/>
                </a:lnTo>
                <a:lnTo>
                  <a:pt x="8287" y="2882"/>
                </a:lnTo>
                <a:lnTo>
                  <a:pt x="8290" y="2874"/>
                </a:lnTo>
                <a:lnTo>
                  <a:pt x="8303" y="2855"/>
                </a:lnTo>
                <a:lnTo>
                  <a:pt x="8336" y="2820"/>
                </a:lnTo>
                <a:lnTo>
                  <a:pt x="8365" y="2771"/>
                </a:lnTo>
                <a:lnTo>
                  <a:pt x="8371" y="2748"/>
                </a:lnTo>
                <a:lnTo>
                  <a:pt x="8374" y="2738"/>
                </a:lnTo>
                <a:lnTo>
                  <a:pt x="8375" y="2729"/>
                </a:lnTo>
                <a:lnTo>
                  <a:pt x="8404" y="2679"/>
                </a:lnTo>
                <a:lnTo>
                  <a:pt x="8411" y="2658"/>
                </a:lnTo>
                <a:lnTo>
                  <a:pt x="8414" y="2647"/>
                </a:lnTo>
                <a:lnTo>
                  <a:pt x="8414" y="2638"/>
                </a:lnTo>
                <a:lnTo>
                  <a:pt x="8389" y="2627"/>
                </a:lnTo>
                <a:lnTo>
                  <a:pt x="8368" y="2622"/>
                </a:lnTo>
                <a:lnTo>
                  <a:pt x="8358" y="2620"/>
                </a:lnTo>
                <a:lnTo>
                  <a:pt x="8341" y="2622"/>
                </a:lnTo>
                <a:lnTo>
                  <a:pt x="8336" y="2625"/>
                </a:lnTo>
                <a:lnTo>
                  <a:pt x="8154" y="2755"/>
                </a:lnTo>
                <a:lnTo>
                  <a:pt x="8067" y="2750"/>
                </a:lnTo>
                <a:lnTo>
                  <a:pt x="8001" y="2738"/>
                </a:lnTo>
                <a:lnTo>
                  <a:pt x="7975" y="2729"/>
                </a:lnTo>
                <a:lnTo>
                  <a:pt x="7956" y="2718"/>
                </a:lnTo>
                <a:lnTo>
                  <a:pt x="7942" y="2705"/>
                </a:lnTo>
                <a:lnTo>
                  <a:pt x="7936" y="2698"/>
                </a:lnTo>
                <a:lnTo>
                  <a:pt x="7933" y="2690"/>
                </a:lnTo>
                <a:lnTo>
                  <a:pt x="7855" y="2534"/>
                </a:lnTo>
                <a:lnTo>
                  <a:pt x="7844" y="2521"/>
                </a:lnTo>
                <a:lnTo>
                  <a:pt x="7837" y="2507"/>
                </a:lnTo>
                <a:lnTo>
                  <a:pt x="7831" y="2495"/>
                </a:lnTo>
                <a:lnTo>
                  <a:pt x="7829" y="2487"/>
                </a:lnTo>
                <a:lnTo>
                  <a:pt x="7829" y="2482"/>
                </a:lnTo>
                <a:lnTo>
                  <a:pt x="7833" y="2470"/>
                </a:lnTo>
                <a:lnTo>
                  <a:pt x="7837" y="2455"/>
                </a:lnTo>
                <a:lnTo>
                  <a:pt x="7836" y="2448"/>
                </a:lnTo>
                <a:lnTo>
                  <a:pt x="7833" y="2443"/>
                </a:lnTo>
                <a:lnTo>
                  <a:pt x="7832" y="2438"/>
                </a:lnTo>
                <a:lnTo>
                  <a:pt x="7832" y="2435"/>
                </a:lnTo>
                <a:lnTo>
                  <a:pt x="7829" y="2430"/>
                </a:lnTo>
                <a:lnTo>
                  <a:pt x="7848" y="2417"/>
                </a:lnTo>
                <a:lnTo>
                  <a:pt x="7873" y="2404"/>
                </a:lnTo>
                <a:lnTo>
                  <a:pt x="7904" y="2396"/>
                </a:lnTo>
                <a:lnTo>
                  <a:pt x="7912" y="2395"/>
                </a:lnTo>
                <a:lnTo>
                  <a:pt x="7924" y="2396"/>
                </a:lnTo>
                <a:lnTo>
                  <a:pt x="7935" y="2399"/>
                </a:lnTo>
                <a:lnTo>
                  <a:pt x="7941" y="2401"/>
                </a:lnTo>
                <a:lnTo>
                  <a:pt x="7946" y="2404"/>
                </a:lnTo>
                <a:lnTo>
                  <a:pt x="8037" y="2183"/>
                </a:lnTo>
                <a:lnTo>
                  <a:pt x="8035" y="2171"/>
                </a:lnTo>
                <a:lnTo>
                  <a:pt x="8036" y="2145"/>
                </a:lnTo>
                <a:lnTo>
                  <a:pt x="8045" y="2123"/>
                </a:lnTo>
                <a:lnTo>
                  <a:pt x="8053" y="2113"/>
                </a:lnTo>
                <a:lnTo>
                  <a:pt x="8064" y="2103"/>
                </a:lnTo>
                <a:lnTo>
                  <a:pt x="8076" y="2093"/>
                </a:lnTo>
                <a:lnTo>
                  <a:pt x="8154" y="1755"/>
                </a:lnTo>
                <a:lnTo>
                  <a:pt x="8163" y="1726"/>
                </a:lnTo>
                <a:lnTo>
                  <a:pt x="8167" y="1703"/>
                </a:lnTo>
                <a:lnTo>
                  <a:pt x="8166" y="1694"/>
                </a:lnTo>
                <a:lnTo>
                  <a:pt x="8163" y="1687"/>
                </a:lnTo>
                <a:lnTo>
                  <a:pt x="8162" y="1684"/>
                </a:lnTo>
                <a:lnTo>
                  <a:pt x="8158" y="1682"/>
                </a:lnTo>
                <a:lnTo>
                  <a:pt x="8154" y="1677"/>
                </a:lnTo>
                <a:lnTo>
                  <a:pt x="8148" y="1668"/>
                </a:lnTo>
                <a:lnTo>
                  <a:pt x="8144" y="1662"/>
                </a:lnTo>
                <a:lnTo>
                  <a:pt x="8136" y="1656"/>
                </a:lnTo>
                <a:lnTo>
                  <a:pt x="8127" y="1654"/>
                </a:lnTo>
                <a:lnTo>
                  <a:pt x="8111" y="1653"/>
                </a:lnTo>
                <a:lnTo>
                  <a:pt x="8084" y="1660"/>
                </a:lnTo>
                <a:lnTo>
                  <a:pt x="7855" y="1768"/>
                </a:lnTo>
                <a:lnTo>
                  <a:pt x="7846" y="1768"/>
                </a:lnTo>
                <a:lnTo>
                  <a:pt x="7829" y="1771"/>
                </a:lnTo>
                <a:lnTo>
                  <a:pt x="7817" y="1777"/>
                </a:lnTo>
                <a:lnTo>
                  <a:pt x="7807" y="1787"/>
                </a:lnTo>
                <a:lnTo>
                  <a:pt x="7800" y="1802"/>
                </a:lnTo>
                <a:lnTo>
                  <a:pt x="7798" y="1804"/>
                </a:lnTo>
                <a:lnTo>
                  <a:pt x="7797" y="1804"/>
                </a:lnTo>
                <a:lnTo>
                  <a:pt x="7797" y="1806"/>
                </a:lnTo>
                <a:lnTo>
                  <a:pt x="7796" y="1810"/>
                </a:lnTo>
                <a:lnTo>
                  <a:pt x="7787" y="1822"/>
                </a:lnTo>
                <a:lnTo>
                  <a:pt x="7777" y="1828"/>
                </a:lnTo>
                <a:lnTo>
                  <a:pt x="7776" y="1830"/>
                </a:lnTo>
                <a:lnTo>
                  <a:pt x="7770" y="1832"/>
                </a:lnTo>
                <a:lnTo>
                  <a:pt x="7766" y="1832"/>
                </a:lnTo>
                <a:lnTo>
                  <a:pt x="7763" y="1848"/>
                </a:lnTo>
                <a:lnTo>
                  <a:pt x="7759" y="1859"/>
                </a:lnTo>
                <a:lnTo>
                  <a:pt x="7751" y="1868"/>
                </a:lnTo>
                <a:lnTo>
                  <a:pt x="7747" y="1871"/>
                </a:lnTo>
                <a:lnTo>
                  <a:pt x="7742" y="1875"/>
                </a:lnTo>
                <a:lnTo>
                  <a:pt x="7729" y="1877"/>
                </a:lnTo>
                <a:lnTo>
                  <a:pt x="7722" y="1877"/>
                </a:lnTo>
                <a:lnTo>
                  <a:pt x="7721" y="1878"/>
                </a:lnTo>
                <a:lnTo>
                  <a:pt x="7713" y="1879"/>
                </a:lnTo>
                <a:lnTo>
                  <a:pt x="7705" y="1877"/>
                </a:lnTo>
                <a:lnTo>
                  <a:pt x="7701" y="1877"/>
                </a:lnTo>
                <a:lnTo>
                  <a:pt x="7695" y="1877"/>
                </a:lnTo>
                <a:lnTo>
                  <a:pt x="7675" y="1872"/>
                </a:lnTo>
                <a:lnTo>
                  <a:pt x="7672" y="1871"/>
                </a:lnTo>
                <a:lnTo>
                  <a:pt x="7670" y="1871"/>
                </a:lnTo>
                <a:lnTo>
                  <a:pt x="7666" y="1868"/>
                </a:lnTo>
                <a:lnTo>
                  <a:pt x="7402" y="1613"/>
                </a:lnTo>
                <a:lnTo>
                  <a:pt x="7396" y="1599"/>
                </a:lnTo>
                <a:lnTo>
                  <a:pt x="7394" y="1587"/>
                </a:lnTo>
                <a:lnTo>
                  <a:pt x="7396" y="1574"/>
                </a:lnTo>
                <a:lnTo>
                  <a:pt x="7401" y="1563"/>
                </a:lnTo>
                <a:lnTo>
                  <a:pt x="7408" y="1552"/>
                </a:lnTo>
                <a:lnTo>
                  <a:pt x="7435" y="1531"/>
                </a:lnTo>
                <a:lnTo>
                  <a:pt x="7453" y="1522"/>
                </a:lnTo>
                <a:lnTo>
                  <a:pt x="7465" y="1524"/>
                </a:lnTo>
                <a:lnTo>
                  <a:pt x="7477" y="1525"/>
                </a:lnTo>
                <a:lnTo>
                  <a:pt x="7477" y="1524"/>
                </a:lnTo>
                <a:lnTo>
                  <a:pt x="7487" y="1524"/>
                </a:lnTo>
                <a:lnTo>
                  <a:pt x="7493" y="1522"/>
                </a:lnTo>
                <a:lnTo>
                  <a:pt x="7498" y="1522"/>
                </a:lnTo>
                <a:lnTo>
                  <a:pt x="7516" y="1511"/>
                </a:lnTo>
                <a:lnTo>
                  <a:pt x="7518" y="1509"/>
                </a:lnTo>
                <a:lnTo>
                  <a:pt x="7519" y="1507"/>
                </a:lnTo>
                <a:lnTo>
                  <a:pt x="7524" y="1504"/>
                </a:lnTo>
                <a:lnTo>
                  <a:pt x="7532" y="1495"/>
                </a:lnTo>
                <a:lnTo>
                  <a:pt x="7803" y="1457"/>
                </a:lnTo>
                <a:lnTo>
                  <a:pt x="8053" y="1396"/>
                </a:lnTo>
                <a:lnTo>
                  <a:pt x="8102" y="1392"/>
                </a:lnTo>
                <a:lnTo>
                  <a:pt x="8125" y="1388"/>
                </a:lnTo>
                <a:lnTo>
                  <a:pt x="8127" y="1386"/>
                </a:lnTo>
                <a:lnTo>
                  <a:pt x="8131" y="1385"/>
                </a:lnTo>
                <a:lnTo>
                  <a:pt x="8136" y="1384"/>
                </a:lnTo>
                <a:lnTo>
                  <a:pt x="8142" y="1381"/>
                </a:lnTo>
                <a:lnTo>
                  <a:pt x="8147" y="1379"/>
                </a:lnTo>
                <a:lnTo>
                  <a:pt x="8165" y="1362"/>
                </a:lnTo>
                <a:lnTo>
                  <a:pt x="8168" y="1355"/>
                </a:lnTo>
                <a:lnTo>
                  <a:pt x="8173" y="1351"/>
                </a:lnTo>
                <a:lnTo>
                  <a:pt x="8181" y="1340"/>
                </a:lnTo>
                <a:lnTo>
                  <a:pt x="8193" y="1235"/>
                </a:lnTo>
                <a:lnTo>
                  <a:pt x="8167" y="989"/>
                </a:lnTo>
                <a:lnTo>
                  <a:pt x="8165" y="978"/>
                </a:lnTo>
                <a:lnTo>
                  <a:pt x="8165" y="957"/>
                </a:lnTo>
                <a:lnTo>
                  <a:pt x="8171" y="931"/>
                </a:lnTo>
                <a:lnTo>
                  <a:pt x="8179" y="917"/>
                </a:lnTo>
                <a:lnTo>
                  <a:pt x="8191" y="905"/>
                </a:lnTo>
                <a:lnTo>
                  <a:pt x="8197" y="900"/>
                </a:lnTo>
                <a:lnTo>
                  <a:pt x="8214" y="892"/>
                </a:lnTo>
                <a:lnTo>
                  <a:pt x="8223" y="889"/>
                </a:lnTo>
                <a:lnTo>
                  <a:pt x="8245" y="886"/>
                </a:lnTo>
                <a:lnTo>
                  <a:pt x="8361" y="886"/>
                </a:lnTo>
                <a:lnTo>
                  <a:pt x="8491" y="899"/>
                </a:lnTo>
                <a:lnTo>
                  <a:pt x="8542" y="957"/>
                </a:lnTo>
                <a:lnTo>
                  <a:pt x="8571" y="1002"/>
                </a:lnTo>
                <a:lnTo>
                  <a:pt x="8585" y="1033"/>
                </a:lnTo>
                <a:lnTo>
                  <a:pt x="8601" y="1080"/>
                </a:lnTo>
                <a:lnTo>
                  <a:pt x="8608" y="1128"/>
                </a:lnTo>
                <a:lnTo>
                  <a:pt x="8608" y="1144"/>
                </a:lnTo>
                <a:lnTo>
                  <a:pt x="8601" y="1153"/>
                </a:lnTo>
                <a:lnTo>
                  <a:pt x="8591" y="1172"/>
                </a:lnTo>
                <a:lnTo>
                  <a:pt x="8585" y="1188"/>
                </a:lnTo>
                <a:lnTo>
                  <a:pt x="8582" y="1202"/>
                </a:lnTo>
                <a:lnTo>
                  <a:pt x="8582" y="1210"/>
                </a:lnTo>
                <a:lnTo>
                  <a:pt x="8641" y="1212"/>
                </a:lnTo>
                <a:lnTo>
                  <a:pt x="8659" y="1216"/>
                </a:lnTo>
                <a:lnTo>
                  <a:pt x="8679" y="1224"/>
                </a:lnTo>
                <a:lnTo>
                  <a:pt x="8733" y="1259"/>
                </a:lnTo>
                <a:lnTo>
                  <a:pt x="8762" y="1272"/>
                </a:lnTo>
                <a:lnTo>
                  <a:pt x="8764" y="1272"/>
                </a:lnTo>
                <a:lnTo>
                  <a:pt x="8765" y="1273"/>
                </a:lnTo>
                <a:lnTo>
                  <a:pt x="8770" y="1274"/>
                </a:lnTo>
                <a:lnTo>
                  <a:pt x="8777" y="1275"/>
                </a:lnTo>
                <a:lnTo>
                  <a:pt x="8855" y="1366"/>
                </a:lnTo>
                <a:lnTo>
                  <a:pt x="8875" y="1385"/>
                </a:lnTo>
                <a:lnTo>
                  <a:pt x="8882" y="1396"/>
                </a:lnTo>
                <a:lnTo>
                  <a:pt x="8887" y="1407"/>
                </a:lnTo>
                <a:close/>
                <a:moveTo>
                  <a:pt x="6519" y="1171"/>
                </a:moveTo>
                <a:lnTo>
                  <a:pt x="6614" y="1209"/>
                </a:lnTo>
                <a:lnTo>
                  <a:pt x="6697" y="1258"/>
                </a:lnTo>
                <a:lnTo>
                  <a:pt x="6767" y="1313"/>
                </a:lnTo>
                <a:lnTo>
                  <a:pt x="6826" y="1380"/>
                </a:lnTo>
                <a:lnTo>
                  <a:pt x="6870" y="1454"/>
                </a:lnTo>
                <a:lnTo>
                  <a:pt x="6883" y="1483"/>
                </a:lnTo>
                <a:lnTo>
                  <a:pt x="6871" y="1494"/>
                </a:lnTo>
                <a:lnTo>
                  <a:pt x="6869" y="1494"/>
                </a:lnTo>
                <a:lnTo>
                  <a:pt x="6864" y="1498"/>
                </a:lnTo>
                <a:lnTo>
                  <a:pt x="6863" y="1498"/>
                </a:lnTo>
                <a:lnTo>
                  <a:pt x="6858" y="1504"/>
                </a:lnTo>
                <a:lnTo>
                  <a:pt x="6853" y="1505"/>
                </a:lnTo>
                <a:lnTo>
                  <a:pt x="6852" y="1505"/>
                </a:lnTo>
                <a:lnTo>
                  <a:pt x="6850" y="1507"/>
                </a:lnTo>
                <a:lnTo>
                  <a:pt x="6845" y="1509"/>
                </a:lnTo>
                <a:lnTo>
                  <a:pt x="6844" y="1509"/>
                </a:lnTo>
                <a:lnTo>
                  <a:pt x="6842" y="1511"/>
                </a:lnTo>
                <a:lnTo>
                  <a:pt x="6824" y="1517"/>
                </a:lnTo>
                <a:lnTo>
                  <a:pt x="6803" y="1522"/>
                </a:lnTo>
                <a:lnTo>
                  <a:pt x="6779" y="1524"/>
                </a:lnTo>
                <a:lnTo>
                  <a:pt x="6726" y="1522"/>
                </a:lnTo>
                <a:lnTo>
                  <a:pt x="6429" y="1574"/>
                </a:lnTo>
                <a:lnTo>
                  <a:pt x="6412" y="1578"/>
                </a:lnTo>
                <a:lnTo>
                  <a:pt x="6399" y="1579"/>
                </a:lnTo>
                <a:lnTo>
                  <a:pt x="6388" y="1576"/>
                </a:lnTo>
                <a:lnTo>
                  <a:pt x="6383" y="1574"/>
                </a:lnTo>
                <a:lnTo>
                  <a:pt x="6379" y="1571"/>
                </a:lnTo>
                <a:lnTo>
                  <a:pt x="6376" y="1566"/>
                </a:lnTo>
                <a:lnTo>
                  <a:pt x="6372" y="1561"/>
                </a:lnTo>
                <a:lnTo>
                  <a:pt x="6367" y="1547"/>
                </a:lnTo>
                <a:lnTo>
                  <a:pt x="6364" y="1538"/>
                </a:lnTo>
                <a:lnTo>
                  <a:pt x="6360" y="1473"/>
                </a:lnTo>
                <a:lnTo>
                  <a:pt x="6355" y="1440"/>
                </a:lnTo>
                <a:lnTo>
                  <a:pt x="6342" y="1406"/>
                </a:lnTo>
                <a:lnTo>
                  <a:pt x="6327" y="1375"/>
                </a:lnTo>
                <a:lnTo>
                  <a:pt x="6306" y="1344"/>
                </a:lnTo>
                <a:lnTo>
                  <a:pt x="6254" y="1287"/>
                </a:lnTo>
                <a:lnTo>
                  <a:pt x="6220" y="1262"/>
                </a:lnTo>
                <a:lnTo>
                  <a:pt x="6221" y="1221"/>
                </a:lnTo>
                <a:lnTo>
                  <a:pt x="6232" y="1176"/>
                </a:lnTo>
                <a:lnTo>
                  <a:pt x="6240" y="1159"/>
                </a:lnTo>
                <a:lnTo>
                  <a:pt x="6246" y="1150"/>
                </a:lnTo>
                <a:lnTo>
                  <a:pt x="6262" y="1131"/>
                </a:lnTo>
                <a:lnTo>
                  <a:pt x="6277" y="1122"/>
                </a:lnTo>
                <a:lnTo>
                  <a:pt x="6286" y="1119"/>
                </a:lnTo>
                <a:lnTo>
                  <a:pt x="6519" y="1171"/>
                </a:lnTo>
                <a:close/>
                <a:moveTo>
                  <a:pt x="3704" y="1874"/>
                </a:moveTo>
                <a:lnTo>
                  <a:pt x="3704" y="1881"/>
                </a:lnTo>
                <a:lnTo>
                  <a:pt x="3705" y="1884"/>
                </a:lnTo>
                <a:lnTo>
                  <a:pt x="3708" y="1895"/>
                </a:lnTo>
                <a:lnTo>
                  <a:pt x="3708" y="1902"/>
                </a:lnTo>
                <a:lnTo>
                  <a:pt x="3709" y="1906"/>
                </a:lnTo>
                <a:lnTo>
                  <a:pt x="3710" y="1917"/>
                </a:lnTo>
                <a:lnTo>
                  <a:pt x="3709" y="1926"/>
                </a:lnTo>
                <a:lnTo>
                  <a:pt x="3708" y="1931"/>
                </a:lnTo>
                <a:lnTo>
                  <a:pt x="3708" y="1937"/>
                </a:lnTo>
                <a:lnTo>
                  <a:pt x="3704" y="1956"/>
                </a:lnTo>
                <a:lnTo>
                  <a:pt x="3702" y="1958"/>
                </a:lnTo>
                <a:lnTo>
                  <a:pt x="3698" y="1972"/>
                </a:lnTo>
                <a:lnTo>
                  <a:pt x="3694" y="1981"/>
                </a:lnTo>
                <a:lnTo>
                  <a:pt x="3690" y="1990"/>
                </a:lnTo>
                <a:lnTo>
                  <a:pt x="3711" y="1990"/>
                </a:lnTo>
                <a:lnTo>
                  <a:pt x="3696" y="1994"/>
                </a:lnTo>
                <a:lnTo>
                  <a:pt x="3683" y="2002"/>
                </a:lnTo>
                <a:lnTo>
                  <a:pt x="3673" y="2011"/>
                </a:lnTo>
                <a:lnTo>
                  <a:pt x="3658" y="2037"/>
                </a:lnTo>
                <a:lnTo>
                  <a:pt x="3650" y="2071"/>
                </a:lnTo>
                <a:lnTo>
                  <a:pt x="3649" y="2113"/>
                </a:lnTo>
                <a:lnTo>
                  <a:pt x="3644" y="2128"/>
                </a:lnTo>
                <a:lnTo>
                  <a:pt x="3644" y="2133"/>
                </a:lnTo>
                <a:lnTo>
                  <a:pt x="3642" y="2137"/>
                </a:lnTo>
                <a:lnTo>
                  <a:pt x="3641" y="2142"/>
                </a:lnTo>
                <a:lnTo>
                  <a:pt x="3639" y="2144"/>
                </a:lnTo>
                <a:lnTo>
                  <a:pt x="3638" y="2150"/>
                </a:lnTo>
                <a:lnTo>
                  <a:pt x="3633" y="2155"/>
                </a:lnTo>
                <a:lnTo>
                  <a:pt x="3630" y="2162"/>
                </a:lnTo>
                <a:lnTo>
                  <a:pt x="3623" y="2165"/>
                </a:lnTo>
                <a:lnTo>
                  <a:pt x="3617" y="2170"/>
                </a:lnTo>
                <a:lnTo>
                  <a:pt x="3603" y="2175"/>
                </a:lnTo>
                <a:lnTo>
                  <a:pt x="3586" y="2175"/>
                </a:lnTo>
                <a:lnTo>
                  <a:pt x="3577" y="2174"/>
                </a:lnTo>
                <a:lnTo>
                  <a:pt x="3572" y="2173"/>
                </a:lnTo>
                <a:lnTo>
                  <a:pt x="3569" y="2173"/>
                </a:lnTo>
                <a:lnTo>
                  <a:pt x="3202" y="2519"/>
                </a:lnTo>
                <a:lnTo>
                  <a:pt x="3203" y="2525"/>
                </a:lnTo>
                <a:lnTo>
                  <a:pt x="3205" y="2529"/>
                </a:lnTo>
                <a:lnTo>
                  <a:pt x="3214" y="2542"/>
                </a:lnTo>
                <a:lnTo>
                  <a:pt x="3344" y="2683"/>
                </a:lnTo>
                <a:lnTo>
                  <a:pt x="3358" y="2689"/>
                </a:lnTo>
                <a:lnTo>
                  <a:pt x="3375" y="2695"/>
                </a:lnTo>
                <a:lnTo>
                  <a:pt x="3404" y="2696"/>
                </a:lnTo>
                <a:lnTo>
                  <a:pt x="3434" y="2685"/>
                </a:lnTo>
                <a:lnTo>
                  <a:pt x="3485" y="2646"/>
                </a:lnTo>
                <a:lnTo>
                  <a:pt x="3550" y="2599"/>
                </a:lnTo>
                <a:lnTo>
                  <a:pt x="3577" y="2585"/>
                </a:lnTo>
                <a:lnTo>
                  <a:pt x="3588" y="2579"/>
                </a:lnTo>
                <a:lnTo>
                  <a:pt x="3812" y="2397"/>
                </a:lnTo>
                <a:lnTo>
                  <a:pt x="4078" y="2254"/>
                </a:lnTo>
                <a:lnTo>
                  <a:pt x="4240" y="2132"/>
                </a:lnTo>
                <a:lnTo>
                  <a:pt x="4256" y="2107"/>
                </a:lnTo>
                <a:lnTo>
                  <a:pt x="4271" y="2087"/>
                </a:lnTo>
                <a:lnTo>
                  <a:pt x="4289" y="2071"/>
                </a:lnTo>
                <a:lnTo>
                  <a:pt x="4324" y="2050"/>
                </a:lnTo>
                <a:lnTo>
                  <a:pt x="4343" y="2047"/>
                </a:lnTo>
                <a:lnTo>
                  <a:pt x="4362" y="2047"/>
                </a:lnTo>
                <a:lnTo>
                  <a:pt x="4383" y="2050"/>
                </a:lnTo>
                <a:lnTo>
                  <a:pt x="4506" y="2193"/>
                </a:lnTo>
                <a:lnTo>
                  <a:pt x="4628" y="2376"/>
                </a:lnTo>
                <a:lnTo>
                  <a:pt x="4455" y="2525"/>
                </a:lnTo>
                <a:lnTo>
                  <a:pt x="4404" y="2553"/>
                </a:lnTo>
                <a:lnTo>
                  <a:pt x="4392" y="2556"/>
                </a:lnTo>
                <a:lnTo>
                  <a:pt x="4383" y="2561"/>
                </a:lnTo>
                <a:lnTo>
                  <a:pt x="4118" y="2724"/>
                </a:lnTo>
                <a:lnTo>
                  <a:pt x="3793" y="2886"/>
                </a:lnTo>
                <a:lnTo>
                  <a:pt x="3772" y="2886"/>
                </a:lnTo>
                <a:lnTo>
                  <a:pt x="3759" y="2910"/>
                </a:lnTo>
                <a:lnTo>
                  <a:pt x="3754" y="2913"/>
                </a:lnTo>
                <a:lnTo>
                  <a:pt x="3751" y="2918"/>
                </a:lnTo>
                <a:lnTo>
                  <a:pt x="3741" y="2927"/>
                </a:lnTo>
                <a:lnTo>
                  <a:pt x="3730" y="2930"/>
                </a:lnTo>
                <a:lnTo>
                  <a:pt x="3719" y="2931"/>
                </a:lnTo>
                <a:lnTo>
                  <a:pt x="3690" y="2928"/>
                </a:lnTo>
                <a:lnTo>
                  <a:pt x="3956" y="3192"/>
                </a:lnTo>
                <a:lnTo>
                  <a:pt x="4118" y="3294"/>
                </a:lnTo>
                <a:lnTo>
                  <a:pt x="4232" y="3337"/>
                </a:lnTo>
                <a:lnTo>
                  <a:pt x="4238" y="3340"/>
                </a:lnTo>
                <a:lnTo>
                  <a:pt x="4389" y="3399"/>
                </a:lnTo>
                <a:lnTo>
                  <a:pt x="4404" y="3403"/>
                </a:lnTo>
                <a:lnTo>
                  <a:pt x="4416" y="3410"/>
                </a:lnTo>
                <a:lnTo>
                  <a:pt x="4426" y="3411"/>
                </a:lnTo>
                <a:lnTo>
                  <a:pt x="4429" y="3411"/>
                </a:lnTo>
                <a:lnTo>
                  <a:pt x="4435" y="3415"/>
                </a:lnTo>
                <a:lnTo>
                  <a:pt x="4439" y="3415"/>
                </a:lnTo>
                <a:lnTo>
                  <a:pt x="4441" y="3416"/>
                </a:lnTo>
                <a:lnTo>
                  <a:pt x="4445" y="3417"/>
                </a:lnTo>
                <a:lnTo>
                  <a:pt x="4462" y="3426"/>
                </a:lnTo>
                <a:lnTo>
                  <a:pt x="4495" y="3447"/>
                </a:lnTo>
                <a:lnTo>
                  <a:pt x="4504" y="3451"/>
                </a:lnTo>
                <a:lnTo>
                  <a:pt x="4505" y="3451"/>
                </a:lnTo>
                <a:lnTo>
                  <a:pt x="4512" y="3454"/>
                </a:lnTo>
                <a:lnTo>
                  <a:pt x="4520" y="3456"/>
                </a:lnTo>
                <a:lnTo>
                  <a:pt x="4526" y="3457"/>
                </a:lnTo>
                <a:lnTo>
                  <a:pt x="4553" y="3467"/>
                </a:lnTo>
                <a:lnTo>
                  <a:pt x="4585" y="3490"/>
                </a:lnTo>
                <a:lnTo>
                  <a:pt x="4594" y="3500"/>
                </a:lnTo>
                <a:lnTo>
                  <a:pt x="4608" y="3518"/>
                </a:lnTo>
                <a:lnTo>
                  <a:pt x="4637" y="3523"/>
                </a:lnTo>
                <a:lnTo>
                  <a:pt x="4653" y="3525"/>
                </a:lnTo>
                <a:lnTo>
                  <a:pt x="4698" y="3552"/>
                </a:lnTo>
                <a:lnTo>
                  <a:pt x="4730" y="3581"/>
                </a:lnTo>
                <a:lnTo>
                  <a:pt x="4769" y="3604"/>
                </a:lnTo>
                <a:lnTo>
                  <a:pt x="4807" y="3621"/>
                </a:lnTo>
                <a:lnTo>
                  <a:pt x="4822" y="3625"/>
                </a:lnTo>
                <a:lnTo>
                  <a:pt x="4831" y="3625"/>
                </a:lnTo>
                <a:lnTo>
                  <a:pt x="4840" y="3626"/>
                </a:lnTo>
                <a:lnTo>
                  <a:pt x="4857" y="3625"/>
                </a:lnTo>
                <a:lnTo>
                  <a:pt x="4865" y="3622"/>
                </a:lnTo>
                <a:lnTo>
                  <a:pt x="4873" y="3621"/>
                </a:lnTo>
                <a:lnTo>
                  <a:pt x="4879" y="3634"/>
                </a:lnTo>
                <a:lnTo>
                  <a:pt x="4887" y="3645"/>
                </a:lnTo>
                <a:lnTo>
                  <a:pt x="4898" y="3652"/>
                </a:lnTo>
                <a:lnTo>
                  <a:pt x="4912" y="3655"/>
                </a:lnTo>
                <a:lnTo>
                  <a:pt x="4948" y="3654"/>
                </a:lnTo>
                <a:lnTo>
                  <a:pt x="4996" y="3642"/>
                </a:lnTo>
                <a:lnTo>
                  <a:pt x="5118" y="3764"/>
                </a:lnTo>
                <a:lnTo>
                  <a:pt x="5254" y="3764"/>
                </a:lnTo>
                <a:lnTo>
                  <a:pt x="5278" y="3768"/>
                </a:lnTo>
                <a:lnTo>
                  <a:pt x="5299" y="3777"/>
                </a:lnTo>
                <a:lnTo>
                  <a:pt x="5314" y="3794"/>
                </a:lnTo>
                <a:lnTo>
                  <a:pt x="5321" y="3805"/>
                </a:lnTo>
                <a:lnTo>
                  <a:pt x="5453" y="3811"/>
                </a:lnTo>
                <a:lnTo>
                  <a:pt x="5519" y="3827"/>
                </a:lnTo>
                <a:lnTo>
                  <a:pt x="5547" y="3838"/>
                </a:lnTo>
                <a:lnTo>
                  <a:pt x="5569" y="3851"/>
                </a:lnTo>
                <a:lnTo>
                  <a:pt x="5587" y="3866"/>
                </a:lnTo>
                <a:lnTo>
                  <a:pt x="5607" y="3849"/>
                </a:lnTo>
                <a:lnTo>
                  <a:pt x="5616" y="3844"/>
                </a:lnTo>
                <a:lnTo>
                  <a:pt x="5627" y="3839"/>
                </a:lnTo>
                <a:lnTo>
                  <a:pt x="5648" y="3838"/>
                </a:lnTo>
                <a:lnTo>
                  <a:pt x="5658" y="3839"/>
                </a:lnTo>
                <a:lnTo>
                  <a:pt x="5669" y="3846"/>
                </a:lnTo>
                <a:lnTo>
                  <a:pt x="5708" y="3880"/>
                </a:lnTo>
                <a:lnTo>
                  <a:pt x="5749" y="3907"/>
                </a:lnTo>
                <a:lnTo>
                  <a:pt x="5689" y="3947"/>
                </a:lnTo>
                <a:lnTo>
                  <a:pt x="5682" y="3960"/>
                </a:lnTo>
                <a:lnTo>
                  <a:pt x="5670" y="4028"/>
                </a:lnTo>
                <a:lnTo>
                  <a:pt x="5669" y="4049"/>
                </a:lnTo>
                <a:lnTo>
                  <a:pt x="5649" y="4049"/>
                </a:lnTo>
                <a:lnTo>
                  <a:pt x="5617" y="4054"/>
                </a:lnTo>
                <a:lnTo>
                  <a:pt x="5597" y="4063"/>
                </a:lnTo>
                <a:lnTo>
                  <a:pt x="5592" y="4071"/>
                </a:lnTo>
                <a:lnTo>
                  <a:pt x="5588" y="4080"/>
                </a:lnTo>
                <a:lnTo>
                  <a:pt x="5587" y="4089"/>
                </a:lnTo>
                <a:lnTo>
                  <a:pt x="5577" y="4093"/>
                </a:lnTo>
                <a:lnTo>
                  <a:pt x="5517" y="4124"/>
                </a:lnTo>
                <a:lnTo>
                  <a:pt x="5477" y="4138"/>
                </a:lnTo>
                <a:lnTo>
                  <a:pt x="5465" y="4140"/>
                </a:lnTo>
                <a:lnTo>
                  <a:pt x="5461" y="4140"/>
                </a:lnTo>
                <a:lnTo>
                  <a:pt x="5455" y="4144"/>
                </a:lnTo>
                <a:lnTo>
                  <a:pt x="5433" y="4151"/>
                </a:lnTo>
                <a:lnTo>
                  <a:pt x="5423" y="4151"/>
                </a:lnTo>
                <a:lnTo>
                  <a:pt x="5420" y="4152"/>
                </a:lnTo>
                <a:lnTo>
                  <a:pt x="5334" y="4165"/>
                </a:lnTo>
                <a:lnTo>
                  <a:pt x="5220" y="4171"/>
                </a:lnTo>
                <a:lnTo>
                  <a:pt x="4852" y="4233"/>
                </a:lnTo>
                <a:lnTo>
                  <a:pt x="4741" y="4182"/>
                </a:lnTo>
                <a:lnTo>
                  <a:pt x="4710" y="4171"/>
                </a:lnTo>
                <a:lnTo>
                  <a:pt x="4704" y="4170"/>
                </a:lnTo>
                <a:lnTo>
                  <a:pt x="4698" y="4170"/>
                </a:lnTo>
                <a:lnTo>
                  <a:pt x="4654" y="4161"/>
                </a:lnTo>
                <a:lnTo>
                  <a:pt x="4596" y="4140"/>
                </a:lnTo>
                <a:lnTo>
                  <a:pt x="4592" y="4139"/>
                </a:lnTo>
                <a:lnTo>
                  <a:pt x="4567" y="4131"/>
                </a:lnTo>
                <a:lnTo>
                  <a:pt x="4240" y="4049"/>
                </a:lnTo>
                <a:lnTo>
                  <a:pt x="3996" y="3927"/>
                </a:lnTo>
                <a:lnTo>
                  <a:pt x="3996" y="3912"/>
                </a:lnTo>
                <a:lnTo>
                  <a:pt x="3994" y="3901"/>
                </a:lnTo>
                <a:lnTo>
                  <a:pt x="3989" y="3891"/>
                </a:lnTo>
                <a:lnTo>
                  <a:pt x="3986" y="3886"/>
                </a:lnTo>
                <a:lnTo>
                  <a:pt x="3979" y="3881"/>
                </a:lnTo>
                <a:lnTo>
                  <a:pt x="3972" y="3880"/>
                </a:lnTo>
                <a:lnTo>
                  <a:pt x="3964" y="3881"/>
                </a:lnTo>
                <a:lnTo>
                  <a:pt x="3956" y="3886"/>
                </a:lnTo>
                <a:lnTo>
                  <a:pt x="3650" y="3559"/>
                </a:lnTo>
                <a:lnTo>
                  <a:pt x="3630" y="3585"/>
                </a:lnTo>
                <a:lnTo>
                  <a:pt x="3609" y="3604"/>
                </a:lnTo>
                <a:lnTo>
                  <a:pt x="3588" y="3616"/>
                </a:lnTo>
                <a:lnTo>
                  <a:pt x="3578" y="3621"/>
                </a:lnTo>
                <a:lnTo>
                  <a:pt x="3569" y="3621"/>
                </a:lnTo>
                <a:lnTo>
                  <a:pt x="3553" y="3629"/>
                </a:lnTo>
                <a:lnTo>
                  <a:pt x="3533" y="3653"/>
                </a:lnTo>
                <a:lnTo>
                  <a:pt x="3522" y="3678"/>
                </a:lnTo>
                <a:lnTo>
                  <a:pt x="3521" y="3693"/>
                </a:lnTo>
                <a:lnTo>
                  <a:pt x="3522" y="3708"/>
                </a:lnTo>
                <a:lnTo>
                  <a:pt x="3528" y="3724"/>
                </a:lnTo>
                <a:lnTo>
                  <a:pt x="3509" y="3741"/>
                </a:lnTo>
                <a:lnTo>
                  <a:pt x="3496" y="3763"/>
                </a:lnTo>
                <a:lnTo>
                  <a:pt x="3489" y="3783"/>
                </a:lnTo>
                <a:lnTo>
                  <a:pt x="3487" y="3805"/>
                </a:lnTo>
                <a:lnTo>
                  <a:pt x="3466" y="3886"/>
                </a:lnTo>
                <a:lnTo>
                  <a:pt x="3459" y="3898"/>
                </a:lnTo>
                <a:lnTo>
                  <a:pt x="3455" y="3911"/>
                </a:lnTo>
                <a:lnTo>
                  <a:pt x="3446" y="3927"/>
                </a:lnTo>
                <a:lnTo>
                  <a:pt x="3426" y="4089"/>
                </a:lnTo>
                <a:lnTo>
                  <a:pt x="3344" y="4213"/>
                </a:lnTo>
                <a:lnTo>
                  <a:pt x="3344" y="4214"/>
                </a:lnTo>
                <a:lnTo>
                  <a:pt x="3351" y="4230"/>
                </a:lnTo>
                <a:lnTo>
                  <a:pt x="3353" y="4238"/>
                </a:lnTo>
                <a:lnTo>
                  <a:pt x="3355" y="4248"/>
                </a:lnTo>
                <a:lnTo>
                  <a:pt x="3353" y="4254"/>
                </a:lnTo>
                <a:lnTo>
                  <a:pt x="3351" y="4261"/>
                </a:lnTo>
                <a:lnTo>
                  <a:pt x="3349" y="4263"/>
                </a:lnTo>
                <a:lnTo>
                  <a:pt x="3348" y="4263"/>
                </a:lnTo>
                <a:lnTo>
                  <a:pt x="3348" y="4266"/>
                </a:lnTo>
                <a:lnTo>
                  <a:pt x="3344" y="4274"/>
                </a:lnTo>
                <a:lnTo>
                  <a:pt x="3334" y="4282"/>
                </a:lnTo>
                <a:lnTo>
                  <a:pt x="3318" y="4299"/>
                </a:lnTo>
                <a:lnTo>
                  <a:pt x="3313" y="4308"/>
                </a:lnTo>
                <a:lnTo>
                  <a:pt x="3307" y="4315"/>
                </a:lnTo>
                <a:lnTo>
                  <a:pt x="3303" y="4329"/>
                </a:lnTo>
                <a:lnTo>
                  <a:pt x="3303" y="4335"/>
                </a:lnTo>
                <a:lnTo>
                  <a:pt x="3284" y="4342"/>
                </a:lnTo>
                <a:lnTo>
                  <a:pt x="3274" y="4346"/>
                </a:lnTo>
                <a:lnTo>
                  <a:pt x="3253" y="4370"/>
                </a:lnTo>
                <a:lnTo>
                  <a:pt x="3233" y="4414"/>
                </a:lnTo>
                <a:lnTo>
                  <a:pt x="3223" y="4478"/>
                </a:lnTo>
                <a:lnTo>
                  <a:pt x="3222" y="4517"/>
                </a:lnTo>
                <a:lnTo>
                  <a:pt x="3211" y="4524"/>
                </a:lnTo>
                <a:lnTo>
                  <a:pt x="3186" y="4541"/>
                </a:lnTo>
                <a:lnTo>
                  <a:pt x="3161" y="4566"/>
                </a:lnTo>
                <a:lnTo>
                  <a:pt x="3133" y="4599"/>
                </a:lnTo>
                <a:lnTo>
                  <a:pt x="3108" y="4638"/>
                </a:lnTo>
                <a:lnTo>
                  <a:pt x="3106" y="4638"/>
                </a:lnTo>
                <a:lnTo>
                  <a:pt x="3098" y="4655"/>
                </a:lnTo>
                <a:lnTo>
                  <a:pt x="3074" y="4682"/>
                </a:lnTo>
                <a:lnTo>
                  <a:pt x="3045" y="4696"/>
                </a:lnTo>
                <a:lnTo>
                  <a:pt x="3037" y="4696"/>
                </a:lnTo>
                <a:lnTo>
                  <a:pt x="3037" y="4697"/>
                </a:lnTo>
                <a:lnTo>
                  <a:pt x="3031" y="4700"/>
                </a:lnTo>
                <a:lnTo>
                  <a:pt x="3018" y="4703"/>
                </a:lnTo>
                <a:lnTo>
                  <a:pt x="2972" y="4687"/>
                </a:lnTo>
                <a:lnTo>
                  <a:pt x="2955" y="4685"/>
                </a:lnTo>
                <a:lnTo>
                  <a:pt x="2941" y="4686"/>
                </a:lnTo>
                <a:lnTo>
                  <a:pt x="2930" y="4689"/>
                </a:lnTo>
                <a:lnTo>
                  <a:pt x="2922" y="4697"/>
                </a:lnTo>
                <a:lnTo>
                  <a:pt x="2917" y="4708"/>
                </a:lnTo>
                <a:lnTo>
                  <a:pt x="2915" y="4723"/>
                </a:lnTo>
                <a:lnTo>
                  <a:pt x="2866" y="4707"/>
                </a:lnTo>
                <a:lnTo>
                  <a:pt x="2819" y="4682"/>
                </a:lnTo>
                <a:lnTo>
                  <a:pt x="2795" y="4664"/>
                </a:lnTo>
                <a:lnTo>
                  <a:pt x="2751" y="4623"/>
                </a:lnTo>
                <a:lnTo>
                  <a:pt x="2609" y="4457"/>
                </a:lnTo>
                <a:lnTo>
                  <a:pt x="2613" y="4445"/>
                </a:lnTo>
                <a:lnTo>
                  <a:pt x="2613" y="4435"/>
                </a:lnTo>
                <a:lnTo>
                  <a:pt x="2614" y="4433"/>
                </a:lnTo>
                <a:lnTo>
                  <a:pt x="2609" y="4420"/>
                </a:lnTo>
                <a:lnTo>
                  <a:pt x="2604" y="4405"/>
                </a:lnTo>
                <a:lnTo>
                  <a:pt x="2583" y="4371"/>
                </a:lnTo>
                <a:lnTo>
                  <a:pt x="2526" y="4306"/>
                </a:lnTo>
                <a:lnTo>
                  <a:pt x="2521" y="4293"/>
                </a:lnTo>
                <a:lnTo>
                  <a:pt x="2523" y="4283"/>
                </a:lnTo>
                <a:lnTo>
                  <a:pt x="2527" y="4273"/>
                </a:lnTo>
                <a:lnTo>
                  <a:pt x="2536" y="4265"/>
                </a:lnTo>
                <a:lnTo>
                  <a:pt x="2550" y="4259"/>
                </a:lnTo>
                <a:lnTo>
                  <a:pt x="2569" y="4253"/>
                </a:lnTo>
                <a:lnTo>
                  <a:pt x="2600" y="4183"/>
                </a:lnTo>
                <a:lnTo>
                  <a:pt x="2609" y="4114"/>
                </a:lnTo>
                <a:lnTo>
                  <a:pt x="2609" y="4098"/>
                </a:lnTo>
                <a:lnTo>
                  <a:pt x="2600" y="4049"/>
                </a:lnTo>
                <a:lnTo>
                  <a:pt x="2569" y="3988"/>
                </a:lnTo>
                <a:lnTo>
                  <a:pt x="2569" y="3500"/>
                </a:lnTo>
                <a:lnTo>
                  <a:pt x="2528" y="3417"/>
                </a:lnTo>
                <a:lnTo>
                  <a:pt x="2523" y="3448"/>
                </a:lnTo>
                <a:lnTo>
                  <a:pt x="2507" y="3483"/>
                </a:lnTo>
                <a:lnTo>
                  <a:pt x="2481" y="3520"/>
                </a:lnTo>
                <a:lnTo>
                  <a:pt x="2431" y="3578"/>
                </a:lnTo>
                <a:lnTo>
                  <a:pt x="2384" y="3645"/>
                </a:lnTo>
                <a:lnTo>
                  <a:pt x="2370" y="3670"/>
                </a:lnTo>
                <a:lnTo>
                  <a:pt x="2365" y="3683"/>
                </a:lnTo>
                <a:lnTo>
                  <a:pt x="2341" y="3693"/>
                </a:lnTo>
                <a:lnTo>
                  <a:pt x="2308" y="3716"/>
                </a:lnTo>
                <a:lnTo>
                  <a:pt x="2298" y="3728"/>
                </a:lnTo>
                <a:lnTo>
                  <a:pt x="2291" y="3741"/>
                </a:lnTo>
                <a:lnTo>
                  <a:pt x="2291" y="3755"/>
                </a:lnTo>
                <a:lnTo>
                  <a:pt x="2294" y="3768"/>
                </a:lnTo>
                <a:lnTo>
                  <a:pt x="2303" y="3785"/>
                </a:lnTo>
                <a:lnTo>
                  <a:pt x="2121" y="4029"/>
                </a:lnTo>
                <a:lnTo>
                  <a:pt x="1794" y="4416"/>
                </a:lnTo>
                <a:lnTo>
                  <a:pt x="1611" y="4477"/>
                </a:lnTo>
                <a:lnTo>
                  <a:pt x="1601" y="4486"/>
                </a:lnTo>
                <a:lnTo>
                  <a:pt x="1594" y="4497"/>
                </a:lnTo>
                <a:lnTo>
                  <a:pt x="1592" y="4506"/>
                </a:lnTo>
                <a:lnTo>
                  <a:pt x="1591" y="4517"/>
                </a:lnTo>
                <a:lnTo>
                  <a:pt x="1625" y="4559"/>
                </a:lnTo>
                <a:lnTo>
                  <a:pt x="1655" y="4606"/>
                </a:lnTo>
                <a:lnTo>
                  <a:pt x="1674" y="4656"/>
                </a:lnTo>
                <a:lnTo>
                  <a:pt x="1687" y="4710"/>
                </a:lnTo>
                <a:lnTo>
                  <a:pt x="1688" y="4799"/>
                </a:lnTo>
                <a:lnTo>
                  <a:pt x="1673" y="4896"/>
                </a:lnTo>
                <a:lnTo>
                  <a:pt x="1645" y="4995"/>
                </a:lnTo>
                <a:lnTo>
                  <a:pt x="1631" y="5017"/>
                </a:lnTo>
                <a:lnTo>
                  <a:pt x="1617" y="5027"/>
                </a:lnTo>
                <a:lnTo>
                  <a:pt x="1611" y="5030"/>
                </a:lnTo>
                <a:lnTo>
                  <a:pt x="1605" y="5035"/>
                </a:lnTo>
                <a:lnTo>
                  <a:pt x="1571" y="5049"/>
                </a:lnTo>
                <a:lnTo>
                  <a:pt x="1532" y="5059"/>
                </a:lnTo>
                <a:lnTo>
                  <a:pt x="1483" y="5081"/>
                </a:lnTo>
                <a:lnTo>
                  <a:pt x="1448" y="5110"/>
                </a:lnTo>
                <a:lnTo>
                  <a:pt x="1305" y="4988"/>
                </a:lnTo>
                <a:lnTo>
                  <a:pt x="1204" y="4866"/>
                </a:lnTo>
                <a:lnTo>
                  <a:pt x="1204" y="4845"/>
                </a:lnTo>
                <a:lnTo>
                  <a:pt x="1208" y="4811"/>
                </a:lnTo>
                <a:lnTo>
                  <a:pt x="1217" y="4786"/>
                </a:lnTo>
                <a:lnTo>
                  <a:pt x="1234" y="4768"/>
                </a:lnTo>
                <a:lnTo>
                  <a:pt x="1245" y="4764"/>
                </a:lnTo>
                <a:lnTo>
                  <a:pt x="1209" y="4734"/>
                </a:lnTo>
                <a:lnTo>
                  <a:pt x="1194" y="4716"/>
                </a:lnTo>
                <a:lnTo>
                  <a:pt x="1164" y="4677"/>
                </a:lnTo>
                <a:lnTo>
                  <a:pt x="1126" y="4608"/>
                </a:lnTo>
                <a:lnTo>
                  <a:pt x="1115" y="4582"/>
                </a:lnTo>
                <a:lnTo>
                  <a:pt x="1072" y="4427"/>
                </a:lnTo>
                <a:lnTo>
                  <a:pt x="1061" y="4355"/>
                </a:lnTo>
                <a:lnTo>
                  <a:pt x="1051" y="4355"/>
                </a:lnTo>
                <a:lnTo>
                  <a:pt x="1042" y="4351"/>
                </a:lnTo>
                <a:lnTo>
                  <a:pt x="1024" y="4339"/>
                </a:lnTo>
                <a:lnTo>
                  <a:pt x="1016" y="4331"/>
                </a:lnTo>
                <a:lnTo>
                  <a:pt x="1010" y="4320"/>
                </a:lnTo>
                <a:lnTo>
                  <a:pt x="998" y="4294"/>
                </a:lnTo>
                <a:lnTo>
                  <a:pt x="1004" y="4266"/>
                </a:lnTo>
                <a:lnTo>
                  <a:pt x="1004" y="4242"/>
                </a:lnTo>
                <a:lnTo>
                  <a:pt x="1000" y="4233"/>
                </a:lnTo>
                <a:lnTo>
                  <a:pt x="995" y="4224"/>
                </a:lnTo>
                <a:lnTo>
                  <a:pt x="987" y="4218"/>
                </a:lnTo>
                <a:lnTo>
                  <a:pt x="980" y="4213"/>
                </a:lnTo>
                <a:lnTo>
                  <a:pt x="856" y="3683"/>
                </a:lnTo>
                <a:lnTo>
                  <a:pt x="592" y="4089"/>
                </a:lnTo>
                <a:lnTo>
                  <a:pt x="490" y="4294"/>
                </a:lnTo>
                <a:lnTo>
                  <a:pt x="484" y="4298"/>
                </a:lnTo>
                <a:lnTo>
                  <a:pt x="471" y="4308"/>
                </a:lnTo>
                <a:lnTo>
                  <a:pt x="448" y="4356"/>
                </a:lnTo>
                <a:lnTo>
                  <a:pt x="408" y="4457"/>
                </a:lnTo>
                <a:lnTo>
                  <a:pt x="326" y="4599"/>
                </a:lnTo>
                <a:lnTo>
                  <a:pt x="286" y="4581"/>
                </a:lnTo>
                <a:lnTo>
                  <a:pt x="199" y="4559"/>
                </a:lnTo>
                <a:lnTo>
                  <a:pt x="114" y="4525"/>
                </a:lnTo>
                <a:lnTo>
                  <a:pt x="108" y="4522"/>
                </a:lnTo>
                <a:lnTo>
                  <a:pt x="92" y="4508"/>
                </a:lnTo>
                <a:lnTo>
                  <a:pt x="77" y="4483"/>
                </a:lnTo>
                <a:lnTo>
                  <a:pt x="67" y="4451"/>
                </a:lnTo>
                <a:lnTo>
                  <a:pt x="63" y="4423"/>
                </a:lnTo>
                <a:lnTo>
                  <a:pt x="61" y="4362"/>
                </a:lnTo>
                <a:lnTo>
                  <a:pt x="58" y="4331"/>
                </a:lnTo>
                <a:lnTo>
                  <a:pt x="45" y="4279"/>
                </a:lnTo>
                <a:lnTo>
                  <a:pt x="37" y="4256"/>
                </a:lnTo>
                <a:lnTo>
                  <a:pt x="27" y="4238"/>
                </a:lnTo>
                <a:lnTo>
                  <a:pt x="13" y="4223"/>
                </a:lnTo>
                <a:lnTo>
                  <a:pt x="0" y="4213"/>
                </a:lnTo>
                <a:lnTo>
                  <a:pt x="4" y="4161"/>
                </a:lnTo>
                <a:lnTo>
                  <a:pt x="11" y="4143"/>
                </a:lnTo>
                <a:lnTo>
                  <a:pt x="20" y="4131"/>
                </a:lnTo>
                <a:lnTo>
                  <a:pt x="55" y="4111"/>
                </a:lnTo>
                <a:lnTo>
                  <a:pt x="82" y="4089"/>
                </a:lnTo>
                <a:lnTo>
                  <a:pt x="97" y="4069"/>
                </a:lnTo>
                <a:lnTo>
                  <a:pt x="102" y="4049"/>
                </a:lnTo>
                <a:lnTo>
                  <a:pt x="205" y="3846"/>
                </a:lnTo>
                <a:lnTo>
                  <a:pt x="347" y="3642"/>
                </a:lnTo>
                <a:lnTo>
                  <a:pt x="490" y="3314"/>
                </a:lnTo>
                <a:lnTo>
                  <a:pt x="551" y="3213"/>
                </a:lnTo>
                <a:lnTo>
                  <a:pt x="555" y="3198"/>
                </a:lnTo>
                <a:lnTo>
                  <a:pt x="556" y="3169"/>
                </a:lnTo>
                <a:lnTo>
                  <a:pt x="555" y="3155"/>
                </a:lnTo>
                <a:lnTo>
                  <a:pt x="551" y="3143"/>
                </a:lnTo>
                <a:lnTo>
                  <a:pt x="538" y="3120"/>
                </a:lnTo>
                <a:lnTo>
                  <a:pt x="530" y="3111"/>
                </a:lnTo>
                <a:lnTo>
                  <a:pt x="568" y="3096"/>
                </a:lnTo>
                <a:lnTo>
                  <a:pt x="576" y="3088"/>
                </a:lnTo>
                <a:lnTo>
                  <a:pt x="585" y="3082"/>
                </a:lnTo>
                <a:lnTo>
                  <a:pt x="601" y="3070"/>
                </a:lnTo>
                <a:lnTo>
                  <a:pt x="628" y="3033"/>
                </a:lnTo>
                <a:lnTo>
                  <a:pt x="633" y="3022"/>
                </a:lnTo>
                <a:lnTo>
                  <a:pt x="641" y="3012"/>
                </a:lnTo>
                <a:lnTo>
                  <a:pt x="652" y="2989"/>
                </a:lnTo>
                <a:lnTo>
                  <a:pt x="652" y="2866"/>
                </a:lnTo>
                <a:lnTo>
                  <a:pt x="713" y="2744"/>
                </a:lnTo>
                <a:lnTo>
                  <a:pt x="734" y="2672"/>
                </a:lnTo>
                <a:lnTo>
                  <a:pt x="787" y="2547"/>
                </a:lnTo>
                <a:lnTo>
                  <a:pt x="794" y="2539"/>
                </a:lnTo>
                <a:lnTo>
                  <a:pt x="799" y="2532"/>
                </a:lnTo>
                <a:lnTo>
                  <a:pt x="804" y="2526"/>
                </a:lnTo>
                <a:lnTo>
                  <a:pt x="817" y="2519"/>
                </a:lnTo>
                <a:lnTo>
                  <a:pt x="830" y="2482"/>
                </a:lnTo>
                <a:lnTo>
                  <a:pt x="840" y="2465"/>
                </a:lnTo>
                <a:lnTo>
                  <a:pt x="844" y="2462"/>
                </a:lnTo>
                <a:lnTo>
                  <a:pt x="856" y="2458"/>
                </a:lnTo>
                <a:lnTo>
                  <a:pt x="861" y="2455"/>
                </a:lnTo>
                <a:lnTo>
                  <a:pt x="868" y="2453"/>
                </a:lnTo>
                <a:lnTo>
                  <a:pt x="901" y="2458"/>
                </a:lnTo>
                <a:lnTo>
                  <a:pt x="960" y="2486"/>
                </a:lnTo>
                <a:lnTo>
                  <a:pt x="1041" y="2539"/>
                </a:lnTo>
                <a:lnTo>
                  <a:pt x="1183" y="2315"/>
                </a:lnTo>
                <a:lnTo>
                  <a:pt x="1286" y="2071"/>
                </a:lnTo>
                <a:lnTo>
                  <a:pt x="1550" y="1643"/>
                </a:lnTo>
                <a:lnTo>
                  <a:pt x="1574" y="1620"/>
                </a:lnTo>
                <a:lnTo>
                  <a:pt x="1591" y="1600"/>
                </a:lnTo>
                <a:lnTo>
                  <a:pt x="1593" y="1588"/>
                </a:lnTo>
                <a:lnTo>
                  <a:pt x="1594" y="1579"/>
                </a:lnTo>
                <a:lnTo>
                  <a:pt x="1593" y="1569"/>
                </a:lnTo>
                <a:lnTo>
                  <a:pt x="1591" y="1562"/>
                </a:lnTo>
                <a:lnTo>
                  <a:pt x="1693" y="1376"/>
                </a:lnTo>
                <a:lnTo>
                  <a:pt x="2100" y="745"/>
                </a:lnTo>
                <a:lnTo>
                  <a:pt x="2121" y="582"/>
                </a:lnTo>
                <a:lnTo>
                  <a:pt x="2136" y="568"/>
                </a:lnTo>
                <a:lnTo>
                  <a:pt x="2153" y="558"/>
                </a:lnTo>
                <a:lnTo>
                  <a:pt x="2170" y="554"/>
                </a:lnTo>
                <a:lnTo>
                  <a:pt x="2191" y="555"/>
                </a:lnTo>
                <a:lnTo>
                  <a:pt x="2212" y="559"/>
                </a:lnTo>
                <a:lnTo>
                  <a:pt x="2235" y="568"/>
                </a:lnTo>
                <a:lnTo>
                  <a:pt x="2284" y="602"/>
                </a:lnTo>
                <a:lnTo>
                  <a:pt x="2406" y="786"/>
                </a:lnTo>
                <a:lnTo>
                  <a:pt x="2406" y="867"/>
                </a:lnTo>
                <a:lnTo>
                  <a:pt x="2400" y="876"/>
                </a:lnTo>
                <a:lnTo>
                  <a:pt x="2396" y="893"/>
                </a:lnTo>
                <a:lnTo>
                  <a:pt x="2396" y="908"/>
                </a:lnTo>
                <a:lnTo>
                  <a:pt x="2400" y="921"/>
                </a:lnTo>
                <a:lnTo>
                  <a:pt x="2406" y="928"/>
                </a:lnTo>
                <a:lnTo>
                  <a:pt x="2079" y="1376"/>
                </a:lnTo>
                <a:lnTo>
                  <a:pt x="1856" y="1724"/>
                </a:lnTo>
                <a:lnTo>
                  <a:pt x="1815" y="1765"/>
                </a:lnTo>
                <a:lnTo>
                  <a:pt x="1347" y="2805"/>
                </a:lnTo>
                <a:lnTo>
                  <a:pt x="1350" y="2835"/>
                </a:lnTo>
                <a:lnTo>
                  <a:pt x="1349" y="2849"/>
                </a:lnTo>
                <a:lnTo>
                  <a:pt x="1345" y="2866"/>
                </a:lnTo>
                <a:lnTo>
                  <a:pt x="1329" y="2896"/>
                </a:lnTo>
                <a:lnTo>
                  <a:pt x="1305" y="2928"/>
                </a:lnTo>
                <a:lnTo>
                  <a:pt x="1305" y="3172"/>
                </a:lnTo>
                <a:lnTo>
                  <a:pt x="1326" y="3724"/>
                </a:lnTo>
                <a:lnTo>
                  <a:pt x="1335" y="3731"/>
                </a:lnTo>
                <a:lnTo>
                  <a:pt x="1347" y="3749"/>
                </a:lnTo>
                <a:lnTo>
                  <a:pt x="1350" y="3758"/>
                </a:lnTo>
                <a:lnTo>
                  <a:pt x="1351" y="3766"/>
                </a:lnTo>
                <a:lnTo>
                  <a:pt x="1351" y="3773"/>
                </a:lnTo>
                <a:lnTo>
                  <a:pt x="1350" y="3774"/>
                </a:lnTo>
                <a:lnTo>
                  <a:pt x="1350" y="3777"/>
                </a:lnTo>
                <a:lnTo>
                  <a:pt x="1347" y="3785"/>
                </a:lnTo>
                <a:lnTo>
                  <a:pt x="1351" y="3845"/>
                </a:lnTo>
                <a:lnTo>
                  <a:pt x="1367" y="3907"/>
                </a:lnTo>
                <a:lnTo>
                  <a:pt x="1469" y="3660"/>
                </a:lnTo>
                <a:lnTo>
                  <a:pt x="1611" y="3417"/>
                </a:lnTo>
                <a:lnTo>
                  <a:pt x="1620" y="3472"/>
                </a:lnTo>
                <a:lnTo>
                  <a:pt x="1622" y="3487"/>
                </a:lnTo>
                <a:lnTo>
                  <a:pt x="1617" y="3515"/>
                </a:lnTo>
                <a:lnTo>
                  <a:pt x="1616" y="3521"/>
                </a:lnTo>
                <a:lnTo>
                  <a:pt x="1615" y="3527"/>
                </a:lnTo>
                <a:lnTo>
                  <a:pt x="1611" y="3539"/>
                </a:lnTo>
                <a:lnTo>
                  <a:pt x="1601" y="3553"/>
                </a:lnTo>
                <a:lnTo>
                  <a:pt x="1588" y="3581"/>
                </a:lnTo>
                <a:lnTo>
                  <a:pt x="1582" y="3606"/>
                </a:lnTo>
                <a:lnTo>
                  <a:pt x="1584" y="3629"/>
                </a:lnTo>
                <a:lnTo>
                  <a:pt x="1591" y="3642"/>
                </a:lnTo>
                <a:lnTo>
                  <a:pt x="1584" y="3655"/>
                </a:lnTo>
                <a:lnTo>
                  <a:pt x="1572" y="3722"/>
                </a:lnTo>
                <a:lnTo>
                  <a:pt x="1571" y="3743"/>
                </a:lnTo>
                <a:lnTo>
                  <a:pt x="1585" y="3780"/>
                </a:lnTo>
                <a:lnTo>
                  <a:pt x="1592" y="3798"/>
                </a:lnTo>
                <a:lnTo>
                  <a:pt x="1592" y="3800"/>
                </a:lnTo>
                <a:lnTo>
                  <a:pt x="1594" y="3814"/>
                </a:lnTo>
                <a:lnTo>
                  <a:pt x="1596" y="3842"/>
                </a:lnTo>
                <a:lnTo>
                  <a:pt x="1591" y="3866"/>
                </a:lnTo>
                <a:lnTo>
                  <a:pt x="1550" y="3907"/>
                </a:lnTo>
                <a:lnTo>
                  <a:pt x="1580" y="3998"/>
                </a:lnTo>
                <a:lnTo>
                  <a:pt x="1590" y="4053"/>
                </a:lnTo>
                <a:lnTo>
                  <a:pt x="1590" y="4061"/>
                </a:lnTo>
                <a:lnTo>
                  <a:pt x="1611" y="4233"/>
                </a:lnTo>
                <a:lnTo>
                  <a:pt x="1656" y="4177"/>
                </a:lnTo>
                <a:lnTo>
                  <a:pt x="1667" y="4152"/>
                </a:lnTo>
                <a:lnTo>
                  <a:pt x="1671" y="4140"/>
                </a:lnTo>
                <a:lnTo>
                  <a:pt x="1673" y="4131"/>
                </a:lnTo>
                <a:lnTo>
                  <a:pt x="1698" y="4073"/>
                </a:lnTo>
                <a:lnTo>
                  <a:pt x="1707" y="4058"/>
                </a:lnTo>
                <a:lnTo>
                  <a:pt x="1726" y="4018"/>
                </a:lnTo>
                <a:lnTo>
                  <a:pt x="1733" y="4009"/>
                </a:lnTo>
                <a:lnTo>
                  <a:pt x="1958" y="3652"/>
                </a:lnTo>
                <a:lnTo>
                  <a:pt x="2004" y="3584"/>
                </a:lnTo>
                <a:lnTo>
                  <a:pt x="2010" y="3571"/>
                </a:lnTo>
                <a:lnTo>
                  <a:pt x="2019" y="3558"/>
                </a:lnTo>
                <a:lnTo>
                  <a:pt x="2025" y="3547"/>
                </a:lnTo>
                <a:lnTo>
                  <a:pt x="2030" y="3539"/>
                </a:lnTo>
                <a:lnTo>
                  <a:pt x="2033" y="3532"/>
                </a:lnTo>
                <a:lnTo>
                  <a:pt x="2037" y="3525"/>
                </a:lnTo>
                <a:lnTo>
                  <a:pt x="2038" y="3521"/>
                </a:lnTo>
                <a:lnTo>
                  <a:pt x="2039" y="3518"/>
                </a:lnTo>
                <a:lnTo>
                  <a:pt x="2202" y="3294"/>
                </a:lnTo>
                <a:lnTo>
                  <a:pt x="2212" y="3265"/>
                </a:lnTo>
                <a:lnTo>
                  <a:pt x="2231" y="3224"/>
                </a:lnTo>
                <a:lnTo>
                  <a:pt x="2243" y="3213"/>
                </a:lnTo>
                <a:lnTo>
                  <a:pt x="2264" y="3169"/>
                </a:lnTo>
                <a:lnTo>
                  <a:pt x="2269" y="3155"/>
                </a:lnTo>
                <a:lnTo>
                  <a:pt x="2270" y="3132"/>
                </a:lnTo>
                <a:lnTo>
                  <a:pt x="2268" y="3120"/>
                </a:lnTo>
                <a:lnTo>
                  <a:pt x="2263" y="3111"/>
                </a:lnTo>
                <a:lnTo>
                  <a:pt x="2351" y="3054"/>
                </a:lnTo>
                <a:lnTo>
                  <a:pt x="2406" y="3008"/>
                </a:lnTo>
                <a:lnTo>
                  <a:pt x="2467" y="2846"/>
                </a:lnTo>
                <a:lnTo>
                  <a:pt x="2569" y="2683"/>
                </a:lnTo>
                <a:lnTo>
                  <a:pt x="2427" y="2643"/>
                </a:lnTo>
                <a:lnTo>
                  <a:pt x="2417" y="2642"/>
                </a:lnTo>
                <a:lnTo>
                  <a:pt x="2410" y="2642"/>
                </a:lnTo>
                <a:lnTo>
                  <a:pt x="2396" y="2637"/>
                </a:lnTo>
                <a:lnTo>
                  <a:pt x="2392" y="2637"/>
                </a:lnTo>
                <a:lnTo>
                  <a:pt x="2367" y="2629"/>
                </a:lnTo>
                <a:lnTo>
                  <a:pt x="2354" y="2626"/>
                </a:lnTo>
                <a:lnTo>
                  <a:pt x="2311" y="2606"/>
                </a:lnTo>
                <a:lnTo>
                  <a:pt x="2263" y="2579"/>
                </a:lnTo>
                <a:lnTo>
                  <a:pt x="2182" y="2553"/>
                </a:lnTo>
                <a:lnTo>
                  <a:pt x="2150" y="2534"/>
                </a:lnTo>
                <a:lnTo>
                  <a:pt x="2126" y="2514"/>
                </a:lnTo>
                <a:lnTo>
                  <a:pt x="2104" y="2488"/>
                </a:lnTo>
                <a:lnTo>
                  <a:pt x="2097" y="2474"/>
                </a:lnTo>
                <a:lnTo>
                  <a:pt x="2085" y="2445"/>
                </a:lnTo>
                <a:lnTo>
                  <a:pt x="2079" y="2413"/>
                </a:lnTo>
                <a:lnTo>
                  <a:pt x="2079" y="2397"/>
                </a:lnTo>
                <a:lnTo>
                  <a:pt x="2076" y="2371"/>
                </a:lnTo>
                <a:lnTo>
                  <a:pt x="2077" y="2347"/>
                </a:lnTo>
                <a:lnTo>
                  <a:pt x="2080" y="2324"/>
                </a:lnTo>
                <a:lnTo>
                  <a:pt x="2101" y="2283"/>
                </a:lnTo>
                <a:lnTo>
                  <a:pt x="2137" y="2248"/>
                </a:lnTo>
                <a:lnTo>
                  <a:pt x="2161" y="2233"/>
                </a:lnTo>
                <a:lnTo>
                  <a:pt x="2691" y="2009"/>
                </a:lnTo>
                <a:lnTo>
                  <a:pt x="2998" y="1826"/>
                </a:lnTo>
                <a:lnTo>
                  <a:pt x="3120" y="1724"/>
                </a:lnTo>
                <a:lnTo>
                  <a:pt x="3263" y="1623"/>
                </a:lnTo>
                <a:lnTo>
                  <a:pt x="3505" y="1512"/>
                </a:lnTo>
                <a:lnTo>
                  <a:pt x="3515" y="1511"/>
                </a:lnTo>
                <a:lnTo>
                  <a:pt x="3524" y="1512"/>
                </a:lnTo>
                <a:lnTo>
                  <a:pt x="3543" y="1516"/>
                </a:lnTo>
                <a:lnTo>
                  <a:pt x="3552" y="1522"/>
                </a:lnTo>
                <a:lnTo>
                  <a:pt x="3562" y="1529"/>
                </a:lnTo>
                <a:lnTo>
                  <a:pt x="3579" y="1546"/>
                </a:lnTo>
                <a:lnTo>
                  <a:pt x="3595" y="1572"/>
                </a:lnTo>
                <a:lnTo>
                  <a:pt x="3630" y="1643"/>
                </a:lnTo>
                <a:lnTo>
                  <a:pt x="3698" y="1850"/>
                </a:lnTo>
                <a:lnTo>
                  <a:pt x="3704" y="1874"/>
                </a:lnTo>
                <a:close/>
                <a:moveTo>
                  <a:pt x="6238" y="2634"/>
                </a:moveTo>
                <a:lnTo>
                  <a:pt x="6268" y="2695"/>
                </a:lnTo>
                <a:lnTo>
                  <a:pt x="6350" y="2800"/>
                </a:lnTo>
                <a:lnTo>
                  <a:pt x="6358" y="2811"/>
                </a:lnTo>
                <a:lnTo>
                  <a:pt x="6379" y="2852"/>
                </a:lnTo>
                <a:lnTo>
                  <a:pt x="6390" y="2889"/>
                </a:lnTo>
                <a:lnTo>
                  <a:pt x="6391" y="2907"/>
                </a:lnTo>
                <a:lnTo>
                  <a:pt x="6390" y="2923"/>
                </a:lnTo>
                <a:lnTo>
                  <a:pt x="6390" y="3053"/>
                </a:lnTo>
                <a:lnTo>
                  <a:pt x="6299" y="3326"/>
                </a:lnTo>
                <a:lnTo>
                  <a:pt x="6301" y="3335"/>
                </a:lnTo>
                <a:lnTo>
                  <a:pt x="6302" y="3345"/>
                </a:lnTo>
                <a:lnTo>
                  <a:pt x="6301" y="3364"/>
                </a:lnTo>
                <a:lnTo>
                  <a:pt x="6295" y="3383"/>
                </a:lnTo>
                <a:lnTo>
                  <a:pt x="6269" y="3438"/>
                </a:lnTo>
                <a:lnTo>
                  <a:pt x="6262" y="3457"/>
                </a:lnTo>
                <a:lnTo>
                  <a:pt x="6260" y="3474"/>
                </a:lnTo>
                <a:lnTo>
                  <a:pt x="6260" y="3703"/>
                </a:lnTo>
                <a:lnTo>
                  <a:pt x="6286" y="3897"/>
                </a:lnTo>
                <a:lnTo>
                  <a:pt x="6293" y="3899"/>
                </a:lnTo>
                <a:lnTo>
                  <a:pt x="6295" y="3899"/>
                </a:lnTo>
                <a:lnTo>
                  <a:pt x="6297" y="3900"/>
                </a:lnTo>
                <a:lnTo>
                  <a:pt x="6308" y="3904"/>
                </a:lnTo>
                <a:lnTo>
                  <a:pt x="6315" y="3904"/>
                </a:lnTo>
                <a:lnTo>
                  <a:pt x="6328" y="3901"/>
                </a:lnTo>
                <a:lnTo>
                  <a:pt x="6339" y="3897"/>
                </a:lnTo>
                <a:lnTo>
                  <a:pt x="6340" y="3897"/>
                </a:lnTo>
                <a:lnTo>
                  <a:pt x="6351" y="3888"/>
                </a:lnTo>
                <a:lnTo>
                  <a:pt x="6360" y="3877"/>
                </a:lnTo>
                <a:lnTo>
                  <a:pt x="6368" y="3862"/>
                </a:lnTo>
                <a:lnTo>
                  <a:pt x="6377" y="3845"/>
                </a:lnTo>
                <a:lnTo>
                  <a:pt x="6506" y="3722"/>
                </a:lnTo>
                <a:lnTo>
                  <a:pt x="6551" y="3665"/>
                </a:lnTo>
                <a:lnTo>
                  <a:pt x="6584" y="3612"/>
                </a:lnTo>
                <a:lnTo>
                  <a:pt x="6602" y="3604"/>
                </a:lnTo>
                <a:lnTo>
                  <a:pt x="6616" y="3595"/>
                </a:lnTo>
                <a:lnTo>
                  <a:pt x="6622" y="3589"/>
                </a:lnTo>
                <a:lnTo>
                  <a:pt x="6624" y="3586"/>
                </a:lnTo>
                <a:lnTo>
                  <a:pt x="6627" y="3584"/>
                </a:lnTo>
                <a:lnTo>
                  <a:pt x="6636" y="3573"/>
                </a:lnTo>
                <a:lnTo>
                  <a:pt x="6671" y="3514"/>
                </a:lnTo>
                <a:lnTo>
                  <a:pt x="6675" y="3508"/>
                </a:lnTo>
                <a:lnTo>
                  <a:pt x="6753" y="3365"/>
                </a:lnTo>
                <a:lnTo>
                  <a:pt x="6761" y="3362"/>
                </a:lnTo>
                <a:lnTo>
                  <a:pt x="6768" y="3359"/>
                </a:lnTo>
                <a:lnTo>
                  <a:pt x="6774" y="3357"/>
                </a:lnTo>
                <a:lnTo>
                  <a:pt x="6779" y="3353"/>
                </a:lnTo>
                <a:lnTo>
                  <a:pt x="6785" y="3349"/>
                </a:lnTo>
                <a:lnTo>
                  <a:pt x="6786" y="3342"/>
                </a:lnTo>
                <a:lnTo>
                  <a:pt x="6786" y="3337"/>
                </a:lnTo>
                <a:lnTo>
                  <a:pt x="6784" y="3331"/>
                </a:lnTo>
                <a:lnTo>
                  <a:pt x="6778" y="3326"/>
                </a:lnTo>
                <a:lnTo>
                  <a:pt x="6790" y="3314"/>
                </a:lnTo>
                <a:lnTo>
                  <a:pt x="6798" y="3310"/>
                </a:lnTo>
                <a:lnTo>
                  <a:pt x="6830" y="3274"/>
                </a:lnTo>
                <a:lnTo>
                  <a:pt x="6935" y="3144"/>
                </a:lnTo>
                <a:lnTo>
                  <a:pt x="6977" y="3082"/>
                </a:lnTo>
                <a:lnTo>
                  <a:pt x="7016" y="3038"/>
                </a:lnTo>
                <a:lnTo>
                  <a:pt x="7022" y="3034"/>
                </a:lnTo>
                <a:lnTo>
                  <a:pt x="7026" y="3031"/>
                </a:lnTo>
                <a:lnTo>
                  <a:pt x="7035" y="3028"/>
                </a:lnTo>
                <a:lnTo>
                  <a:pt x="7039" y="3028"/>
                </a:lnTo>
                <a:lnTo>
                  <a:pt x="7056" y="3033"/>
                </a:lnTo>
                <a:lnTo>
                  <a:pt x="7081" y="3046"/>
                </a:lnTo>
                <a:lnTo>
                  <a:pt x="7090" y="3053"/>
                </a:lnTo>
                <a:lnTo>
                  <a:pt x="7083" y="3066"/>
                </a:lnTo>
                <a:lnTo>
                  <a:pt x="7076" y="3088"/>
                </a:lnTo>
                <a:lnTo>
                  <a:pt x="7072" y="3107"/>
                </a:lnTo>
                <a:lnTo>
                  <a:pt x="7074" y="3123"/>
                </a:lnTo>
                <a:lnTo>
                  <a:pt x="7078" y="3131"/>
                </a:lnTo>
                <a:lnTo>
                  <a:pt x="7078" y="3274"/>
                </a:lnTo>
                <a:lnTo>
                  <a:pt x="7082" y="3283"/>
                </a:lnTo>
                <a:lnTo>
                  <a:pt x="7087" y="3292"/>
                </a:lnTo>
                <a:lnTo>
                  <a:pt x="7090" y="3306"/>
                </a:lnTo>
                <a:lnTo>
                  <a:pt x="7088" y="3312"/>
                </a:lnTo>
                <a:lnTo>
                  <a:pt x="7087" y="3314"/>
                </a:lnTo>
                <a:lnTo>
                  <a:pt x="7087" y="3318"/>
                </a:lnTo>
                <a:lnTo>
                  <a:pt x="7082" y="3322"/>
                </a:lnTo>
                <a:lnTo>
                  <a:pt x="7078" y="3326"/>
                </a:lnTo>
                <a:lnTo>
                  <a:pt x="7088" y="3402"/>
                </a:lnTo>
                <a:lnTo>
                  <a:pt x="7080" y="3475"/>
                </a:lnTo>
                <a:lnTo>
                  <a:pt x="7070" y="3510"/>
                </a:lnTo>
                <a:lnTo>
                  <a:pt x="7068" y="3512"/>
                </a:lnTo>
                <a:lnTo>
                  <a:pt x="7055" y="3545"/>
                </a:lnTo>
                <a:lnTo>
                  <a:pt x="7012" y="3612"/>
                </a:lnTo>
                <a:lnTo>
                  <a:pt x="6960" y="3741"/>
                </a:lnTo>
                <a:lnTo>
                  <a:pt x="6896" y="3858"/>
                </a:lnTo>
                <a:lnTo>
                  <a:pt x="6766" y="4040"/>
                </a:lnTo>
                <a:lnTo>
                  <a:pt x="6636" y="4197"/>
                </a:lnTo>
                <a:lnTo>
                  <a:pt x="6629" y="4200"/>
                </a:lnTo>
                <a:lnTo>
                  <a:pt x="6624" y="4202"/>
                </a:lnTo>
                <a:lnTo>
                  <a:pt x="6621" y="4207"/>
                </a:lnTo>
                <a:lnTo>
                  <a:pt x="6612" y="4217"/>
                </a:lnTo>
                <a:lnTo>
                  <a:pt x="6559" y="4300"/>
                </a:lnTo>
                <a:lnTo>
                  <a:pt x="6551" y="4308"/>
                </a:lnTo>
                <a:lnTo>
                  <a:pt x="6548" y="4311"/>
                </a:lnTo>
                <a:lnTo>
                  <a:pt x="6544" y="4314"/>
                </a:lnTo>
                <a:lnTo>
                  <a:pt x="6530" y="4326"/>
                </a:lnTo>
                <a:lnTo>
                  <a:pt x="6526" y="4328"/>
                </a:lnTo>
                <a:lnTo>
                  <a:pt x="6524" y="4328"/>
                </a:lnTo>
                <a:lnTo>
                  <a:pt x="6522" y="4330"/>
                </a:lnTo>
                <a:lnTo>
                  <a:pt x="6506" y="4336"/>
                </a:lnTo>
                <a:lnTo>
                  <a:pt x="6500" y="4339"/>
                </a:lnTo>
                <a:lnTo>
                  <a:pt x="6484" y="4339"/>
                </a:lnTo>
                <a:lnTo>
                  <a:pt x="6482" y="4340"/>
                </a:lnTo>
                <a:lnTo>
                  <a:pt x="6465" y="4339"/>
                </a:lnTo>
                <a:lnTo>
                  <a:pt x="6460" y="4336"/>
                </a:lnTo>
                <a:lnTo>
                  <a:pt x="6455" y="4336"/>
                </a:lnTo>
                <a:lnTo>
                  <a:pt x="6447" y="4333"/>
                </a:lnTo>
                <a:lnTo>
                  <a:pt x="6442" y="4331"/>
                </a:lnTo>
                <a:lnTo>
                  <a:pt x="6441" y="4331"/>
                </a:lnTo>
                <a:lnTo>
                  <a:pt x="6358" y="4288"/>
                </a:lnTo>
                <a:lnTo>
                  <a:pt x="6295" y="4248"/>
                </a:lnTo>
                <a:lnTo>
                  <a:pt x="6220" y="4184"/>
                </a:lnTo>
                <a:lnTo>
                  <a:pt x="6143" y="4094"/>
                </a:lnTo>
                <a:lnTo>
                  <a:pt x="6094" y="4013"/>
                </a:lnTo>
                <a:lnTo>
                  <a:pt x="6064" y="3946"/>
                </a:lnTo>
                <a:lnTo>
                  <a:pt x="6029" y="3824"/>
                </a:lnTo>
                <a:lnTo>
                  <a:pt x="6013" y="3689"/>
                </a:lnTo>
                <a:lnTo>
                  <a:pt x="5987" y="3598"/>
                </a:lnTo>
                <a:lnTo>
                  <a:pt x="6038" y="3118"/>
                </a:lnTo>
                <a:lnTo>
                  <a:pt x="6104" y="2716"/>
                </a:lnTo>
                <a:lnTo>
                  <a:pt x="6100" y="2706"/>
                </a:lnTo>
                <a:lnTo>
                  <a:pt x="6097" y="2689"/>
                </a:lnTo>
                <a:lnTo>
                  <a:pt x="6097" y="2676"/>
                </a:lnTo>
                <a:lnTo>
                  <a:pt x="6100" y="2667"/>
                </a:lnTo>
                <a:lnTo>
                  <a:pt x="6104" y="2664"/>
                </a:lnTo>
                <a:lnTo>
                  <a:pt x="6107" y="2645"/>
                </a:lnTo>
                <a:lnTo>
                  <a:pt x="6107" y="2628"/>
                </a:lnTo>
                <a:lnTo>
                  <a:pt x="6105" y="2620"/>
                </a:lnTo>
                <a:lnTo>
                  <a:pt x="6102" y="2613"/>
                </a:lnTo>
                <a:lnTo>
                  <a:pt x="6090" y="2599"/>
                </a:lnTo>
                <a:lnTo>
                  <a:pt x="6095" y="2593"/>
                </a:lnTo>
                <a:lnTo>
                  <a:pt x="6102" y="2588"/>
                </a:lnTo>
                <a:lnTo>
                  <a:pt x="6120" y="2576"/>
                </a:lnTo>
                <a:lnTo>
                  <a:pt x="6136" y="2573"/>
                </a:lnTo>
                <a:lnTo>
                  <a:pt x="6164" y="2574"/>
                </a:lnTo>
                <a:lnTo>
                  <a:pt x="6208" y="2588"/>
                </a:lnTo>
                <a:lnTo>
                  <a:pt x="6234" y="2599"/>
                </a:lnTo>
                <a:lnTo>
                  <a:pt x="6235" y="2616"/>
                </a:lnTo>
                <a:lnTo>
                  <a:pt x="6238" y="2634"/>
                </a:lnTo>
                <a:close/>
              </a:path>
            </a:pathLst>
          </a:custGeom>
          <a:solidFill>
            <a:srgbClr val="92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50182"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50183"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49154"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603139"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603140"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603141"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51206"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603143"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603144"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
        <p:nvSpPr>
          <p:cNvPr id="49161"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49162"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49163"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C35C2EC7-EE2D-498B-A205-BF3966A79F19}"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615426"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52227" name="TextBox 10">
            <a:hlinkClick r:id="" action="ppaction://hlinkshowjump?jump=nextslide"/>
          </p:cNvPr>
          <p:cNvSpPr txBox="1"/>
          <p:nvPr/>
        </p:nvSpPr>
        <p:spPr>
          <a:xfrm>
            <a:off x="758825" y="533400"/>
            <a:ext cx="3086100" cy="334963"/>
          </a:xfrm>
          <a:prstGeom prst="rect">
            <a:avLst/>
          </a:prstGeom>
          <a:noFill/>
          <a:ln w="9525">
            <a:noFill/>
          </a:ln>
        </p:spPr>
        <p:txBody>
          <a:bodyPr wrap="none">
            <a:spAutoFit/>
          </a:bodyPr>
          <a:lstStyle/>
          <a:p>
            <a:pPr algn="dist">
              <a:defRPr/>
            </a:pPr>
            <a:r>
              <a:rPr lang="zh-CN" altLang="en-US" sz="1600" b="1">
                <a:solidFill>
                  <a:srgbClr val="FF3300"/>
                </a:solidFill>
                <a:latin typeface="华文行楷" panose="02010800040101010101" pitchFamily="2" charset="-122"/>
                <a:ea typeface="华文行楷" panose="02010800040101010101" pitchFamily="2" charset="-122"/>
              </a:rPr>
              <a:t>【培育清廉家风 凝聚治党力量】</a:t>
            </a:r>
            <a:endParaRPr lang="zh-CN" altLang="en-US" sz="1600" b="1">
              <a:solidFill>
                <a:srgbClr val="FF3300"/>
              </a:solidFill>
              <a:latin typeface="华文行楷" panose="02010800040101010101" pitchFamily="2" charset="-122"/>
              <a:ea typeface="华文行楷" panose="02010800040101010101" pitchFamily="2" charset="-122"/>
            </a:endParaRPr>
          </a:p>
        </p:txBody>
      </p:sp>
      <p:pic>
        <p:nvPicPr>
          <p:cNvPr id="52228" name="Picture 2" descr="C:\Users\PC\Desktop\聚焦两会2.png"/>
          <p:cNvPicPr>
            <a:picLocks noChangeAspect="1"/>
          </p:cNvPicPr>
          <p:nvPr/>
        </p:nvPicPr>
        <p:blipFill>
          <a:blip r:embed="rId14"/>
          <a:stretch>
            <a:fillRect/>
          </a:stretch>
        </p:blipFill>
        <p:spPr>
          <a:xfrm>
            <a:off x="0" y="152400"/>
            <a:ext cx="841375" cy="781050"/>
          </a:xfrm>
          <a:prstGeom prst="rect">
            <a:avLst/>
          </a:prstGeom>
          <a:noFill/>
          <a:ln w="9525">
            <a:noFill/>
          </a:ln>
          <a:effectLst>
            <a:outerShdw dist="38100" dir="5400000" algn="ctr" rotWithShape="0">
              <a:srgbClr val="000000">
                <a:alpha val="84998"/>
              </a:srgbClr>
            </a:outerShdw>
          </a:effectLst>
        </p:spPr>
      </p:pic>
      <p:pic>
        <p:nvPicPr>
          <p:cNvPr id="615429"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sp>
        <p:nvSpPr>
          <p:cNvPr id="615430" name="直接连接符 2"/>
          <p:cNvSpPr>
            <a:spLocks noChangeShapeType="1"/>
          </p:cNvSpPr>
          <p:nvPr/>
        </p:nvSpPr>
        <p:spPr bwMode="auto">
          <a:xfrm flipV="1">
            <a:off x="3635375" y="685800"/>
            <a:ext cx="5508625" cy="6350"/>
          </a:xfrm>
          <a:prstGeom prst="line">
            <a:avLst/>
          </a:prstGeom>
          <a:noFill/>
          <a:ln w="9525">
            <a:solidFill>
              <a:srgbClr val="8E1F0C"/>
            </a:solidFill>
            <a:round/>
          </a:ln>
        </p:spPr>
        <p:txBody>
          <a:bodyPr/>
          <a:lstStyle/>
          <a:p>
            <a:pPr>
              <a:defRPr/>
            </a:pPr>
            <a:endParaRPr lang="zh-CN" altLang="en-US"/>
          </a:p>
        </p:txBody>
      </p:sp>
      <p:sp>
        <p:nvSpPr>
          <p:cNvPr id="3" name="日期占位符 2"/>
          <p:cNvSpPr>
            <a:spLocks noGrp="1"/>
          </p:cNvSpPr>
          <p:nvPr>
            <p:ph type="dt" sz="half" idx="10"/>
          </p:nvPr>
        </p:nvSpPr>
        <p:spPr>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4" name="页脚占位符 3"/>
          <p:cNvSpPr>
            <a:spLocks noGrp="1"/>
          </p:cNvSpPr>
          <p:nvPr>
            <p:ph type="ftr" sz="quarter" idx="11"/>
          </p:nvPr>
        </p:nvSpPr>
        <p:spPr>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2E58E22D-C48B-4849-981B-38200587B8A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627714"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pic>
        <p:nvPicPr>
          <p:cNvPr id="53251" name="Picture 2" descr="C:\Users\PC\Desktop\聚焦两会2.png"/>
          <p:cNvPicPr>
            <a:picLocks noChangeAspect="1"/>
          </p:cNvPicPr>
          <p:nvPr/>
        </p:nvPicPr>
        <p:blipFill>
          <a:blip r:embed="rId14"/>
          <a:stretch>
            <a:fillRect/>
          </a:stretch>
        </p:blipFill>
        <p:spPr>
          <a:xfrm>
            <a:off x="684213" y="0"/>
            <a:ext cx="841375" cy="781050"/>
          </a:xfrm>
          <a:prstGeom prst="rect">
            <a:avLst/>
          </a:prstGeom>
          <a:noFill/>
          <a:ln w="9525">
            <a:noFill/>
          </a:ln>
          <a:effectLst>
            <a:outerShdw dist="38100" dir="5400000" algn="ctr" rotWithShape="0">
              <a:srgbClr val="000000">
                <a:alpha val="84998"/>
              </a:srgbClr>
            </a:outerShdw>
          </a:effectLst>
        </p:spPr>
      </p:pic>
      <p:pic>
        <p:nvPicPr>
          <p:cNvPr id="627716"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sp>
        <p:nvSpPr>
          <p:cNvPr id="25607" name="日期占位符 1"/>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25608" name="页脚占位符 2"/>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25609" name="灯片编号占位符 3"/>
          <p:cNvSpPr>
            <a:spLocks noGrp="1" noChangeArrowheads="1"/>
          </p:cNvSpPr>
          <p:nvPr>
            <p:ph type="sldNum" sz="quarter" idx="4"/>
          </p:nvPr>
        </p:nvSpPr>
        <p:spPr bwMode="auto">
          <a:xfrm>
            <a:off x="8521700" y="6453188"/>
            <a:ext cx="514350" cy="365125"/>
          </a:xfrm>
          <a:prstGeom prst="rect">
            <a:avLst/>
          </a:prstGeom>
          <a:noFill/>
          <a:ln w="9525">
            <a:noFill/>
            <a:miter lim="800000"/>
          </a:ln>
        </p:spPr>
        <p:txBody>
          <a:bodyPr vert="horz" wrap="square" lIns="91440" tIns="45720" rIns="91440" bIns="45720" numCol="1" anchor="t" anchorCtr="0" compatLnSpc="1"/>
          <a:lstStyle>
            <a:lvl1pPr>
              <a:defRPr noProof="1">
                <a:latin typeface="Calibri" panose="020F0502020204030204" pitchFamily="34" charset="0"/>
                <a:ea typeface="宋体" panose="02010600030101010101" pitchFamily="2" charset="-122"/>
              </a:defRPr>
            </a:lvl1pPr>
          </a:lstStyle>
          <a:p>
            <a:pPr>
              <a:defRPr/>
            </a:pPr>
            <a:fld id="{389C6DD5-13A3-44FA-9F56-731427465FC7}" type="slidenum">
              <a:rPr lang="zh-CN" altLang="en-US"/>
            </a:fld>
            <a:endParaRPr lang="zh-CN" altLang="en-US">
              <a:latin typeface="Arial" panose="020B0604020202020204" pitchFamily="34" charset="0"/>
            </a:endParaRPr>
          </a:p>
        </p:txBody>
      </p:sp>
      <p:sp>
        <p:nvSpPr>
          <p:cNvPr id="35850" name="标题 35849"/>
          <p:cNvSpPr>
            <a:spLocks noGrp="1"/>
          </p:cNvSpPr>
          <p:nvPr>
            <p:ph type="title"/>
          </p:nvPr>
        </p:nvSpPr>
        <p:spPr>
          <a:xfrm>
            <a:off x="2484438" y="346075"/>
            <a:ext cx="6202362" cy="850900"/>
          </a:xfrm>
          <a:prstGeom prst="rect">
            <a:avLst/>
          </a:prstGeom>
          <a:noFill/>
          <a:ln w="9525">
            <a:noFill/>
          </a:ln>
        </p:spPr>
        <p:txBody>
          <a:bodyPr anchor="ctr"/>
          <a:lstStyle/>
          <a:p>
            <a:pPr lvl="0"/>
            <a:r>
              <a:rPr lang="zh-CN" altLang="en-US" noProof="1"/>
              <a:t>单击此处编辑母版标题样式</a:t>
            </a:r>
            <a:endParaRPr lang="zh-CN" altLang="en-US" noProof="1"/>
          </a:p>
        </p:txBody>
      </p:sp>
      <p:sp>
        <p:nvSpPr>
          <p:cNvPr id="35851" name="文本占位符 35850"/>
          <p:cNvSpPr>
            <a:spLocks noGrp="1"/>
          </p:cNvSpPr>
          <p:nvPr>
            <p:ph type="body" idx="1"/>
          </p:nvPr>
        </p:nvSpPr>
        <p:spPr>
          <a:xfrm>
            <a:off x="457200" y="1484313"/>
            <a:ext cx="8229600" cy="4641850"/>
          </a:xfrm>
          <a:prstGeom prst="rect">
            <a:avLst/>
          </a:prstGeom>
          <a:noFill/>
          <a:ln w="9525">
            <a:noFill/>
          </a:ln>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3258" name="TextBox 10">
            <a:hlinkClick r:id="" action="ppaction://hlinkshowjump?jump=nextslide"/>
          </p:cNvPr>
          <p:cNvSpPr txBox="1"/>
          <p:nvPr userDrawn="1"/>
        </p:nvSpPr>
        <p:spPr>
          <a:xfrm>
            <a:off x="0" y="836613"/>
            <a:ext cx="2339975" cy="457200"/>
          </a:xfrm>
          <a:prstGeom prst="rect">
            <a:avLst/>
          </a:prstGeom>
          <a:noFill/>
          <a:ln w="9525">
            <a:noFill/>
          </a:ln>
        </p:spPr>
        <p:txBody>
          <a:bodyPr>
            <a:spAutoFit/>
          </a:bodyPr>
          <a:lstStyle/>
          <a:p>
            <a:pPr algn="dist">
              <a:defRPr/>
            </a:pPr>
            <a:r>
              <a:rPr lang="zh-CN" altLang="en-US" sz="1200" b="1" dirty="0">
                <a:solidFill>
                  <a:srgbClr val="FF0000"/>
                </a:solidFill>
                <a:latin typeface="黑体" panose="02010609060101010101" pitchFamily="2" charset="-122"/>
                <a:ea typeface="黑体" panose="02010609060101010101" pitchFamily="2" charset="-122"/>
              </a:rPr>
              <a:t>不忘初心 牢记使命</a:t>
            </a:r>
            <a:endParaRPr lang="zh-CN" altLang="en-US" sz="1200" b="1" dirty="0">
              <a:solidFill>
                <a:srgbClr val="FF0000"/>
              </a:solidFill>
              <a:latin typeface="黑体" panose="02010609060101010101" pitchFamily="2" charset="-122"/>
              <a:ea typeface="黑体" panose="02010609060101010101" pitchFamily="2" charset="-122"/>
            </a:endParaRPr>
          </a:p>
          <a:p>
            <a:pPr algn="dist">
              <a:defRPr/>
            </a:pPr>
            <a:r>
              <a:rPr lang="zh-CN" altLang="en-US" sz="1200" b="1" dirty="0">
                <a:solidFill>
                  <a:srgbClr val="FF0000"/>
                </a:solidFill>
                <a:latin typeface="黑体" panose="02010609060101010101" pitchFamily="2" charset="-122"/>
                <a:ea typeface="黑体" panose="02010609060101010101" pitchFamily="2" charset="-122"/>
              </a:rPr>
              <a:t>认真学习贯彻十九大会议精神</a:t>
            </a:r>
            <a:endParaRPr lang="zh-CN" altLang="en-US" sz="1200" b="1">
              <a:solidFill>
                <a:srgbClr val="FF0000"/>
              </a:solidFill>
              <a:latin typeface="黑体" panose="02010609060101010101" pitchFamily="2" charset="-122"/>
              <a:ea typeface="黑体" panose="02010609060101010101" pitchFamily="2" charset="-122"/>
            </a:endParaRPr>
          </a:p>
        </p:txBody>
      </p:sp>
      <p:cxnSp>
        <p:nvCxnSpPr>
          <p:cNvPr id="627723" name="直接连接符 2"/>
          <p:cNvCxnSpPr>
            <a:cxnSpLocks noChangeShapeType="1"/>
          </p:cNvCxnSpPr>
          <p:nvPr userDrawn="1"/>
        </p:nvCxnSpPr>
        <p:spPr bwMode="auto">
          <a:xfrm flipV="1">
            <a:off x="2339975" y="1125538"/>
            <a:ext cx="6264275" cy="0"/>
          </a:xfrm>
          <a:prstGeom prst="line">
            <a:avLst/>
          </a:prstGeom>
          <a:noFill/>
          <a:ln w="9525">
            <a:solidFill>
              <a:srgbClr val="8E1F0C"/>
            </a:solidFill>
            <a:round/>
          </a:ln>
        </p:spPr>
      </p:cxn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hf sldNum="0" hdr="0" ftr="0" dt="0"/>
  <p:txStyles>
    <p:titleStyle>
      <a:lvl1pPr algn="ctr" rtl="0" eaLnBrk="0" fontAlgn="base" hangingPunct="0">
        <a:spcBef>
          <a:spcPct val="0"/>
        </a:spcBef>
        <a:spcAft>
          <a:spcPct val="0"/>
        </a:spcAft>
        <a:defRPr sz="3600" b="1" kern="1200">
          <a:solidFill>
            <a:srgbClr val="FF1515"/>
          </a:solidFill>
          <a:effectLst>
            <a:outerShdw blurRad="38100" dist="38100" dir="2700000">
              <a:srgbClr val="000000"/>
            </a:outerShdw>
          </a:effectLst>
          <a:latin typeface="+mj-lt"/>
          <a:ea typeface="+mj-ea"/>
          <a:cs typeface="+mj-cs"/>
        </a:defRPr>
      </a:lvl1pPr>
      <a:lvl2pPr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2pPr>
      <a:lvl3pPr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3pPr>
      <a:lvl4pPr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4pPr>
      <a:lvl5pPr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5pPr>
      <a:lvl6pPr marL="457200"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6pPr>
      <a:lvl7pPr marL="914400"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7pPr>
      <a:lvl8pPr marL="1371600"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8pPr>
      <a:lvl9pPr marL="1828800"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b="1" kern="1200">
          <a:solidFill>
            <a:schemeClr val="tx1"/>
          </a:solidFill>
          <a:effectLst>
            <a:outerShdw blurRad="38100" dist="38100" dir="2700000">
              <a:srgbClr val="FFFFFF"/>
            </a:outerShdw>
          </a:effectLst>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b="1" kern="1200">
          <a:solidFill>
            <a:schemeClr val="tx1"/>
          </a:solidFill>
          <a:effectLst>
            <a:outerShdw blurRad="38100" dist="38100" dir="2700000">
              <a:srgbClr val="FFFFFF"/>
            </a:outerShdw>
          </a:effectLst>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b="1" kern="1200">
          <a:solidFill>
            <a:schemeClr val="tx1"/>
          </a:solidFill>
          <a:effectLst>
            <a:outerShdw blurRad="38100" dist="38100" dir="2700000">
              <a:srgbClr val="FFFFFF"/>
            </a:outerShdw>
          </a:effectLst>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b="1" kern="1200">
          <a:solidFill>
            <a:schemeClr val="tx1"/>
          </a:solidFill>
          <a:effectLst>
            <a:outerShdw blurRad="38100" dist="38100" dir="2700000">
              <a:srgbClr val="FFFFFF"/>
            </a:outerShdw>
          </a:effectLst>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b="1" kern="1200">
          <a:solidFill>
            <a:schemeClr val="tx1"/>
          </a:solidFill>
          <a:effectLst>
            <a:outerShdw blurRad="38100" dist="38100" dir="2700000">
              <a:srgbClr val="FFFFFF"/>
            </a:outerShdw>
          </a:effectLst>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640002"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pic>
        <p:nvPicPr>
          <p:cNvPr id="2051" name="Picture 2" descr="C:\Users\PC\Desktop\聚焦两会2.png"/>
          <p:cNvPicPr>
            <a:picLocks noChangeAspect="1"/>
          </p:cNvPicPr>
          <p:nvPr/>
        </p:nvPicPr>
        <p:blipFill>
          <a:blip r:embed="rId14"/>
          <a:stretch>
            <a:fillRect/>
          </a:stretch>
        </p:blipFill>
        <p:spPr>
          <a:xfrm>
            <a:off x="684213" y="0"/>
            <a:ext cx="841375" cy="781050"/>
          </a:xfrm>
          <a:prstGeom prst="rect">
            <a:avLst/>
          </a:prstGeom>
          <a:noFill/>
          <a:ln w="9525">
            <a:noFill/>
          </a:ln>
          <a:effectLst>
            <a:outerShdw dist="38100" dir="5400000" algn="ctr" rotWithShape="0">
              <a:srgbClr val="000000">
                <a:alpha val="84998"/>
              </a:srgbClr>
            </a:outerShdw>
          </a:effectLst>
        </p:spPr>
      </p:pic>
      <p:pic>
        <p:nvPicPr>
          <p:cNvPr id="640004"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sp>
        <p:nvSpPr>
          <p:cNvPr id="25607" name="日期占位符 1"/>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25608" name="页脚占位符 2"/>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25609" name="灯片编号占位符 3"/>
          <p:cNvSpPr>
            <a:spLocks noGrp="1" noChangeArrowheads="1"/>
          </p:cNvSpPr>
          <p:nvPr>
            <p:ph type="sldNum" sz="quarter" idx="4"/>
          </p:nvPr>
        </p:nvSpPr>
        <p:spPr bwMode="auto">
          <a:xfrm>
            <a:off x="8521700" y="6453188"/>
            <a:ext cx="514350" cy="365125"/>
          </a:xfrm>
          <a:prstGeom prst="rect">
            <a:avLst/>
          </a:prstGeom>
          <a:noFill/>
          <a:ln w="9525">
            <a:noFill/>
            <a:miter lim="800000"/>
          </a:ln>
        </p:spPr>
        <p:txBody>
          <a:bodyPr vert="horz" wrap="square" lIns="91440" tIns="45720" rIns="91440" bIns="45720" numCol="1" anchor="t" anchorCtr="0" compatLnSpc="1"/>
          <a:lstStyle>
            <a:lvl1pPr>
              <a:defRPr noProof="1">
                <a:latin typeface="Calibri" panose="020F0502020204030204" pitchFamily="34" charset="0"/>
                <a:ea typeface="宋体" panose="02010600030101010101" pitchFamily="2" charset="-122"/>
              </a:defRPr>
            </a:lvl1pPr>
          </a:lstStyle>
          <a:p>
            <a:pPr>
              <a:defRPr/>
            </a:pPr>
            <a:fld id="{25B8D18D-F2B7-462E-B133-D8B723B41506}" type="slidenum">
              <a:rPr lang="zh-CN" altLang="en-US"/>
            </a:fld>
            <a:endParaRPr lang="zh-CN" altLang="en-US">
              <a:latin typeface="Arial" panose="020B0604020202020204" pitchFamily="34" charset="0"/>
            </a:endParaRPr>
          </a:p>
        </p:txBody>
      </p:sp>
      <p:sp>
        <p:nvSpPr>
          <p:cNvPr id="35850" name="标题 35849"/>
          <p:cNvSpPr>
            <a:spLocks noGrp="1"/>
          </p:cNvSpPr>
          <p:nvPr>
            <p:ph type="title"/>
          </p:nvPr>
        </p:nvSpPr>
        <p:spPr>
          <a:xfrm>
            <a:off x="2484438" y="346075"/>
            <a:ext cx="6202362" cy="850900"/>
          </a:xfrm>
          <a:prstGeom prst="rect">
            <a:avLst/>
          </a:prstGeom>
          <a:noFill/>
          <a:ln w="9525">
            <a:noFill/>
          </a:ln>
        </p:spPr>
        <p:txBody>
          <a:bodyPr anchor="ctr"/>
          <a:lstStyle/>
          <a:p>
            <a:pPr lvl="0"/>
            <a:r>
              <a:rPr lang="zh-CN" altLang="en-US" noProof="1"/>
              <a:t>单击此处编辑母版标题样式</a:t>
            </a:r>
            <a:endParaRPr lang="zh-CN" altLang="en-US" noProof="1"/>
          </a:p>
        </p:txBody>
      </p:sp>
      <p:sp>
        <p:nvSpPr>
          <p:cNvPr id="35851" name="文本占位符 35850"/>
          <p:cNvSpPr>
            <a:spLocks noGrp="1"/>
          </p:cNvSpPr>
          <p:nvPr>
            <p:ph type="body" idx="1"/>
          </p:nvPr>
        </p:nvSpPr>
        <p:spPr>
          <a:xfrm>
            <a:off x="457200" y="1484313"/>
            <a:ext cx="8229600" cy="4641850"/>
          </a:xfrm>
          <a:prstGeom prst="rect">
            <a:avLst/>
          </a:prstGeom>
          <a:noFill/>
          <a:ln w="9525">
            <a:noFill/>
          </a:ln>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058" name="TextBox 10">
            <a:hlinkClick r:id="" action="ppaction://hlinkshowjump?jump=nextslide"/>
          </p:cNvPr>
          <p:cNvSpPr txBox="1"/>
          <p:nvPr userDrawn="1"/>
        </p:nvSpPr>
        <p:spPr>
          <a:xfrm>
            <a:off x="0" y="836613"/>
            <a:ext cx="2339975" cy="457200"/>
          </a:xfrm>
          <a:prstGeom prst="rect">
            <a:avLst/>
          </a:prstGeom>
          <a:noFill/>
          <a:ln w="9525">
            <a:noFill/>
          </a:ln>
        </p:spPr>
        <p:txBody>
          <a:bodyPr>
            <a:spAutoFit/>
          </a:bodyPr>
          <a:lstStyle/>
          <a:p>
            <a:pPr algn="dist">
              <a:defRPr/>
            </a:pPr>
            <a:r>
              <a:rPr lang="zh-CN" altLang="en-US" sz="1200" b="1" dirty="0">
                <a:solidFill>
                  <a:srgbClr val="FF0000"/>
                </a:solidFill>
                <a:latin typeface="黑体" panose="02010609060101010101" pitchFamily="2" charset="-122"/>
                <a:ea typeface="黑体" panose="02010609060101010101" pitchFamily="2" charset="-122"/>
              </a:rPr>
              <a:t>不忘初心 牢记使命</a:t>
            </a:r>
            <a:endParaRPr lang="zh-CN" altLang="en-US" sz="1200" b="1" dirty="0">
              <a:solidFill>
                <a:srgbClr val="FF0000"/>
              </a:solidFill>
              <a:latin typeface="黑体" panose="02010609060101010101" pitchFamily="2" charset="-122"/>
              <a:ea typeface="黑体" panose="02010609060101010101" pitchFamily="2" charset="-122"/>
            </a:endParaRPr>
          </a:p>
          <a:p>
            <a:pPr algn="dist">
              <a:defRPr/>
            </a:pPr>
            <a:r>
              <a:rPr lang="zh-CN" altLang="en-US" sz="1200" b="1" dirty="0">
                <a:solidFill>
                  <a:srgbClr val="FF0000"/>
                </a:solidFill>
                <a:latin typeface="黑体" panose="02010609060101010101" pitchFamily="2" charset="-122"/>
                <a:ea typeface="黑体" panose="02010609060101010101" pitchFamily="2" charset="-122"/>
              </a:rPr>
              <a:t>认真学习贯彻十九大会议精神</a:t>
            </a:r>
            <a:endParaRPr lang="zh-CN" altLang="en-US" sz="1200" b="1">
              <a:solidFill>
                <a:srgbClr val="FF0000"/>
              </a:solidFill>
              <a:latin typeface="黑体" panose="02010609060101010101" pitchFamily="2" charset="-122"/>
              <a:ea typeface="黑体" panose="02010609060101010101" pitchFamily="2" charset="-122"/>
            </a:endParaRPr>
          </a:p>
        </p:txBody>
      </p:sp>
      <p:cxnSp>
        <p:nvCxnSpPr>
          <p:cNvPr id="640011" name="直接连接符 2"/>
          <p:cNvCxnSpPr>
            <a:cxnSpLocks noChangeShapeType="1"/>
          </p:cNvCxnSpPr>
          <p:nvPr userDrawn="1"/>
        </p:nvCxnSpPr>
        <p:spPr bwMode="auto">
          <a:xfrm flipV="1">
            <a:off x="2339975" y="1125538"/>
            <a:ext cx="6264275" cy="0"/>
          </a:xfrm>
          <a:prstGeom prst="line">
            <a:avLst/>
          </a:prstGeom>
          <a:noFill/>
          <a:ln w="9525">
            <a:solidFill>
              <a:srgbClr val="8E1F0C"/>
            </a:solidFill>
            <a:round/>
          </a:ln>
        </p:spPr>
      </p:cxn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hf sldNum="0" hdr="0" ftr="0" dt="0"/>
  <p:txStyles>
    <p:titleStyle>
      <a:lvl1pPr algn="ctr" rtl="0" eaLnBrk="0" fontAlgn="base" hangingPunct="0">
        <a:spcBef>
          <a:spcPct val="0"/>
        </a:spcBef>
        <a:spcAft>
          <a:spcPct val="0"/>
        </a:spcAft>
        <a:defRPr sz="3600" b="1" kern="1200">
          <a:solidFill>
            <a:srgbClr val="FF1515"/>
          </a:solidFill>
          <a:effectLst>
            <a:outerShdw blurRad="38100" dist="38100" dir="2700000">
              <a:srgbClr val="000000"/>
            </a:outerShdw>
          </a:effectLst>
          <a:latin typeface="+mj-lt"/>
          <a:ea typeface="+mj-ea"/>
          <a:cs typeface="+mj-cs"/>
        </a:defRPr>
      </a:lvl1pPr>
      <a:lvl2pPr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2pPr>
      <a:lvl3pPr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3pPr>
      <a:lvl4pPr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4pPr>
      <a:lvl5pPr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5pPr>
      <a:lvl6pPr marL="457200"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6pPr>
      <a:lvl7pPr marL="914400"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7pPr>
      <a:lvl8pPr marL="1371600"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8pPr>
      <a:lvl9pPr marL="1828800"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b="1" kern="1200">
          <a:solidFill>
            <a:schemeClr val="tx1"/>
          </a:solidFill>
          <a:effectLst>
            <a:outerShdw blurRad="38100" dist="38100" dir="2700000">
              <a:srgbClr val="FFFFFF"/>
            </a:outerShdw>
          </a:effectLst>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b="1" kern="1200">
          <a:solidFill>
            <a:schemeClr val="tx1"/>
          </a:solidFill>
          <a:effectLst>
            <a:outerShdw blurRad="38100" dist="38100" dir="2700000">
              <a:srgbClr val="FFFFFF"/>
            </a:outerShdw>
          </a:effectLst>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b="1" kern="1200">
          <a:solidFill>
            <a:schemeClr val="tx1"/>
          </a:solidFill>
          <a:effectLst>
            <a:outerShdw blurRad="38100" dist="38100" dir="2700000">
              <a:srgbClr val="FFFFFF"/>
            </a:outerShdw>
          </a:effectLst>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b="1" kern="1200">
          <a:solidFill>
            <a:schemeClr val="tx1"/>
          </a:solidFill>
          <a:effectLst>
            <a:outerShdw blurRad="38100" dist="38100" dir="2700000">
              <a:srgbClr val="FFFFFF"/>
            </a:outerShdw>
          </a:effectLst>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b="1" kern="1200">
          <a:solidFill>
            <a:schemeClr val="tx1"/>
          </a:solidFill>
          <a:effectLst>
            <a:outerShdw blurRad="38100" dist="38100" dir="2700000">
              <a:srgbClr val="FFFFFF"/>
            </a:outerShdw>
          </a:effectLst>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p:cNvPicPr>
          <p:nvPr/>
        </p:nvPicPr>
        <p:blipFill>
          <a:blip r:embed="rId13"/>
          <a:srcRect/>
          <a:stretch>
            <a:fillRect/>
          </a:stretch>
        </p:blipFill>
        <p:spPr bwMode="auto">
          <a:xfrm>
            <a:off x="0" y="1588"/>
            <a:ext cx="9144000" cy="6854825"/>
          </a:xfrm>
          <a:prstGeom prst="rect">
            <a:avLst/>
          </a:prstGeom>
          <a:noFill/>
          <a:ln w="9525">
            <a:noFill/>
            <a:miter lim="800000"/>
            <a:headEnd/>
            <a:tailEnd/>
          </a:ln>
        </p:spPr>
      </p:pic>
      <p:pic>
        <p:nvPicPr>
          <p:cNvPr id="62467" name="Picture 5" descr="C:\Users\PC\Desktop\zqq\26_0013_p------3.png"/>
          <p:cNvPicPr>
            <a:picLocks noChangeAspect="1"/>
          </p:cNvPicPr>
          <p:nvPr/>
        </p:nvPicPr>
        <p:blipFill>
          <a:blip r:embed="rId14"/>
          <a:srcRect/>
          <a:stretch>
            <a:fillRect/>
          </a:stretch>
        </p:blipFill>
        <p:spPr bwMode="auto">
          <a:xfrm>
            <a:off x="0" y="2974975"/>
            <a:ext cx="8656638" cy="1998663"/>
          </a:xfrm>
          <a:prstGeom prst="rect">
            <a:avLst/>
          </a:prstGeom>
          <a:noFill/>
          <a:ln w="9525">
            <a:noFill/>
            <a:miter lim="800000"/>
            <a:headEnd/>
            <a:tailEnd/>
          </a:ln>
        </p:spPr>
      </p:pic>
      <p:pic>
        <p:nvPicPr>
          <p:cNvPr id="62468" name="Picture 2" descr="C:\Users\PC\Desktop\zqq\20159_0001_-----14.png"/>
          <p:cNvPicPr>
            <a:picLocks noChangeAspect="1"/>
          </p:cNvPicPr>
          <p:nvPr/>
        </p:nvPicPr>
        <p:blipFill>
          <a:blip r:embed="rId15"/>
          <a:srcRect/>
          <a:stretch>
            <a:fillRect/>
          </a:stretch>
        </p:blipFill>
        <p:spPr bwMode="auto">
          <a:xfrm>
            <a:off x="93663" y="2974975"/>
            <a:ext cx="598487" cy="1663700"/>
          </a:xfrm>
          <a:prstGeom prst="rect">
            <a:avLst/>
          </a:prstGeom>
          <a:noFill/>
          <a:ln w="9525">
            <a:noFill/>
            <a:miter lim="800000"/>
            <a:headEnd/>
            <a:tailEnd/>
          </a:ln>
        </p:spPr>
      </p:pic>
      <p:pic>
        <p:nvPicPr>
          <p:cNvPr id="62469" name="Picture 6" descr="C:\Users\PC\Desktop\zqq\20158_0011_7.png"/>
          <p:cNvPicPr>
            <a:picLocks noChangeAspect="1"/>
          </p:cNvPicPr>
          <p:nvPr/>
        </p:nvPicPr>
        <p:blipFill>
          <a:blip r:embed="rId16"/>
          <a:srcRect/>
          <a:stretch>
            <a:fillRect/>
          </a:stretch>
        </p:blipFill>
        <p:spPr bwMode="auto">
          <a:xfrm>
            <a:off x="6527800" y="665163"/>
            <a:ext cx="2616200" cy="3660775"/>
          </a:xfrm>
          <a:prstGeom prst="rect">
            <a:avLst/>
          </a:prstGeom>
          <a:noFill/>
          <a:ln w="9525">
            <a:noFill/>
            <a:miter lim="800000"/>
            <a:headEnd/>
            <a:tailEnd/>
          </a:ln>
        </p:spPr>
      </p:pic>
      <p:sp>
        <p:nvSpPr>
          <p:cNvPr id="6150" name="矩形 1"/>
          <p:cNvSpPr/>
          <p:nvPr/>
        </p:nvSpPr>
        <p:spPr>
          <a:xfrm>
            <a:off x="0" y="4162425"/>
            <a:ext cx="9144000" cy="2695575"/>
          </a:xfrm>
          <a:custGeom>
            <a:avLst/>
            <a:gdLst/>
            <a:ahLst/>
            <a:cxnLst>
              <a:cxn ang="0">
                <a:pos x="0" y="0"/>
              </a:cxn>
              <a:cxn ang="0">
                <a:pos x="1244600" y="378968"/>
              </a:cxn>
              <a:cxn ang="0">
                <a:pos x="9144000" y="0"/>
              </a:cxn>
              <a:cxn ang="0">
                <a:pos x="9144000" y="2245868"/>
              </a:cxn>
              <a:cxn ang="0">
                <a:pos x="0" y="2245868"/>
              </a:cxn>
              <a:cxn ang="0">
                <a:pos x="0" y="0"/>
              </a:cxn>
            </a:cxnLst>
            <a:rect l="0" t="0" r="0" b="0"/>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62471" name="组合 4"/>
          <p:cNvPicPr>
            <a:picLocks noChangeAspect="1" noChangeArrowheads="1"/>
          </p:cNvPicPr>
          <p:nvPr/>
        </p:nvPicPr>
        <p:blipFill>
          <a:blip r:embed="rId17"/>
          <a:srcRect/>
          <a:stretch>
            <a:fillRect/>
          </a:stretch>
        </p:blipFill>
        <p:spPr bwMode="auto">
          <a:xfrm>
            <a:off x="23813" y="5216525"/>
            <a:ext cx="6602412" cy="1792288"/>
          </a:xfrm>
          <a:prstGeom prst="rect">
            <a:avLst/>
          </a:prstGeom>
          <a:noFill/>
          <a:ln w="9525">
            <a:noFill/>
            <a:miter lim="800000"/>
            <a:headEnd/>
            <a:tailEnd/>
          </a:ln>
        </p:spPr>
      </p:pic>
      <p:pic>
        <p:nvPicPr>
          <p:cNvPr id="62472" name="Picture 2" descr="C:\Users\PC\Desktop\zqq\20_0006_-----4.png"/>
          <p:cNvPicPr>
            <a:picLocks noChangeAspect="1"/>
          </p:cNvPicPr>
          <p:nvPr/>
        </p:nvPicPr>
        <p:blipFill>
          <a:blip r:embed="rId18"/>
          <a:srcRect/>
          <a:stretch>
            <a:fillRect/>
          </a:stretch>
        </p:blipFill>
        <p:spPr bwMode="auto">
          <a:xfrm>
            <a:off x="0" y="3744913"/>
            <a:ext cx="9144000" cy="15319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74754"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7171" name="TextBox 10">
            <a:hlinkClick r:id="" action="ppaction://hlinkshowjump?jump=nextslide"/>
          </p:cNvPr>
          <p:cNvSpPr txBox="1"/>
          <p:nvPr/>
        </p:nvSpPr>
        <p:spPr>
          <a:xfrm>
            <a:off x="882650" y="650875"/>
            <a:ext cx="235426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认真学习贯彻党的十八届四中全会精神 </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7172"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sp>
        <p:nvSpPr>
          <p:cNvPr id="7173" name="Freeform 8"/>
          <p:cNvSpPr>
            <a:spLocks noEditPoints="1"/>
          </p:cNvSpPr>
          <p:nvPr/>
        </p:nvSpPr>
        <p:spPr>
          <a:xfrm>
            <a:off x="971550" y="247650"/>
            <a:ext cx="1223963" cy="422275"/>
          </a:xfrm>
          <a:custGeom>
            <a:avLst/>
            <a:gdLst/>
            <a:ahLst/>
            <a:cxnLst>
              <a:cxn ang="0">
                <a:pos x="11672" y="3582"/>
              </a:cxn>
              <a:cxn ang="0">
                <a:pos x="3581" y="360"/>
              </a:cxn>
              <a:cxn ang="0">
                <a:pos x="3344" y="888"/>
              </a:cxn>
              <a:cxn ang="0">
                <a:pos x="16809" y="38"/>
              </a:cxn>
              <a:cxn ang="0">
                <a:pos x="17716" y="875"/>
              </a:cxn>
              <a:cxn ang="0">
                <a:pos x="17216" y="1776"/>
              </a:cxn>
              <a:cxn ang="0">
                <a:pos x="17387" y="4568"/>
              </a:cxn>
              <a:cxn ang="0">
                <a:pos x="15887" y="4244"/>
              </a:cxn>
              <a:cxn ang="0">
                <a:pos x="16835" y="1946"/>
              </a:cxn>
              <a:cxn ang="0">
                <a:pos x="16303" y="482"/>
              </a:cxn>
              <a:cxn ang="0">
                <a:pos x="14209" y="1161"/>
              </a:cxn>
              <a:cxn ang="0">
                <a:pos x="15126" y="250"/>
              </a:cxn>
              <a:cxn ang="0">
                <a:pos x="15822" y="1690"/>
              </a:cxn>
              <a:cxn ang="0">
                <a:pos x="16258" y="2099"/>
              </a:cxn>
              <a:cxn ang="0">
                <a:pos x="15651" y="2869"/>
              </a:cxn>
              <a:cxn ang="0">
                <a:pos x="14460" y="3239"/>
              </a:cxn>
              <a:cxn ang="0">
                <a:pos x="14995" y="2139"/>
              </a:cxn>
              <a:cxn ang="0">
                <a:pos x="15354" y="1380"/>
              </a:cxn>
              <a:cxn ang="0">
                <a:pos x="15214" y="1113"/>
              </a:cxn>
              <a:cxn ang="0">
                <a:pos x="14034" y="1757"/>
              </a:cxn>
              <a:cxn ang="0">
                <a:pos x="14015" y="3747"/>
              </a:cxn>
              <a:cxn ang="0">
                <a:pos x="13319" y="4051"/>
              </a:cxn>
              <a:cxn ang="0">
                <a:pos x="13863" y="1942"/>
              </a:cxn>
              <a:cxn ang="0">
                <a:pos x="15959" y="2003"/>
              </a:cxn>
              <a:cxn ang="0">
                <a:pos x="15713" y="2293"/>
              </a:cxn>
              <a:cxn ang="0">
                <a:pos x="15283" y="2337"/>
              </a:cxn>
              <a:cxn ang="0">
                <a:pos x="16495" y="2868"/>
              </a:cxn>
              <a:cxn ang="0">
                <a:pos x="12230" y="1741"/>
              </a:cxn>
              <a:cxn ang="0">
                <a:pos x="12879" y="2402"/>
              </a:cxn>
              <a:cxn ang="0">
                <a:pos x="12010" y="961"/>
              </a:cxn>
              <a:cxn ang="0">
                <a:pos x="10591" y="1754"/>
              </a:cxn>
              <a:cxn ang="0">
                <a:pos x="10782" y="3325"/>
              </a:cxn>
              <a:cxn ang="0">
                <a:pos x="10245" y="3275"/>
              </a:cxn>
              <a:cxn ang="0">
                <a:pos x="12494" y="4207"/>
              </a:cxn>
              <a:cxn ang="0">
                <a:pos x="9556" y="3885"/>
              </a:cxn>
              <a:cxn ang="0">
                <a:pos x="9013" y="3603"/>
              </a:cxn>
              <a:cxn ang="0">
                <a:pos x="8401" y="2456"/>
              </a:cxn>
              <a:cxn ang="0">
                <a:pos x="7852" y="4303"/>
              </a:cxn>
              <a:cxn ang="0">
                <a:pos x="8371" y="2748"/>
              </a:cxn>
              <a:cxn ang="0">
                <a:pos x="7912" y="2395"/>
              </a:cxn>
              <a:cxn ang="0">
                <a:pos x="7787" y="1822"/>
              </a:cxn>
              <a:cxn ang="0">
                <a:pos x="7498" y="1522"/>
              </a:cxn>
              <a:cxn ang="0">
                <a:pos x="8608" y="1128"/>
              </a:cxn>
              <a:cxn ang="0">
                <a:pos x="6844" y="1509"/>
              </a:cxn>
              <a:cxn ang="0">
                <a:pos x="3709" y="1906"/>
              </a:cxn>
              <a:cxn ang="0">
                <a:pos x="3344" y="2683"/>
              </a:cxn>
              <a:cxn ang="0">
                <a:pos x="4118" y="3294"/>
              </a:cxn>
              <a:cxn ang="0">
                <a:pos x="4887" y="3645"/>
              </a:cxn>
              <a:cxn ang="0">
                <a:pos x="5477" y="4138"/>
              </a:cxn>
              <a:cxn ang="0">
                <a:pos x="3522" y="3678"/>
              </a:cxn>
              <a:cxn ang="0">
                <a:pos x="3211" y="4524"/>
              </a:cxn>
              <a:cxn ang="0">
                <a:pos x="2550" y="4259"/>
              </a:cxn>
              <a:cxn ang="0">
                <a:pos x="1645" y="4995"/>
              </a:cxn>
              <a:cxn ang="0">
                <a:pos x="592" y="4089"/>
              </a:cxn>
              <a:cxn ang="0">
                <a:pos x="551" y="3143"/>
              </a:cxn>
              <a:cxn ang="0">
                <a:pos x="1591" y="1562"/>
              </a:cxn>
              <a:cxn ang="0">
                <a:pos x="1347" y="3785"/>
              </a:cxn>
              <a:cxn ang="0">
                <a:pos x="1726" y="4018"/>
              </a:cxn>
              <a:cxn ang="0">
                <a:pos x="2126" y="2514"/>
              </a:cxn>
              <a:cxn ang="0">
                <a:pos x="6299" y="3326"/>
              </a:cxn>
              <a:cxn ang="0">
                <a:pos x="6774" y="3357"/>
              </a:cxn>
              <a:cxn ang="0">
                <a:pos x="7070" y="3510"/>
              </a:cxn>
              <a:cxn ang="0">
                <a:pos x="6029" y="3824"/>
              </a:cxn>
            </a:cxnLst>
            <a:rect l="0" t="0" r="0" b="0"/>
            <a:pathLst>
              <a:path w="17750" h="5110">
                <a:moveTo>
                  <a:pt x="3004" y="3107"/>
                </a:moveTo>
                <a:lnTo>
                  <a:pt x="2992" y="3110"/>
                </a:lnTo>
                <a:lnTo>
                  <a:pt x="2980" y="3116"/>
                </a:lnTo>
                <a:lnTo>
                  <a:pt x="2971" y="3124"/>
                </a:lnTo>
                <a:lnTo>
                  <a:pt x="2962" y="3135"/>
                </a:lnTo>
                <a:lnTo>
                  <a:pt x="2955" y="3152"/>
                </a:lnTo>
                <a:lnTo>
                  <a:pt x="2937" y="3294"/>
                </a:lnTo>
                <a:lnTo>
                  <a:pt x="2998" y="3907"/>
                </a:lnTo>
                <a:lnTo>
                  <a:pt x="3160" y="3825"/>
                </a:lnTo>
                <a:lnTo>
                  <a:pt x="3384" y="3660"/>
                </a:lnTo>
                <a:lnTo>
                  <a:pt x="3609" y="3539"/>
                </a:lnTo>
                <a:lnTo>
                  <a:pt x="3242" y="3233"/>
                </a:lnTo>
                <a:lnTo>
                  <a:pt x="3231" y="3232"/>
                </a:lnTo>
                <a:lnTo>
                  <a:pt x="3222" y="3229"/>
                </a:lnTo>
                <a:lnTo>
                  <a:pt x="3201" y="3217"/>
                </a:lnTo>
                <a:lnTo>
                  <a:pt x="3189" y="3208"/>
                </a:lnTo>
                <a:lnTo>
                  <a:pt x="3138" y="3144"/>
                </a:lnTo>
                <a:lnTo>
                  <a:pt x="3114" y="3127"/>
                </a:lnTo>
                <a:lnTo>
                  <a:pt x="3101" y="3118"/>
                </a:lnTo>
                <a:lnTo>
                  <a:pt x="3073" y="3111"/>
                </a:lnTo>
                <a:lnTo>
                  <a:pt x="3059" y="3111"/>
                </a:lnTo>
                <a:lnTo>
                  <a:pt x="3037" y="3107"/>
                </a:lnTo>
                <a:lnTo>
                  <a:pt x="3020" y="3104"/>
                </a:lnTo>
                <a:lnTo>
                  <a:pt x="3004" y="3107"/>
                </a:lnTo>
                <a:close/>
                <a:moveTo>
                  <a:pt x="12604" y="3337"/>
                </a:moveTo>
                <a:lnTo>
                  <a:pt x="12593" y="3322"/>
                </a:lnTo>
                <a:lnTo>
                  <a:pt x="12580" y="3310"/>
                </a:lnTo>
                <a:lnTo>
                  <a:pt x="12570" y="3304"/>
                </a:lnTo>
                <a:lnTo>
                  <a:pt x="12219" y="3447"/>
                </a:lnTo>
                <a:lnTo>
                  <a:pt x="12185" y="3481"/>
                </a:lnTo>
                <a:lnTo>
                  <a:pt x="11900" y="3602"/>
                </a:lnTo>
                <a:lnTo>
                  <a:pt x="11802" y="3591"/>
                </a:lnTo>
                <a:lnTo>
                  <a:pt x="11724" y="3602"/>
                </a:lnTo>
                <a:lnTo>
                  <a:pt x="11691" y="3579"/>
                </a:lnTo>
                <a:lnTo>
                  <a:pt x="11680" y="3581"/>
                </a:lnTo>
                <a:lnTo>
                  <a:pt x="11672" y="3582"/>
                </a:lnTo>
                <a:lnTo>
                  <a:pt x="11663" y="3585"/>
                </a:lnTo>
                <a:lnTo>
                  <a:pt x="11657" y="3591"/>
                </a:lnTo>
                <a:lnTo>
                  <a:pt x="11672" y="3644"/>
                </a:lnTo>
                <a:lnTo>
                  <a:pt x="11774" y="3857"/>
                </a:lnTo>
                <a:lnTo>
                  <a:pt x="11802" y="3899"/>
                </a:lnTo>
                <a:lnTo>
                  <a:pt x="11834" y="3888"/>
                </a:lnTo>
                <a:lnTo>
                  <a:pt x="12131" y="3810"/>
                </a:lnTo>
                <a:lnTo>
                  <a:pt x="12165" y="3787"/>
                </a:lnTo>
                <a:lnTo>
                  <a:pt x="12200" y="3764"/>
                </a:lnTo>
                <a:lnTo>
                  <a:pt x="12234" y="3740"/>
                </a:lnTo>
                <a:lnTo>
                  <a:pt x="12269" y="3717"/>
                </a:lnTo>
                <a:lnTo>
                  <a:pt x="12303" y="3694"/>
                </a:lnTo>
                <a:lnTo>
                  <a:pt x="12337" y="3670"/>
                </a:lnTo>
                <a:lnTo>
                  <a:pt x="12372" y="3647"/>
                </a:lnTo>
                <a:lnTo>
                  <a:pt x="12405" y="3624"/>
                </a:lnTo>
                <a:lnTo>
                  <a:pt x="12446" y="3591"/>
                </a:lnTo>
                <a:lnTo>
                  <a:pt x="12455" y="3582"/>
                </a:lnTo>
                <a:lnTo>
                  <a:pt x="12457" y="3578"/>
                </a:lnTo>
                <a:lnTo>
                  <a:pt x="12465" y="3573"/>
                </a:lnTo>
                <a:lnTo>
                  <a:pt x="12483" y="3557"/>
                </a:lnTo>
                <a:lnTo>
                  <a:pt x="12604" y="3337"/>
                </a:lnTo>
                <a:close/>
                <a:moveTo>
                  <a:pt x="3242" y="521"/>
                </a:moveTo>
                <a:lnTo>
                  <a:pt x="3243" y="501"/>
                </a:lnTo>
                <a:lnTo>
                  <a:pt x="3246" y="485"/>
                </a:lnTo>
                <a:lnTo>
                  <a:pt x="3253" y="469"/>
                </a:lnTo>
                <a:lnTo>
                  <a:pt x="3263" y="460"/>
                </a:lnTo>
                <a:lnTo>
                  <a:pt x="3508" y="398"/>
                </a:lnTo>
                <a:lnTo>
                  <a:pt x="3528" y="357"/>
                </a:lnTo>
                <a:lnTo>
                  <a:pt x="3553" y="366"/>
                </a:lnTo>
                <a:lnTo>
                  <a:pt x="3562" y="367"/>
                </a:lnTo>
                <a:lnTo>
                  <a:pt x="3566" y="366"/>
                </a:lnTo>
                <a:lnTo>
                  <a:pt x="3569" y="366"/>
                </a:lnTo>
                <a:lnTo>
                  <a:pt x="3576" y="364"/>
                </a:lnTo>
                <a:lnTo>
                  <a:pt x="3578" y="361"/>
                </a:lnTo>
                <a:lnTo>
                  <a:pt x="3578" y="360"/>
                </a:lnTo>
                <a:lnTo>
                  <a:pt x="3581" y="360"/>
                </a:lnTo>
                <a:lnTo>
                  <a:pt x="3588" y="357"/>
                </a:lnTo>
                <a:lnTo>
                  <a:pt x="3612" y="349"/>
                </a:lnTo>
                <a:lnTo>
                  <a:pt x="3659" y="342"/>
                </a:lnTo>
                <a:lnTo>
                  <a:pt x="3704" y="344"/>
                </a:lnTo>
                <a:lnTo>
                  <a:pt x="3746" y="356"/>
                </a:lnTo>
                <a:lnTo>
                  <a:pt x="3784" y="376"/>
                </a:lnTo>
                <a:lnTo>
                  <a:pt x="3818" y="405"/>
                </a:lnTo>
                <a:lnTo>
                  <a:pt x="3851" y="444"/>
                </a:lnTo>
                <a:lnTo>
                  <a:pt x="3881" y="492"/>
                </a:lnTo>
                <a:lnTo>
                  <a:pt x="3998" y="709"/>
                </a:lnTo>
                <a:lnTo>
                  <a:pt x="4028" y="756"/>
                </a:lnTo>
                <a:lnTo>
                  <a:pt x="4033" y="761"/>
                </a:lnTo>
                <a:lnTo>
                  <a:pt x="4036" y="766"/>
                </a:lnTo>
                <a:lnTo>
                  <a:pt x="4038" y="772"/>
                </a:lnTo>
                <a:lnTo>
                  <a:pt x="4040" y="802"/>
                </a:lnTo>
                <a:lnTo>
                  <a:pt x="4031" y="857"/>
                </a:lnTo>
                <a:lnTo>
                  <a:pt x="3976" y="1010"/>
                </a:lnTo>
                <a:lnTo>
                  <a:pt x="3959" y="1004"/>
                </a:lnTo>
                <a:lnTo>
                  <a:pt x="3944" y="1004"/>
                </a:lnTo>
                <a:lnTo>
                  <a:pt x="3927" y="1007"/>
                </a:lnTo>
                <a:lnTo>
                  <a:pt x="3898" y="1023"/>
                </a:lnTo>
                <a:lnTo>
                  <a:pt x="3867" y="1051"/>
                </a:lnTo>
                <a:lnTo>
                  <a:pt x="3854" y="1070"/>
                </a:lnTo>
                <a:lnTo>
                  <a:pt x="3772" y="1070"/>
                </a:lnTo>
                <a:lnTo>
                  <a:pt x="3742" y="1077"/>
                </a:lnTo>
                <a:lnTo>
                  <a:pt x="3715" y="1075"/>
                </a:lnTo>
                <a:lnTo>
                  <a:pt x="3703" y="1072"/>
                </a:lnTo>
                <a:lnTo>
                  <a:pt x="3691" y="1067"/>
                </a:lnTo>
                <a:lnTo>
                  <a:pt x="3670" y="1051"/>
                </a:lnTo>
                <a:lnTo>
                  <a:pt x="3569" y="1030"/>
                </a:lnTo>
                <a:lnTo>
                  <a:pt x="3528" y="1011"/>
                </a:lnTo>
                <a:lnTo>
                  <a:pt x="3517" y="1004"/>
                </a:lnTo>
                <a:lnTo>
                  <a:pt x="3498" y="987"/>
                </a:lnTo>
                <a:lnTo>
                  <a:pt x="3491" y="978"/>
                </a:lnTo>
                <a:lnTo>
                  <a:pt x="3487" y="969"/>
                </a:lnTo>
                <a:lnTo>
                  <a:pt x="3344" y="888"/>
                </a:lnTo>
                <a:lnTo>
                  <a:pt x="3222" y="786"/>
                </a:lnTo>
                <a:lnTo>
                  <a:pt x="3206" y="782"/>
                </a:lnTo>
                <a:lnTo>
                  <a:pt x="3189" y="779"/>
                </a:lnTo>
                <a:lnTo>
                  <a:pt x="3174" y="770"/>
                </a:lnTo>
                <a:lnTo>
                  <a:pt x="3144" y="745"/>
                </a:lnTo>
                <a:lnTo>
                  <a:pt x="3128" y="728"/>
                </a:lnTo>
                <a:lnTo>
                  <a:pt x="3100" y="684"/>
                </a:lnTo>
                <a:lnTo>
                  <a:pt x="3108" y="685"/>
                </a:lnTo>
                <a:lnTo>
                  <a:pt x="3117" y="685"/>
                </a:lnTo>
                <a:lnTo>
                  <a:pt x="3137" y="680"/>
                </a:lnTo>
                <a:lnTo>
                  <a:pt x="3156" y="669"/>
                </a:lnTo>
                <a:lnTo>
                  <a:pt x="3175" y="652"/>
                </a:lnTo>
                <a:lnTo>
                  <a:pt x="3191" y="627"/>
                </a:lnTo>
                <a:lnTo>
                  <a:pt x="3192" y="623"/>
                </a:lnTo>
                <a:lnTo>
                  <a:pt x="3208" y="597"/>
                </a:lnTo>
                <a:lnTo>
                  <a:pt x="3242" y="521"/>
                </a:lnTo>
                <a:close/>
                <a:moveTo>
                  <a:pt x="16023" y="29"/>
                </a:moveTo>
                <a:lnTo>
                  <a:pt x="16066" y="22"/>
                </a:lnTo>
                <a:lnTo>
                  <a:pt x="16109" y="17"/>
                </a:lnTo>
                <a:lnTo>
                  <a:pt x="16153" y="12"/>
                </a:lnTo>
                <a:lnTo>
                  <a:pt x="16195" y="9"/>
                </a:lnTo>
                <a:lnTo>
                  <a:pt x="16238" y="6"/>
                </a:lnTo>
                <a:lnTo>
                  <a:pt x="16280" y="3"/>
                </a:lnTo>
                <a:lnTo>
                  <a:pt x="16322" y="1"/>
                </a:lnTo>
                <a:lnTo>
                  <a:pt x="16364" y="0"/>
                </a:lnTo>
                <a:lnTo>
                  <a:pt x="16405" y="0"/>
                </a:lnTo>
                <a:lnTo>
                  <a:pt x="16448" y="0"/>
                </a:lnTo>
                <a:lnTo>
                  <a:pt x="16489" y="1"/>
                </a:lnTo>
                <a:lnTo>
                  <a:pt x="16529" y="3"/>
                </a:lnTo>
                <a:lnTo>
                  <a:pt x="16570" y="7"/>
                </a:lnTo>
                <a:lnTo>
                  <a:pt x="16611" y="10"/>
                </a:lnTo>
                <a:lnTo>
                  <a:pt x="16651" y="13"/>
                </a:lnTo>
                <a:lnTo>
                  <a:pt x="16691" y="19"/>
                </a:lnTo>
                <a:lnTo>
                  <a:pt x="16730" y="24"/>
                </a:lnTo>
                <a:lnTo>
                  <a:pt x="16769" y="30"/>
                </a:lnTo>
                <a:lnTo>
                  <a:pt x="16809" y="38"/>
                </a:lnTo>
                <a:lnTo>
                  <a:pt x="16848" y="44"/>
                </a:lnTo>
                <a:lnTo>
                  <a:pt x="16887" y="53"/>
                </a:lnTo>
                <a:lnTo>
                  <a:pt x="16925" y="62"/>
                </a:lnTo>
                <a:lnTo>
                  <a:pt x="16963" y="72"/>
                </a:lnTo>
                <a:lnTo>
                  <a:pt x="17001" y="83"/>
                </a:lnTo>
                <a:lnTo>
                  <a:pt x="17039" y="94"/>
                </a:lnTo>
                <a:lnTo>
                  <a:pt x="17077" y="107"/>
                </a:lnTo>
                <a:lnTo>
                  <a:pt x="17114" y="119"/>
                </a:lnTo>
                <a:lnTo>
                  <a:pt x="17151" y="132"/>
                </a:lnTo>
                <a:lnTo>
                  <a:pt x="17188" y="147"/>
                </a:lnTo>
                <a:lnTo>
                  <a:pt x="17224" y="162"/>
                </a:lnTo>
                <a:lnTo>
                  <a:pt x="17261" y="178"/>
                </a:lnTo>
                <a:lnTo>
                  <a:pt x="17297" y="193"/>
                </a:lnTo>
                <a:lnTo>
                  <a:pt x="17298" y="203"/>
                </a:lnTo>
                <a:lnTo>
                  <a:pt x="17302" y="212"/>
                </a:lnTo>
                <a:lnTo>
                  <a:pt x="17305" y="222"/>
                </a:lnTo>
                <a:lnTo>
                  <a:pt x="17308" y="232"/>
                </a:lnTo>
                <a:lnTo>
                  <a:pt x="17320" y="254"/>
                </a:lnTo>
                <a:lnTo>
                  <a:pt x="17333" y="277"/>
                </a:lnTo>
                <a:lnTo>
                  <a:pt x="17351" y="302"/>
                </a:lnTo>
                <a:lnTo>
                  <a:pt x="17371" y="327"/>
                </a:lnTo>
                <a:lnTo>
                  <a:pt x="17394" y="355"/>
                </a:lnTo>
                <a:lnTo>
                  <a:pt x="17421" y="384"/>
                </a:lnTo>
                <a:lnTo>
                  <a:pt x="17450" y="414"/>
                </a:lnTo>
                <a:lnTo>
                  <a:pt x="17484" y="446"/>
                </a:lnTo>
                <a:lnTo>
                  <a:pt x="17520" y="479"/>
                </a:lnTo>
                <a:lnTo>
                  <a:pt x="17559" y="514"/>
                </a:lnTo>
                <a:lnTo>
                  <a:pt x="17602" y="549"/>
                </a:lnTo>
                <a:lnTo>
                  <a:pt x="17648" y="587"/>
                </a:lnTo>
                <a:lnTo>
                  <a:pt x="17698" y="626"/>
                </a:lnTo>
                <a:lnTo>
                  <a:pt x="17750" y="667"/>
                </a:lnTo>
                <a:lnTo>
                  <a:pt x="17744" y="714"/>
                </a:lnTo>
                <a:lnTo>
                  <a:pt x="17738" y="759"/>
                </a:lnTo>
                <a:lnTo>
                  <a:pt x="17731" y="800"/>
                </a:lnTo>
                <a:lnTo>
                  <a:pt x="17724" y="839"/>
                </a:lnTo>
                <a:lnTo>
                  <a:pt x="17716" y="875"/>
                </a:lnTo>
                <a:lnTo>
                  <a:pt x="17707" y="908"/>
                </a:lnTo>
                <a:lnTo>
                  <a:pt x="17698" y="938"/>
                </a:lnTo>
                <a:lnTo>
                  <a:pt x="17688" y="966"/>
                </a:lnTo>
                <a:lnTo>
                  <a:pt x="17677" y="989"/>
                </a:lnTo>
                <a:lnTo>
                  <a:pt x="17666" y="1011"/>
                </a:lnTo>
                <a:lnTo>
                  <a:pt x="17655" y="1029"/>
                </a:lnTo>
                <a:lnTo>
                  <a:pt x="17641" y="1044"/>
                </a:lnTo>
                <a:lnTo>
                  <a:pt x="17635" y="1051"/>
                </a:lnTo>
                <a:lnTo>
                  <a:pt x="17628" y="1058"/>
                </a:lnTo>
                <a:lnTo>
                  <a:pt x="17621" y="1063"/>
                </a:lnTo>
                <a:lnTo>
                  <a:pt x="17615" y="1068"/>
                </a:lnTo>
                <a:lnTo>
                  <a:pt x="17608" y="1071"/>
                </a:lnTo>
                <a:lnTo>
                  <a:pt x="17600" y="1074"/>
                </a:lnTo>
                <a:lnTo>
                  <a:pt x="17592" y="1077"/>
                </a:lnTo>
                <a:lnTo>
                  <a:pt x="17585" y="1079"/>
                </a:lnTo>
                <a:lnTo>
                  <a:pt x="17503" y="1058"/>
                </a:lnTo>
                <a:lnTo>
                  <a:pt x="17480" y="1062"/>
                </a:lnTo>
                <a:lnTo>
                  <a:pt x="17458" y="1069"/>
                </a:lnTo>
                <a:lnTo>
                  <a:pt x="17437" y="1080"/>
                </a:lnTo>
                <a:lnTo>
                  <a:pt x="17417" y="1094"/>
                </a:lnTo>
                <a:lnTo>
                  <a:pt x="17398" y="1112"/>
                </a:lnTo>
                <a:lnTo>
                  <a:pt x="17379" y="1133"/>
                </a:lnTo>
                <a:lnTo>
                  <a:pt x="17363" y="1158"/>
                </a:lnTo>
                <a:lnTo>
                  <a:pt x="17346" y="1185"/>
                </a:lnTo>
                <a:lnTo>
                  <a:pt x="17331" y="1215"/>
                </a:lnTo>
                <a:lnTo>
                  <a:pt x="17315" y="1250"/>
                </a:lnTo>
                <a:lnTo>
                  <a:pt x="17302" y="1287"/>
                </a:lnTo>
                <a:lnTo>
                  <a:pt x="17289" y="1329"/>
                </a:lnTo>
                <a:lnTo>
                  <a:pt x="17276" y="1373"/>
                </a:lnTo>
                <a:lnTo>
                  <a:pt x="17265" y="1421"/>
                </a:lnTo>
                <a:lnTo>
                  <a:pt x="17255" y="1472"/>
                </a:lnTo>
                <a:lnTo>
                  <a:pt x="17246" y="1526"/>
                </a:lnTo>
                <a:lnTo>
                  <a:pt x="17237" y="1584"/>
                </a:lnTo>
                <a:lnTo>
                  <a:pt x="17230" y="1644"/>
                </a:lnTo>
                <a:lnTo>
                  <a:pt x="17223" y="1708"/>
                </a:lnTo>
                <a:lnTo>
                  <a:pt x="17216" y="1776"/>
                </a:lnTo>
                <a:lnTo>
                  <a:pt x="17212" y="1847"/>
                </a:lnTo>
                <a:lnTo>
                  <a:pt x="17208" y="1921"/>
                </a:lnTo>
                <a:lnTo>
                  <a:pt x="17204" y="1999"/>
                </a:lnTo>
                <a:lnTo>
                  <a:pt x="17202" y="2080"/>
                </a:lnTo>
                <a:lnTo>
                  <a:pt x="17201" y="2164"/>
                </a:lnTo>
                <a:lnTo>
                  <a:pt x="17200" y="2252"/>
                </a:lnTo>
                <a:lnTo>
                  <a:pt x="17200" y="2343"/>
                </a:lnTo>
                <a:lnTo>
                  <a:pt x="17201" y="2437"/>
                </a:lnTo>
                <a:lnTo>
                  <a:pt x="17203" y="2535"/>
                </a:lnTo>
                <a:lnTo>
                  <a:pt x="17206" y="2636"/>
                </a:lnTo>
                <a:lnTo>
                  <a:pt x="17210" y="2740"/>
                </a:lnTo>
                <a:lnTo>
                  <a:pt x="17215" y="2848"/>
                </a:lnTo>
                <a:lnTo>
                  <a:pt x="17211" y="2848"/>
                </a:lnTo>
                <a:lnTo>
                  <a:pt x="17208" y="2849"/>
                </a:lnTo>
                <a:lnTo>
                  <a:pt x="17204" y="2850"/>
                </a:lnTo>
                <a:lnTo>
                  <a:pt x="17201" y="2852"/>
                </a:lnTo>
                <a:lnTo>
                  <a:pt x="17195" y="2859"/>
                </a:lnTo>
                <a:lnTo>
                  <a:pt x="17190" y="2868"/>
                </a:lnTo>
                <a:lnTo>
                  <a:pt x="17186" y="2879"/>
                </a:lnTo>
                <a:lnTo>
                  <a:pt x="17183" y="2894"/>
                </a:lnTo>
                <a:lnTo>
                  <a:pt x="17181" y="2910"/>
                </a:lnTo>
                <a:lnTo>
                  <a:pt x="17179" y="2930"/>
                </a:lnTo>
                <a:lnTo>
                  <a:pt x="17178" y="2951"/>
                </a:lnTo>
                <a:lnTo>
                  <a:pt x="17178" y="2976"/>
                </a:lnTo>
                <a:lnTo>
                  <a:pt x="17179" y="3003"/>
                </a:lnTo>
                <a:lnTo>
                  <a:pt x="17180" y="3032"/>
                </a:lnTo>
                <a:lnTo>
                  <a:pt x="17182" y="3064"/>
                </a:lnTo>
                <a:lnTo>
                  <a:pt x="17185" y="3100"/>
                </a:lnTo>
                <a:lnTo>
                  <a:pt x="17190" y="3137"/>
                </a:lnTo>
                <a:lnTo>
                  <a:pt x="17194" y="3177"/>
                </a:lnTo>
                <a:lnTo>
                  <a:pt x="17215" y="3301"/>
                </a:lnTo>
                <a:lnTo>
                  <a:pt x="17462" y="4432"/>
                </a:lnTo>
                <a:lnTo>
                  <a:pt x="17443" y="4470"/>
                </a:lnTo>
                <a:lnTo>
                  <a:pt x="17425" y="4505"/>
                </a:lnTo>
                <a:lnTo>
                  <a:pt x="17406" y="4537"/>
                </a:lnTo>
                <a:lnTo>
                  <a:pt x="17387" y="4568"/>
                </a:lnTo>
                <a:lnTo>
                  <a:pt x="17367" y="4597"/>
                </a:lnTo>
                <a:lnTo>
                  <a:pt x="17347" y="4623"/>
                </a:lnTo>
                <a:lnTo>
                  <a:pt x="17327" y="4647"/>
                </a:lnTo>
                <a:lnTo>
                  <a:pt x="17307" y="4668"/>
                </a:lnTo>
                <a:lnTo>
                  <a:pt x="17286" y="4688"/>
                </a:lnTo>
                <a:lnTo>
                  <a:pt x="17265" y="4705"/>
                </a:lnTo>
                <a:lnTo>
                  <a:pt x="17244" y="4720"/>
                </a:lnTo>
                <a:lnTo>
                  <a:pt x="17222" y="4733"/>
                </a:lnTo>
                <a:lnTo>
                  <a:pt x="17201" y="4744"/>
                </a:lnTo>
                <a:lnTo>
                  <a:pt x="17178" y="4752"/>
                </a:lnTo>
                <a:lnTo>
                  <a:pt x="17166" y="4755"/>
                </a:lnTo>
                <a:lnTo>
                  <a:pt x="17155" y="4758"/>
                </a:lnTo>
                <a:lnTo>
                  <a:pt x="17144" y="4759"/>
                </a:lnTo>
                <a:lnTo>
                  <a:pt x="17132" y="4761"/>
                </a:lnTo>
                <a:lnTo>
                  <a:pt x="17050" y="4736"/>
                </a:lnTo>
                <a:lnTo>
                  <a:pt x="16970" y="4710"/>
                </a:lnTo>
                <a:lnTo>
                  <a:pt x="16892" y="4685"/>
                </a:lnTo>
                <a:lnTo>
                  <a:pt x="16818" y="4660"/>
                </a:lnTo>
                <a:lnTo>
                  <a:pt x="16745" y="4635"/>
                </a:lnTo>
                <a:lnTo>
                  <a:pt x="16675" y="4611"/>
                </a:lnTo>
                <a:lnTo>
                  <a:pt x="16607" y="4586"/>
                </a:lnTo>
                <a:lnTo>
                  <a:pt x="16543" y="4562"/>
                </a:lnTo>
                <a:lnTo>
                  <a:pt x="16480" y="4538"/>
                </a:lnTo>
                <a:lnTo>
                  <a:pt x="16420" y="4514"/>
                </a:lnTo>
                <a:lnTo>
                  <a:pt x="16362" y="4491"/>
                </a:lnTo>
                <a:lnTo>
                  <a:pt x="16307" y="4467"/>
                </a:lnTo>
                <a:lnTo>
                  <a:pt x="16253" y="4444"/>
                </a:lnTo>
                <a:lnTo>
                  <a:pt x="16204" y="4421"/>
                </a:lnTo>
                <a:lnTo>
                  <a:pt x="16155" y="4399"/>
                </a:lnTo>
                <a:lnTo>
                  <a:pt x="16109" y="4375"/>
                </a:lnTo>
                <a:lnTo>
                  <a:pt x="16066" y="4353"/>
                </a:lnTo>
                <a:lnTo>
                  <a:pt x="16026" y="4331"/>
                </a:lnTo>
                <a:lnTo>
                  <a:pt x="15987" y="4309"/>
                </a:lnTo>
                <a:lnTo>
                  <a:pt x="15952" y="4288"/>
                </a:lnTo>
                <a:lnTo>
                  <a:pt x="15918" y="4265"/>
                </a:lnTo>
                <a:lnTo>
                  <a:pt x="15887" y="4244"/>
                </a:lnTo>
                <a:lnTo>
                  <a:pt x="15860" y="4223"/>
                </a:lnTo>
                <a:lnTo>
                  <a:pt x="15833" y="4202"/>
                </a:lnTo>
                <a:lnTo>
                  <a:pt x="15810" y="4181"/>
                </a:lnTo>
                <a:lnTo>
                  <a:pt x="15789" y="4161"/>
                </a:lnTo>
                <a:lnTo>
                  <a:pt x="15770" y="4140"/>
                </a:lnTo>
                <a:lnTo>
                  <a:pt x="15754" y="4120"/>
                </a:lnTo>
                <a:lnTo>
                  <a:pt x="15740" y="4100"/>
                </a:lnTo>
                <a:lnTo>
                  <a:pt x="15729" y="4080"/>
                </a:lnTo>
                <a:lnTo>
                  <a:pt x="15720" y="4061"/>
                </a:lnTo>
                <a:lnTo>
                  <a:pt x="15713" y="4041"/>
                </a:lnTo>
                <a:lnTo>
                  <a:pt x="15734" y="4000"/>
                </a:lnTo>
                <a:lnTo>
                  <a:pt x="15811" y="4025"/>
                </a:lnTo>
                <a:lnTo>
                  <a:pt x="15886" y="4048"/>
                </a:lnTo>
                <a:lnTo>
                  <a:pt x="15961" y="4068"/>
                </a:lnTo>
                <a:lnTo>
                  <a:pt x="16034" y="4087"/>
                </a:lnTo>
                <a:lnTo>
                  <a:pt x="16106" y="4102"/>
                </a:lnTo>
                <a:lnTo>
                  <a:pt x="16177" y="4117"/>
                </a:lnTo>
                <a:lnTo>
                  <a:pt x="16247" y="4129"/>
                </a:lnTo>
                <a:lnTo>
                  <a:pt x="16314" y="4139"/>
                </a:lnTo>
                <a:lnTo>
                  <a:pt x="16382" y="4147"/>
                </a:lnTo>
                <a:lnTo>
                  <a:pt x="16449" y="4153"/>
                </a:lnTo>
                <a:lnTo>
                  <a:pt x="16514" y="4157"/>
                </a:lnTo>
                <a:lnTo>
                  <a:pt x="16579" y="4159"/>
                </a:lnTo>
                <a:lnTo>
                  <a:pt x="16642" y="4158"/>
                </a:lnTo>
                <a:lnTo>
                  <a:pt x="16704" y="4155"/>
                </a:lnTo>
                <a:lnTo>
                  <a:pt x="16765" y="4151"/>
                </a:lnTo>
                <a:lnTo>
                  <a:pt x="16825" y="4144"/>
                </a:lnTo>
                <a:lnTo>
                  <a:pt x="17071" y="4124"/>
                </a:lnTo>
                <a:lnTo>
                  <a:pt x="16988" y="3795"/>
                </a:lnTo>
                <a:lnTo>
                  <a:pt x="16927" y="3465"/>
                </a:lnTo>
                <a:lnTo>
                  <a:pt x="16905" y="3164"/>
                </a:lnTo>
                <a:lnTo>
                  <a:pt x="16886" y="2881"/>
                </a:lnTo>
                <a:lnTo>
                  <a:pt x="16869" y="2618"/>
                </a:lnTo>
                <a:lnTo>
                  <a:pt x="16855" y="2375"/>
                </a:lnTo>
                <a:lnTo>
                  <a:pt x="16844" y="2150"/>
                </a:lnTo>
                <a:lnTo>
                  <a:pt x="16835" y="1946"/>
                </a:lnTo>
                <a:lnTo>
                  <a:pt x="16828" y="1759"/>
                </a:lnTo>
                <a:lnTo>
                  <a:pt x="16824" y="1593"/>
                </a:lnTo>
                <a:lnTo>
                  <a:pt x="16823" y="1517"/>
                </a:lnTo>
                <a:lnTo>
                  <a:pt x="16823" y="1445"/>
                </a:lnTo>
                <a:lnTo>
                  <a:pt x="16824" y="1380"/>
                </a:lnTo>
                <a:lnTo>
                  <a:pt x="16824" y="1317"/>
                </a:lnTo>
                <a:lnTo>
                  <a:pt x="16826" y="1261"/>
                </a:lnTo>
                <a:lnTo>
                  <a:pt x="16828" y="1209"/>
                </a:lnTo>
                <a:lnTo>
                  <a:pt x="16830" y="1162"/>
                </a:lnTo>
                <a:lnTo>
                  <a:pt x="16835" y="1120"/>
                </a:lnTo>
                <a:lnTo>
                  <a:pt x="16838" y="1082"/>
                </a:lnTo>
                <a:lnTo>
                  <a:pt x="16844" y="1049"/>
                </a:lnTo>
                <a:lnTo>
                  <a:pt x="16849" y="1021"/>
                </a:lnTo>
                <a:lnTo>
                  <a:pt x="16855" y="999"/>
                </a:lnTo>
                <a:lnTo>
                  <a:pt x="16861" y="980"/>
                </a:lnTo>
                <a:lnTo>
                  <a:pt x="16869" y="967"/>
                </a:lnTo>
                <a:lnTo>
                  <a:pt x="16877" y="958"/>
                </a:lnTo>
                <a:lnTo>
                  <a:pt x="16886" y="955"/>
                </a:lnTo>
                <a:lnTo>
                  <a:pt x="17030" y="605"/>
                </a:lnTo>
                <a:lnTo>
                  <a:pt x="17018" y="597"/>
                </a:lnTo>
                <a:lnTo>
                  <a:pt x="17005" y="590"/>
                </a:lnTo>
                <a:lnTo>
                  <a:pt x="16991" y="583"/>
                </a:lnTo>
                <a:lnTo>
                  <a:pt x="16977" y="576"/>
                </a:lnTo>
                <a:lnTo>
                  <a:pt x="16946" y="563"/>
                </a:lnTo>
                <a:lnTo>
                  <a:pt x="16910" y="552"/>
                </a:lnTo>
                <a:lnTo>
                  <a:pt x="16872" y="539"/>
                </a:lnTo>
                <a:lnTo>
                  <a:pt x="16830" y="529"/>
                </a:lnTo>
                <a:lnTo>
                  <a:pt x="16785" y="521"/>
                </a:lnTo>
                <a:lnTo>
                  <a:pt x="16737" y="513"/>
                </a:lnTo>
                <a:lnTo>
                  <a:pt x="16685" y="505"/>
                </a:lnTo>
                <a:lnTo>
                  <a:pt x="16630" y="498"/>
                </a:lnTo>
                <a:lnTo>
                  <a:pt x="16571" y="494"/>
                </a:lnTo>
                <a:lnTo>
                  <a:pt x="16510" y="489"/>
                </a:lnTo>
                <a:lnTo>
                  <a:pt x="16444" y="486"/>
                </a:lnTo>
                <a:lnTo>
                  <a:pt x="16375" y="484"/>
                </a:lnTo>
                <a:lnTo>
                  <a:pt x="16303" y="482"/>
                </a:lnTo>
                <a:lnTo>
                  <a:pt x="16228" y="482"/>
                </a:lnTo>
                <a:lnTo>
                  <a:pt x="16171" y="488"/>
                </a:lnTo>
                <a:lnTo>
                  <a:pt x="16115" y="496"/>
                </a:lnTo>
                <a:lnTo>
                  <a:pt x="16059" y="505"/>
                </a:lnTo>
                <a:lnTo>
                  <a:pt x="16004" y="514"/>
                </a:lnTo>
                <a:lnTo>
                  <a:pt x="15948" y="525"/>
                </a:lnTo>
                <a:lnTo>
                  <a:pt x="15893" y="536"/>
                </a:lnTo>
                <a:lnTo>
                  <a:pt x="15837" y="548"/>
                </a:lnTo>
                <a:lnTo>
                  <a:pt x="15783" y="562"/>
                </a:lnTo>
                <a:lnTo>
                  <a:pt x="15729" y="575"/>
                </a:lnTo>
                <a:lnTo>
                  <a:pt x="15674" y="589"/>
                </a:lnTo>
                <a:lnTo>
                  <a:pt x="15620" y="606"/>
                </a:lnTo>
                <a:lnTo>
                  <a:pt x="15567" y="623"/>
                </a:lnTo>
                <a:lnTo>
                  <a:pt x="15514" y="639"/>
                </a:lnTo>
                <a:lnTo>
                  <a:pt x="15459" y="658"/>
                </a:lnTo>
                <a:lnTo>
                  <a:pt x="15407" y="677"/>
                </a:lnTo>
                <a:lnTo>
                  <a:pt x="15354" y="697"/>
                </a:lnTo>
                <a:lnTo>
                  <a:pt x="15302" y="718"/>
                </a:lnTo>
                <a:lnTo>
                  <a:pt x="15248" y="740"/>
                </a:lnTo>
                <a:lnTo>
                  <a:pt x="15196" y="764"/>
                </a:lnTo>
                <a:lnTo>
                  <a:pt x="15145" y="787"/>
                </a:lnTo>
                <a:lnTo>
                  <a:pt x="15093" y="811"/>
                </a:lnTo>
                <a:lnTo>
                  <a:pt x="15042" y="837"/>
                </a:lnTo>
                <a:lnTo>
                  <a:pt x="14991" y="864"/>
                </a:lnTo>
                <a:lnTo>
                  <a:pt x="14940" y="890"/>
                </a:lnTo>
                <a:lnTo>
                  <a:pt x="14889" y="918"/>
                </a:lnTo>
                <a:lnTo>
                  <a:pt x="14839" y="948"/>
                </a:lnTo>
                <a:lnTo>
                  <a:pt x="14788" y="978"/>
                </a:lnTo>
                <a:lnTo>
                  <a:pt x="14738" y="1008"/>
                </a:lnTo>
                <a:lnTo>
                  <a:pt x="14689" y="1040"/>
                </a:lnTo>
                <a:lnTo>
                  <a:pt x="14639" y="1072"/>
                </a:lnTo>
                <a:lnTo>
                  <a:pt x="14591" y="1105"/>
                </a:lnTo>
                <a:lnTo>
                  <a:pt x="14542" y="1140"/>
                </a:lnTo>
                <a:lnTo>
                  <a:pt x="14212" y="1201"/>
                </a:lnTo>
                <a:lnTo>
                  <a:pt x="14212" y="1181"/>
                </a:lnTo>
                <a:lnTo>
                  <a:pt x="14209" y="1161"/>
                </a:lnTo>
                <a:lnTo>
                  <a:pt x="14207" y="1140"/>
                </a:lnTo>
                <a:lnTo>
                  <a:pt x="14206" y="1119"/>
                </a:lnTo>
                <a:lnTo>
                  <a:pt x="14207" y="1098"/>
                </a:lnTo>
                <a:lnTo>
                  <a:pt x="14208" y="1077"/>
                </a:lnTo>
                <a:lnTo>
                  <a:pt x="14211" y="1054"/>
                </a:lnTo>
                <a:lnTo>
                  <a:pt x="14214" y="1033"/>
                </a:lnTo>
                <a:lnTo>
                  <a:pt x="14220" y="1011"/>
                </a:lnTo>
                <a:lnTo>
                  <a:pt x="14227" y="990"/>
                </a:lnTo>
                <a:lnTo>
                  <a:pt x="14234" y="968"/>
                </a:lnTo>
                <a:lnTo>
                  <a:pt x="14242" y="946"/>
                </a:lnTo>
                <a:lnTo>
                  <a:pt x="14252" y="922"/>
                </a:lnTo>
                <a:lnTo>
                  <a:pt x="14264" y="900"/>
                </a:lnTo>
                <a:lnTo>
                  <a:pt x="14277" y="878"/>
                </a:lnTo>
                <a:lnTo>
                  <a:pt x="14290" y="855"/>
                </a:lnTo>
                <a:lnTo>
                  <a:pt x="14304" y="831"/>
                </a:lnTo>
                <a:lnTo>
                  <a:pt x="14321" y="808"/>
                </a:lnTo>
                <a:lnTo>
                  <a:pt x="14338" y="785"/>
                </a:lnTo>
                <a:lnTo>
                  <a:pt x="14356" y="761"/>
                </a:lnTo>
                <a:lnTo>
                  <a:pt x="14376" y="737"/>
                </a:lnTo>
                <a:lnTo>
                  <a:pt x="14397" y="714"/>
                </a:lnTo>
                <a:lnTo>
                  <a:pt x="14420" y="689"/>
                </a:lnTo>
                <a:lnTo>
                  <a:pt x="14443" y="665"/>
                </a:lnTo>
                <a:lnTo>
                  <a:pt x="14467" y="642"/>
                </a:lnTo>
                <a:lnTo>
                  <a:pt x="14493" y="616"/>
                </a:lnTo>
                <a:lnTo>
                  <a:pt x="14520" y="592"/>
                </a:lnTo>
                <a:lnTo>
                  <a:pt x="14547" y="567"/>
                </a:lnTo>
                <a:lnTo>
                  <a:pt x="14577" y="542"/>
                </a:lnTo>
                <a:lnTo>
                  <a:pt x="14607" y="517"/>
                </a:lnTo>
                <a:lnTo>
                  <a:pt x="14639" y="492"/>
                </a:lnTo>
                <a:lnTo>
                  <a:pt x="14671" y="466"/>
                </a:lnTo>
                <a:lnTo>
                  <a:pt x="14706" y="441"/>
                </a:lnTo>
                <a:lnTo>
                  <a:pt x="14790" y="397"/>
                </a:lnTo>
                <a:lnTo>
                  <a:pt x="14875" y="357"/>
                </a:lnTo>
                <a:lnTo>
                  <a:pt x="14959" y="320"/>
                </a:lnTo>
                <a:lnTo>
                  <a:pt x="15043" y="283"/>
                </a:lnTo>
                <a:lnTo>
                  <a:pt x="15126" y="250"/>
                </a:lnTo>
                <a:lnTo>
                  <a:pt x="15208" y="219"/>
                </a:lnTo>
                <a:lnTo>
                  <a:pt x="15292" y="190"/>
                </a:lnTo>
                <a:lnTo>
                  <a:pt x="15374" y="162"/>
                </a:lnTo>
                <a:lnTo>
                  <a:pt x="15456" y="138"/>
                </a:lnTo>
                <a:lnTo>
                  <a:pt x="15538" y="115"/>
                </a:lnTo>
                <a:lnTo>
                  <a:pt x="15620" y="95"/>
                </a:lnTo>
                <a:lnTo>
                  <a:pt x="15701" y="78"/>
                </a:lnTo>
                <a:lnTo>
                  <a:pt x="15782" y="62"/>
                </a:lnTo>
                <a:lnTo>
                  <a:pt x="15862" y="49"/>
                </a:lnTo>
                <a:lnTo>
                  <a:pt x="15943" y="38"/>
                </a:lnTo>
                <a:lnTo>
                  <a:pt x="16023" y="29"/>
                </a:lnTo>
                <a:close/>
                <a:moveTo>
                  <a:pt x="15816" y="872"/>
                </a:moveTo>
                <a:lnTo>
                  <a:pt x="15844" y="882"/>
                </a:lnTo>
                <a:lnTo>
                  <a:pt x="15872" y="893"/>
                </a:lnTo>
                <a:lnTo>
                  <a:pt x="15900" y="906"/>
                </a:lnTo>
                <a:lnTo>
                  <a:pt x="15927" y="918"/>
                </a:lnTo>
                <a:lnTo>
                  <a:pt x="15954" y="930"/>
                </a:lnTo>
                <a:lnTo>
                  <a:pt x="15981" y="942"/>
                </a:lnTo>
                <a:lnTo>
                  <a:pt x="16006" y="957"/>
                </a:lnTo>
                <a:lnTo>
                  <a:pt x="16033" y="970"/>
                </a:lnTo>
                <a:lnTo>
                  <a:pt x="16058" y="984"/>
                </a:lnTo>
                <a:lnTo>
                  <a:pt x="16084" y="1000"/>
                </a:lnTo>
                <a:lnTo>
                  <a:pt x="16108" y="1014"/>
                </a:lnTo>
                <a:lnTo>
                  <a:pt x="16133" y="1031"/>
                </a:lnTo>
                <a:lnTo>
                  <a:pt x="16157" y="1047"/>
                </a:lnTo>
                <a:lnTo>
                  <a:pt x="16181" y="1063"/>
                </a:lnTo>
                <a:lnTo>
                  <a:pt x="16205" y="1081"/>
                </a:lnTo>
                <a:lnTo>
                  <a:pt x="16228" y="1099"/>
                </a:lnTo>
                <a:lnTo>
                  <a:pt x="16145" y="1222"/>
                </a:lnTo>
                <a:lnTo>
                  <a:pt x="15959" y="1222"/>
                </a:lnTo>
                <a:lnTo>
                  <a:pt x="15652" y="1305"/>
                </a:lnTo>
                <a:lnTo>
                  <a:pt x="15713" y="1491"/>
                </a:lnTo>
                <a:lnTo>
                  <a:pt x="15754" y="1696"/>
                </a:lnTo>
                <a:lnTo>
                  <a:pt x="15778" y="1694"/>
                </a:lnTo>
                <a:lnTo>
                  <a:pt x="15800" y="1691"/>
                </a:lnTo>
                <a:lnTo>
                  <a:pt x="15822" y="1690"/>
                </a:lnTo>
                <a:lnTo>
                  <a:pt x="15843" y="1690"/>
                </a:lnTo>
                <a:lnTo>
                  <a:pt x="15864" y="1690"/>
                </a:lnTo>
                <a:lnTo>
                  <a:pt x="15885" y="1691"/>
                </a:lnTo>
                <a:lnTo>
                  <a:pt x="15905" y="1693"/>
                </a:lnTo>
                <a:lnTo>
                  <a:pt x="15924" y="1695"/>
                </a:lnTo>
                <a:lnTo>
                  <a:pt x="15943" y="1697"/>
                </a:lnTo>
                <a:lnTo>
                  <a:pt x="15962" y="1700"/>
                </a:lnTo>
                <a:lnTo>
                  <a:pt x="15979" y="1704"/>
                </a:lnTo>
                <a:lnTo>
                  <a:pt x="15997" y="1708"/>
                </a:lnTo>
                <a:lnTo>
                  <a:pt x="16015" y="1714"/>
                </a:lnTo>
                <a:lnTo>
                  <a:pt x="16032" y="1719"/>
                </a:lnTo>
                <a:lnTo>
                  <a:pt x="16047" y="1725"/>
                </a:lnTo>
                <a:lnTo>
                  <a:pt x="16064" y="1731"/>
                </a:lnTo>
                <a:lnTo>
                  <a:pt x="16078" y="1739"/>
                </a:lnTo>
                <a:lnTo>
                  <a:pt x="16093" y="1747"/>
                </a:lnTo>
                <a:lnTo>
                  <a:pt x="16107" y="1756"/>
                </a:lnTo>
                <a:lnTo>
                  <a:pt x="16121" y="1765"/>
                </a:lnTo>
                <a:lnTo>
                  <a:pt x="16135" y="1775"/>
                </a:lnTo>
                <a:lnTo>
                  <a:pt x="16147" y="1785"/>
                </a:lnTo>
                <a:lnTo>
                  <a:pt x="16159" y="1796"/>
                </a:lnTo>
                <a:lnTo>
                  <a:pt x="16171" y="1808"/>
                </a:lnTo>
                <a:lnTo>
                  <a:pt x="16182" y="1820"/>
                </a:lnTo>
                <a:lnTo>
                  <a:pt x="16194" y="1832"/>
                </a:lnTo>
                <a:lnTo>
                  <a:pt x="16204" y="1846"/>
                </a:lnTo>
                <a:lnTo>
                  <a:pt x="16214" y="1860"/>
                </a:lnTo>
                <a:lnTo>
                  <a:pt x="16224" y="1875"/>
                </a:lnTo>
                <a:lnTo>
                  <a:pt x="16232" y="1890"/>
                </a:lnTo>
                <a:lnTo>
                  <a:pt x="16241" y="1906"/>
                </a:lnTo>
                <a:lnTo>
                  <a:pt x="16249" y="1922"/>
                </a:lnTo>
                <a:lnTo>
                  <a:pt x="16269" y="1942"/>
                </a:lnTo>
                <a:lnTo>
                  <a:pt x="16272" y="1968"/>
                </a:lnTo>
                <a:lnTo>
                  <a:pt x="16272" y="1994"/>
                </a:lnTo>
                <a:lnTo>
                  <a:pt x="16272" y="2020"/>
                </a:lnTo>
                <a:lnTo>
                  <a:pt x="16269" y="2047"/>
                </a:lnTo>
                <a:lnTo>
                  <a:pt x="16265" y="2072"/>
                </a:lnTo>
                <a:lnTo>
                  <a:pt x="16258" y="2099"/>
                </a:lnTo>
                <a:lnTo>
                  <a:pt x="16250" y="2125"/>
                </a:lnTo>
                <a:lnTo>
                  <a:pt x="16239" y="2152"/>
                </a:lnTo>
                <a:lnTo>
                  <a:pt x="16227" y="2179"/>
                </a:lnTo>
                <a:lnTo>
                  <a:pt x="16214" y="2205"/>
                </a:lnTo>
                <a:lnTo>
                  <a:pt x="16197" y="2233"/>
                </a:lnTo>
                <a:lnTo>
                  <a:pt x="16179" y="2260"/>
                </a:lnTo>
                <a:lnTo>
                  <a:pt x="16159" y="2288"/>
                </a:lnTo>
                <a:lnTo>
                  <a:pt x="16138" y="2314"/>
                </a:lnTo>
                <a:lnTo>
                  <a:pt x="16115" y="2342"/>
                </a:lnTo>
                <a:lnTo>
                  <a:pt x="16089" y="2370"/>
                </a:lnTo>
                <a:lnTo>
                  <a:pt x="16062" y="2397"/>
                </a:lnTo>
                <a:lnTo>
                  <a:pt x="16033" y="2425"/>
                </a:lnTo>
                <a:lnTo>
                  <a:pt x="16002" y="2453"/>
                </a:lnTo>
                <a:lnTo>
                  <a:pt x="15968" y="2482"/>
                </a:lnTo>
                <a:lnTo>
                  <a:pt x="15934" y="2509"/>
                </a:lnTo>
                <a:lnTo>
                  <a:pt x="15897" y="2537"/>
                </a:lnTo>
                <a:lnTo>
                  <a:pt x="15859" y="2566"/>
                </a:lnTo>
                <a:lnTo>
                  <a:pt x="15817" y="2595"/>
                </a:lnTo>
                <a:lnTo>
                  <a:pt x="15775" y="2624"/>
                </a:lnTo>
                <a:lnTo>
                  <a:pt x="15731" y="2653"/>
                </a:lnTo>
                <a:lnTo>
                  <a:pt x="15685" y="2682"/>
                </a:lnTo>
                <a:lnTo>
                  <a:pt x="15637" y="2710"/>
                </a:lnTo>
                <a:lnTo>
                  <a:pt x="15587" y="2739"/>
                </a:lnTo>
                <a:lnTo>
                  <a:pt x="15535" y="2768"/>
                </a:lnTo>
                <a:lnTo>
                  <a:pt x="15481" y="2798"/>
                </a:lnTo>
                <a:lnTo>
                  <a:pt x="15426" y="2827"/>
                </a:lnTo>
                <a:lnTo>
                  <a:pt x="15302" y="2991"/>
                </a:lnTo>
                <a:lnTo>
                  <a:pt x="15349" y="2979"/>
                </a:lnTo>
                <a:lnTo>
                  <a:pt x="15395" y="2966"/>
                </a:lnTo>
                <a:lnTo>
                  <a:pt x="15438" y="2952"/>
                </a:lnTo>
                <a:lnTo>
                  <a:pt x="15479" y="2939"/>
                </a:lnTo>
                <a:lnTo>
                  <a:pt x="15518" y="2926"/>
                </a:lnTo>
                <a:lnTo>
                  <a:pt x="15555" y="2911"/>
                </a:lnTo>
                <a:lnTo>
                  <a:pt x="15589" y="2898"/>
                </a:lnTo>
                <a:lnTo>
                  <a:pt x="15621" y="2884"/>
                </a:lnTo>
                <a:lnTo>
                  <a:pt x="15651" y="2869"/>
                </a:lnTo>
                <a:lnTo>
                  <a:pt x="15679" y="2855"/>
                </a:lnTo>
                <a:lnTo>
                  <a:pt x="15703" y="2840"/>
                </a:lnTo>
                <a:lnTo>
                  <a:pt x="15727" y="2826"/>
                </a:lnTo>
                <a:lnTo>
                  <a:pt x="15748" y="2811"/>
                </a:lnTo>
                <a:lnTo>
                  <a:pt x="15765" y="2796"/>
                </a:lnTo>
                <a:lnTo>
                  <a:pt x="15782" y="2781"/>
                </a:lnTo>
                <a:lnTo>
                  <a:pt x="15796" y="2766"/>
                </a:lnTo>
                <a:lnTo>
                  <a:pt x="15816" y="2766"/>
                </a:lnTo>
                <a:lnTo>
                  <a:pt x="16187" y="2930"/>
                </a:lnTo>
                <a:lnTo>
                  <a:pt x="16208" y="3074"/>
                </a:lnTo>
                <a:lnTo>
                  <a:pt x="16105" y="3198"/>
                </a:lnTo>
                <a:lnTo>
                  <a:pt x="16043" y="3198"/>
                </a:lnTo>
                <a:lnTo>
                  <a:pt x="15994" y="3207"/>
                </a:lnTo>
                <a:lnTo>
                  <a:pt x="15941" y="3218"/>
                </a:lnTo>
                <a:lnTo>
                  <a:pt x="15884" y="3230"/>
                </a:lnTo>
                <a:lnTo>
                  <a:pt x="15822" y="3244"/>
                </a:lnTo>
                <a:lnTo>
                  <a:pt x="15755" y="3261"/>
                </a:lnTo>
                <a:lnTo>
                  <a:pt x="15684" y="3279"/>
                </a:lnTo>
                <a:lnTo>
                  <a:pt x="15609" y="3299"/>
                </a:lnTo>
                <a:lnTo>
                  <a:pt x="15529" y="3321"/>
                </a:lnTo>
                <a:lnTo>
                  <a:pt x="15444" y="3345"/>
                </a:lnTo>
                <a:lnTo>
                  <a:pt x="15355" y="3371"/>
                </a:lnTo>
                <a:lnTo>
                  <a:pt x="15262" y="3400"/>
                </a:lnTo>
                <a:lnTo>
                  <a:pt x="15163" y="3430"/>
                </a:lnTo>
                <a:lnTo>
                  <a:pt x="15061" y="3461"/>
                </a:lnTo>
                <a:lnTo>
                  <a:pt x="14954" y="3495"/>
                </a:lnTo>
                <a:lnTo>
                  <a:pt x="14842" y="3531"/>
                </a:lnTo>
                <a:lnTo>
                  <a:pt x="14726" y="3568"/>
                </a:lnTo>
                <a:lnTo>
                  <a:pt x="14726" y="3506"/>
                </a:lnTo>
                <a:lnTo>
                  <a:pt x="14870" y="3465"/>
                </a:lnTo>
                <a:lnTo>
                  <a:pt x="14829" y="3444"/>
                </a:lnTo>
                <a:lnTo>
                  <a:pt x="14829" y="3403"/>
                </a:lnTo>
                <a:lnTo>
                  <a:pt x="14685" y="3465"/>
                </a:lnTo>
                <a:lnTo>
                  <a:pt x="14563" y="3465"/>
                </a:lnTo>
                <a:lnTo>
                  <a:pt x="14480" y="3424"/>
                </a:lnTo>
                <a:lnTo>
                  <a:pt x="14460" y="3239"/>
                </a:lnTo>
                <a:lnTo>
                  <a:pt x="14468" y="3217"/>
                </a:lnTo>
                <a:lnTo>
                  <a:pt x="14478" y="3193"/>
                </a:lnTo>
                <a:lnTo>
                  <a:pt x="14491" y="3171"/>
                </a:lnTo>
                <a:lnTo>
                  <a:pt x="14504" y="3149"/>
                </a:lnTo>
                <a:lnTo>
                  <a:pt x="14520" y="3127"/>
                </a:lnTo>
                <a:lnTo>
                  <a:pt x="14537" y="3106"/>
                </a:lnTo>
                <a:lnTo>
                  <a:pt x="14556" y="3084"/>
                </a:lnTo>
                <a:lnTo>
                  <a:pt x="14577" y="3063"/>
                </a:lnTo>
                <a:lnTo>
                  <a:pt x="14600" y="3043"/>
                </a:lnTo>
                <a:lnTo>
                  <a:pt x="14625" y="3023"/>
                </a:lnTo>
                <a:lnTo>
                  <a:pt x="14650" y="3003"/>
                </a:lnTo>
                <a:lnTo>
                  <a:pt x="14679" y="2985"/>
                </a:lnTo>
                <a:lnTo>
                  <a:pt x="14709" y="2965"/>
                </a:lnTo>
                <a:lnTo>
                  <a:pt x="14740" y="2947"/>
                </a:lnTo>
                <a:lnTo>
                  <a:pt x="14774" y="2928"/>
                </a:lnTo>
                <a:lnTo>
                  <a:pt x="14809" y="2910"/>
                </a:lnTo>
                <a:lnTo>
                  <a:pt x="14789" y="2704"/>
                </a:lnTo>
                <a:lnTo>
                  <a:pt x="14785" y="2673"/>
                </a:lnTo>
                <a:lnTo>
                  <a:pt x="14781" y="2642"/>
                </a:lnTo>
                <a:lnTo>
                  <a:pt x="14780" y="2612"/>
                </a:lnTo>
                <a:lnTo>
                  <a:pt x="14781" y="2581"/>
                </a:lnTo>
                <a:lnTo>
                  <a:pt x="14784" y="2551"/>
                </a:lnTo>
                <a:lnTo>
                  <a:pt x="14788" y="2521"/>
                </a:lnTo>
                <a:lnTo>
                  <a:pt x="14794" y="2491"/>
                </a:lnTo>
                <a:lnTo>
                  <a:pt x="14801" y="2461"/>
                </a:lnTo>
                <a:lnTo>
                  <a:pt x="14810" y="2431"/>
                </a:lnTo>
                <a:lnTo>
                  <a:pt x="14821" y="2401"/>
                </a:lnTo>
                <a:lnTo>
                  <a:pt x="14833" y="2372"/>
                </a:lnTo>
                <a:lnTo>
                  <a:pt x="14848" y="2342"/>
                </a:lnTo>
                <a:lnTo>
                  <a:pt x="14865" y="2313"/>
                </a:lnTo>
                <a:lnTo>
                  <a:pt x="14881" y="2283"/>
                </a:lnTo>
                <a:lnTo>
                  <a:pt x="14901" y="2254"/>
                </a:lnTo>
                <a:lnTo>
                  <a:pt x="14922" y="2225"/>
                </a:lnTo>
                <a:lnTo>
                  <a:pt x="14944" y="2197"/>
                </a:lnTo>
                <a:lnTo>
                  <a:pt x="14969" y="2168"/>
                </a:lnTo>
                <a:lnTo>
                  <a:pt x="14995" y="2139"/>
                </a:lnTo>
                <a:lnTo>
                  <a:pt x="15023" y="2111"/>
                </a:lnTo>
                <a:lnTo>
                  <a:pt x="15052" y="2082"/>
                </a:lnTo>
                <a:lnTo>
                  <a:pt x="15083" y="2054"/>
                </a:lnTo>
                <a:lnTo>
                  <a:pt x="15116" y="2026"/>
                </a:lnTo>
                <a:lnTo>
                  <a:pt x="15151" y="1998"/>
                </a:lnTo>
                <a:lnTo>
                  <a:pt x="15187" y="1970"/>
                </a:lnTo>
                <a:lnTo>
                  <a:pt x="15225" y="1942"/>
                </a:lnTo>
                <a:lnTo>
                  <a:pt x="15264" y="1915"/>
                </a:lnTo>
                <a:lnTo>
                  <a:pt x="15305" y="1887"/>
                </a:lnTo>
                <a:lnTo>
                  <a:pt x="15348" y="1860"/>
                </a:lnTo>
                <a:lnTo>
                  <a:pt x="15393" y="1832"/>
                </a:lnTo>
                <a:lnTo>
                  <a:pt x="15439" y="1805"/>
                </a:lnTo>
                <a:lnTo>
                  <a:pt x="15487" y="1778"/>
                </a:lnTo>
                <a:lnTo>
                  <a:pt x="15492" y="1778"/>
                </a:lnTo>
                <a:lnTo>
                  <a:pt x="15497" y="1777"/>
                </a:lnTo>
                <a:lnTo>
                  <a:pt x="15502" y="1775"/>
                </a:lnTo>
                <a:lnTo>
                  <a:pt x="15507" y="1771"/>
                </a:lnTo>
                <a:lnTo>
                  <a:pt x="15511" y="1768"/>
                </a:lnTo>
                <a:lnTo>
                  <a:pt x="15516" y="1763"/>
                </a:lnTo>
                <a:lnTo>
                  <a:pt x="15519" y="1757"/>
                </a:lnTo>
                <a:lnTo>
                  <a:pt x="15523" y="1751"/>
                </a:lnTo>
                <a:lnTo>
                  <a:pt x="15530" y="1736"/>
                </a:lnTo>
                <a:lnTo>
                  <a:pt x="15538" y="1717"/>
                </a:lnTo>
                <a:lnTo>
                  <a:pt x="15543" y="1696"/>
                </a:lnTo>
                <a:lnTo>
                  <a:pt x="15549" y="1670"/>
                </a:lnTo>
                <a:lnTo>
                  <a:pt x="15553" y="1642"/>
                </a:lnTo>
                <a:lnTo>
                  <a:pt x="15558" y="1609"/>
                </a:lnTo>
                <a:lnTo>
                  <a:pt x="15561" y="1574"/>
                </a:lnTo>
                <a:lnTo>
                  <a:pt x="15565" y="1535"/>
                </a:lnTo>
                <a:lnTo>
                  <a:pt x="15567" y="1493"/>
                </a:lnTo>
                <a:lnTo>
                  <a:pt x="15568" y="1447"/>
                </a:lnTo>
                <a:lnTo>
                  <a:pt x="15569" y="1397"/>
                </a:lnTo>
                <a:lnTo>
                  <a:pt x="15570" y="1345"/>
                </a:lnTo>
                <a:lnTo>
                  <a:pt x="15492" y="1356"/>
                </a:lnTo>
                <a:lnTo>
                  <a:pt x="15420" y="1367"/>
                </a:lnTo>
                <a:lnTo>
                  <a:pt x="15354" y="1380"/>
                </a:lnTo>
                <a:lnTo>
                  <a:pt x="15292" y="1392"/>
                </a:lnTo>
                <a:lnTo>
                  <a:pt x="15235" y="1405"/>
                </a:lnTo>
                <a:lnTo>
                  <a:pt x="15184" y="1420"/>
                </a:lnTo>
                <a:lnTo>
                  <a:pt x="15161" y="1426"/>
                </a:lnTo>
                <a:lnTo>
                  <a:pt x="15137" y="1434"/>
                </a:lnTo>
                <a:lnTo>
                  <a:pt x="15116" y="1441"/>
                </a:lnTo>
                <a:lnTo>
                  <a:pt x="15096" y="1448"/>
                </a:lnTo>
                <a:lnTo>
                  <a:pt x="15078" y="1456"/>
                </a:lnTo>
                <a:lnTo>
                  <a:pt x="15061" y="1464"/>
                </a:lnTo>
                <a:lnTo>
                  <a:pt x="15044" y="1473"/>
                </a:lnTo>
                <a:lnTo>
                  <a:pt x="15030" y="1481"/>
                </a:lnTo>
                <a:lnTo>
                  <a:pt x="15017" y="1489"/>
                </a:lnTo>
                <a:lnTo>
                  <a:pt x="15004" y="1498"/>
                </a:lnTo>
                <a:lnTo>
                  <a:pt x="14993" y="1507"/>
                </a:lnTo>
                <a:lnTo>
                  <a:pt x="14983" y="1516"/>
                </a:lnTo>
                <a:lnTo>
                  <a:pt x="14975" y="1525"/>
                </a:lnTo>
                <a:lnTo>
                  <a:pt x="14968" y="1534"/>
                </a:lnTo>
                <a:lnTo>
                  <a:pt x="14962" y="1544"/>
                </a:lnTo>
                <a:lnTo>
                  <a:pt x="14958" y="1553"/>
                </a:lnTo>
                <a:lnTo>
                  <a:pt x="14954" y="1563"/>
                </a:lnTo>
                <a:lnTo>
                  <a:pt x="14952" y="1573"/>
                </a:lnTo>
                <a:lnTo>
                  <a:pt x="14952" y="1583"/>
                </a:lnTo>
                <a:lnTo>
                  <a:pt x="14952" y="1593"/>
                </a:lnTo>
                <a:lnTo>
                  <a:pt x="14932" y="1593"/>
                </a:lnTo>
                <a:lnTo>
                  <a:pt x="14829" y="1531"/>
                </a:lnTo>
                <a:lnTo>
                  <a:pt x="14809" y="1407"/>
                </a:lnTo>
                <a:lnTo>
                  <a:pt x="14863" y="1360"/>
                </a:lnTo>
                <a:lnTo>
                  <a:pt x="14919" y="1314"/>
                </a:lnTo>
                <a:lnTo>
                  <a:pt x="14975" y="1270"/>
                </a:lnTo>
                <a:lnTo>
                  <a:pt x="15033" y="1228"/>
                </a:lnTo>
                <a:lnTo>
                  <a:pt x="15063" y="1208"/>
                </a:lnTo>
                <a:lnTo>
                  <a:pt x="15093" y="1188"/>
                </a:lnTo>
                <a:lnTo>
                  <a:pt x="15123" y="1168"/>
                </a:lnTo>
                <a:lnTo>
                  <a:pt x="15153" y="1149"/>
                </a:lnTo>
                <a:lnTo>
                  <a:pt x="15183" y="1131"/>
                </a:lnTo>
                <a:lnTo>
                  <a:pt x="15214" y="1113"/>
                </a:lnTo>
                <a:lnTo>
                  <a:pt x="15245" y="1095"/>
                </a:lnTo>
                <a:lnTo>
                  <a:pt x="15276" y="1079"/>
                </a:lnTo>
                <a:lnTo>
                  <a:pt x="15340" y="1046"/>
                </a:lnTo>
                <a:lnTo>
                  <a:pt x="15405" y="1016"/>
                </a:lnTo>
                <a:lnTo>
                  <a:pt x="15470" y="987"/>
                </a:lnTo>
                <a:lnTo>
                  <a:pt x="15538" y="960"/>
                </a:lnTo>
                <a:lnTo>
                  <a:pt x="15606" y="935"/>
                </a:lnTo>
                <a:lnTo>
                  <a:pt x="15674" y="912"/>
                </a:lnTo>
                <a:lnTo>
                  <a:pt x="15744" y="891"/>
                </a:lnTo>
                <a:lnTo>
                  <a:pt x="15816" y="872"/>
                </a:lnTo>
                <a:close/>
                <a:moveTo>
                  <a:pt x="13513" y="1407"/>
                </a:moveTo>
                <a:lnTo>
                  <a:pt x="13534" y="1406"/>
                </a:lnTo>
                <a:lnTo>
                  <a:pt x="13557" y="1405"/>
                </a:lnTo>
                <a:lnTo>
                  <a:pt x="13578" y="1406"/>
                </a:lnTo>
                <a:lnTo>
                  <a:pt x="13600" y="1408"/>
                </a:lnTo>
                <a:lnTo>
                  <a:pt x="13621" y="1412"/>
                </a:lnTo>
                <a:lnTo>
                  <a:pt x="13643" y="1416"/>
                </a:lnTo>
                <a:lnTo>
                  <a:pt x="13664" y="1422"/>
                </a:lnTo>
                <a:lnTo>
                  <a:pt x="13685" y="1430"/>
                </a:lnTo>
                <a:lnTo>
                  <a:pt x="13706" y="1438"/>
                </a:lnTo>
                <a:lnTo>
                  <a:pt x="13727" y="1448"/>
                </a:lnTo>
                <a:lnTo>
                  <a:pt x="13748" y="1460"/>
                </a:lnTo>
                <a:lnTo>
                  <a:pt x="13770" y="1472"/>
                </a:lnTo>
                <a:lnTo>
                  <a:pt x="13791" y="1486"/>
                </a:lnTo>
                <a:lnTo>
                  <a:pt x="13811" y="1502"/>
                </a:lnTo>
                <a:lnTo>
                  <a:pt x="13832" y="1518"/>
                </a:lnTo>
                <a:lnTo>
                  <a:pt x="13853" y="1536"/>
                </a:lnTo>
                <a:lnTo>
                  <a:pt x="13873" y="1555"/>
                </a:lnTo>
                <a:lnTo>
                  <a:pt x="13894" y="1576"/>
                </a:lnTo>
                <a:lnTo>
                  <a:pt x="13914" y="1598"/>
                </a:lnTo>
                <a:lnTo>
                  <a:pt x="13934" y="1622"/>
                </a:lnTo>
                <a:lnTo>
                  <a:pt x="13954" y="1646"/>
                </a:lnTo>
                <a:lnTo>
                  <a:pt x="13975" y="1672"/>
                </a:lnTo>
                <a:lnTo>
                  <a:pt x="13995" y="1699"/>
                </a:lnTo>
                <a:lnTo>
                  <a:pt x="14015" y="1727"/>
                </a:lnTo>
                <a:lnTo>
                  <a:pt x="14034" y="1757"/>
                </a:lnTo>
                <a:lnTo>
                  <a:pt x="14054" y="1789"/>
                </a:lnTo>
                <a:lnTo>
                  <a:pt x="14074" y="1821"/>
                </a:lnTo>
                <a:lnTo>
                  <a:pt x="14094" y="1855"/>
                </a:lnTo>
                <a:lnTo>
                  <a:pt x="14112" y="1890"/>
                </a:lnTo>
                <a:lnTo>
                  <a:pt x="14132" y="1927"/>
                </a:lnTo>
                <a:lnTo>
                  <a:pt x="14151" y="1965"/>
                </a:lnTo>
                <a:lnTo>
                  <a:pt x="14171" y="2003"/>
                </a:lnTo>
                <a:lnTo>
                  <a:pt x="14212" y="2210"/>
                </a:lnTo>
                <a:lnTo>
                  <a:pt x="14218" y="2258"/>
                </a:lnTo>
                <a:lnTo>
                  <a:pt x="14223" y="2306"/>
                </a:lnTo>
                <a:lnTo>
                  <a:pt x="14227" y="2355"/>
                </a:lnTo>
                <a:lnTo>
                  <a:pt x="14230" y="2404"/>
                </a:lnTo>
                <a:lnTo>
                  <a:pt x="14232" y="2454"/>
                </a:lnTo>
                <a:lnTo>
                  <a:pt x="14233" y="2505"/>
                </a:lnTo>
                <a:lnTo>
                  <a:pt x="14233" y="2556"/>
                </a:lnTo>
                <a:lnTo>
                  <a:pt x="14232" y="2607"/>
                </a:lnTo>
                <a:lnTo>
                  <a:pt x="14231" y="2659"/>
                </a:lnTo>
                <a:lnTo>
                  <a:pt x="14228" y="2711"/>
                </a:lnTo>
                <a:lnTo>
                  <a:pt x="14224" y="2765"/>
                </a:lnTo>
                <a:lnTo>
                  <a:pt x="14220" y="2819"/>
                </a:lnTo>
                <a:lnTo>
                  <a:pt x="14214" y="2872"/>
                </a:lnTo>
                <a:lnTo>
                  <a:pt x="14208" y="2928"/>
                </a:lnTo>
                <a:lnTo>
                  <a:pt x="14200" y="2982"/>
                </a:lnTo>
                <a:lnTo>
                  <a:pt x="14191" y="3038"/>
                </a:lnTo>
                <a:lnTo>
                  <a:pt x="14182" y="3094"/>
                </a:lnTo>
                <a:lnTo>
                  <a:pt x="14171" y="3151"/>
                </a:lnTo>
                <a:lnTo>
                  <a:pt x="14160" y="3209"/>
                </a:lnTo>
                <a:lnTo>
                  <a:pt x="14148" y="3266"/>
                </a:lnTo>
                <a:lnTo>
                  <a:pt x="14135" y="3324"/>
                </a:lnTo>
                <a:lnTo>
                  <a:pt x="14120" y="3383"/>
                </a:lnTo>
                <a:lnTo>
                  <a:pt x="14105" y="3443"/>
                </a:lnTo>
                <a:lnTo>
                  <a:pt x="14089" y="3503"/>
                </a:lnTo>
                <a:lnTo>
                  <a:pt x="14071" y="3563"/>
                </a:lnTo>
                <a:lnTo>
                  <a:pt x="14054" y="3624"/>
                </a:lnTo>
                <a:lnTo>
                  <a:pt x="14035" y="3685"/>
                </a:lnTo>
                <a:lnTo>
                  <a:pt x="14015" y="3747"/>
                </a:lnTo>
                <a:lnTo>
                  <a:pt x="13994" y="3809"/>
                </a:lnTo>
                <a:lnTo>
                  <a:pt x="13971" y="3872"/>
                </a:lnTo>
                <a:lnTo>
                  <a:pt x="13948" y="3936"/>
                </a:lnTo>
                <a:lnTo>
                  <a:pt x="13924" y="4000"/>
                </a:lnTo>
                <a:lnTo>
                  <a:pt x="13924" y="4061"/>
                </a:lnTo>
                <a:lnTo>
                  <a:pt x="14542" y="3939"/>
                </a:lnTo>
                <a:lnTo>
                  <a:pt x="15055" y="3856"/>
                </a:lnTo>
                <a:lnTo>
                  <a:pt x="15055" y="3918"/>
                </a:lnTo>
                <a:lnTo>
                  <a:pt x="14899" y="3980"/>
                </a:lnTo>
                <a:lnTo>
                  <a:pt x="14750" y="4039"/>
                </a:lnTo>
                <a:lnTo>
                  <a:pt x="14607" y="4094"/>
                </a:lnTo>
                <a:lnTo>
                  <a:pt x="14472" y="4147"/>
                </a:lnTo>
                <a:lnTo>
                  <a:pt x="14343" y="4195"/>
                </a:lnTo>
                <a:lnTo>
                  <a:pt x="14220" y="4240"/>
                </a:lnTo>
                <a:lnTo>
                  <a:pt x="14105" y="4281"/>
                </a:lnTo>
                <a:lnTo>
                  <a:pt x="13996" y="4320"/>
                </a:lnTo>
                <a:lnTo>
                  <a:pt x="13894" y="4353"/>
                </a:lnTo>
                <a:lnTo>
                  <a:pt x="13800" y="4384"/>
                </a:lnTo>
                <a:lnTo>
                  <a:pt x="13711" y="4411"/>
                </a:lnTo>
                <a:lnTo>
                  <a:pt x="13629" y="4435"/>
                </a:lnTo>
                <a:lnTo>
                  <a:pt x="13553" y="4455"/>
                </a:lnTo>
                <a:lnTo>
                  <a:pt x="13486" y="4472"/>
                </a:lnTo>
                <a:lnTo>
                  <a:pt x="13453" y="4478"/>
                </a:lnTo>
                <a:lnTo>
                  <a:pt x="13423" y="4484"/>
                </a:lnTo>
                <a:lnTo>
                  <a:pt x="13396" y="4490"/>
                </a:lnTo>
                <a:lnTo>
                  <a:pt x="13369" y="4494"/>
                </a:lnTo>
                <a:lnTo>
                  <a:pt x="13328" y="4453"/>
                </a:lnTo>
                <a:lnTo>
                  <a:pt x="13307" y="4330"/>
                </a:lnTo>
                <a:lnTo>
                  <a:pt x="13306" y="4298"/>
                </a:lnTo>
                <a:lnTo>
                  <a:pt x="13305" y="4265"/>
                </a:lnTo>
                <a:lnTo>
                  <a:pt x="13305" y="4232"/>
                </a:lnTo>
                <a:lnTo>
                  <a:pt x="13305" y="4198"/>
                </a:lnTo>
                <a:lnTo>
                  <a:pt x="13307" y="4163"/>
                </a:lnTo>
                <a:lnTo>
                  <a:pt x="13310" y="4127"/>
                </a:lnTo>
                <a:lnTo>
                  <a:pt x="13315" y="4090"/>
                </a:lnTo>
                <a:lnTo>
                  <a:pt x="13319" y="4051"/>
                </a:lnTo>
                <a:lnTo>
                  <a:pt x="13325" y="4012"/>
                </a:lnTo>
                <a:lnTo>
                  <a:pt x="13332" y="3972"/>
                </a:lnTo>
                <a:lnTo>
                  <a:pt x="13340" y="3931"/>
                </a:lnTo>
                <a:lnTo>
                  <a:pt x="13349" y="3889"/>
                </a:lnTo>
                <a:lnTo>
                  <a:pt x="13359" y="3847"/>
                </a:lnTo>
                <a:lnTo>
                  <a:pt x="13370" y="3803"/>
                </a:lnTo>
                <a:lnTo>
                  <a:pt x="13382" y="3758"/>
                </a:lnTo>
                <a:lnTo>
                  <a:pt x="13395" y="3712"/>
                </a:lnTo>
                <a:lnTo>
                  <a:pt x="13409" y="3665"/>
                </a:lnTo>
                <a:lnTo>
                  <a:pt x="13423" y="3617"/>
                </a:lnTo>
                <a:lnTo>
                  <a:pt x="13440" y="3568"/>
                </a:lnTo>
                <a:lnTo>
                  <a:pt x="13457" y="3518"/>
                </a:lnTo>
                <a:lnTo>
                  <a:pt x="13474" y="3468"/>
                </a:lnTo>
                <a:lnTo>
                  <a:pt x="13494" y="3416"/>
                </a:lnTo>
                <a:lnTo>
                  <a:pt x="13514" y="3364"/>
                </a:lnTo>
                <a:lnTo>
                  <a:pt x="13535" y="3311"/>
                </a:lnTo>
                <a:lnTo>
                  <a:pt x="13580" y="3201"/>
                </a:lnTo>
                <a:lnTo>
                  <a:pt x="13629" y="3087"/>
                </a:lnTo>
                <a:lnTo>
                  <a:pt x="13682" y="2969"/>
                </a:lnTo>
                <a:lnTo>
                  <a:pt x="13740" y="2848"/>
                </a:lnTo>
                <a:lnTo>
                  <a:pt x="13752" y="2798"/>
                </a:lnTo>
                <a:lnTo>
                  <a:pt x="13764" y="2748"/>
                </a:lnTo>
                <a:lnTo>
                  <a:pt x="13775" y="2697"/>
                </a:lnTo>
                <a:lnTo>
                  <a:pt x="13785" y="2645"/>
                </a:lnTo>
                <a:lnTo>
                  <a:pt x="13795" y="2592"/>
                </a:lnTo>
                <a:lnTo>
                  <a:pt x="13805" y="2537"/>
                </a:lnTo>
                <a:lnTo>
                  <a:pt x="13814" y="2482"/>
                </a:lnTo>
                <a:lnTo>
                  <a:pt x="13822" y="2426"/>
                </a:lnTo>
                <a:lnTo>
                  <a:pt x="13828" y="2370"/>
                </a:lnTo>
                <a:lnTo>
                  <a:pt x="13836" y="2311"/>
                </a:lnTo>
                <a:lnTo>
                  <a:pt x="13842" y="2252"/>
                </a:lnTo>
                <a:lnTo>
                  <a:pt x="13847" y="2192"/>
                </a:lnTo>
                <a:lnTo>
                  <a:pt x="13852" y="2131"/>
                </a:lnTo>
                <a:lnTo>
                  <a:pt x="13856" y="2069"/>
                </a:lnTo>
                <a:lnTo>
                  <a:pt x="13859" y="2007"/>
                </a:lnTo>
                <a:lnTo>
                  <a:pt x="13863" y="1942"/>
                </a:lnTo>
                <a:lnTo>
                  <a:pt x="13854" y="1901"/>
                </a:lnTo>
                <a:lnTo>
                  <a:pt x="13844" y="1862"/>
                </a:lnTo>
                <a:lnTo>
                  <a:pt x="13833" y="1824"/>
                </a:lnTo>
                <a:lnTo>
                  <a:pt x="13819" y="1787"/>
                </a:lnTo>
                <a:lnTo>
                  <a:pt x="13804" y="1750"/>
                </a:lnTo>
                <a:lnTo>
                  <a:pt x="13787" y="1716"/>
                </a:lnTo>
                <a:lnTo>
                  <a:pt x="13770" y="1682"/>
                </a:lnTo>
                <a:lnTo>
                  <a:pt x="13750" y="1649"/>
                </a:lnTo>
                <a:lnTo>
                  <a:pt x="13729" y="1617"/>
                </a:lnTo>
                <a:lnTo>
                  <a:pt x="13705" y="1587"/>
                </a:lnTo>
                <a:lnTo>
                  <a:pt x="13681" y="1558"/>
                </a:lnTo>
                <a:lnTo>
                  <a:pt x="13654" y="1529"/>
                </a:lnTo>
                <a:lnTo>
                  <a:pt x="13626" y="1503"/>
                </a:lnTo>
                <a:lnTo>
                  <a:pt x="13598" y="1476"/>
                </a:lnTo>
                <a:lnTo>
                  <a:pt x="13567" y="1452"/>
                </a:lnTo>
                <a:lnTo>
                  <a:pt x="13534" y="1427"/>
                </a:lnTo>
                <a:lnTo>
                  <a:pt x="13513" y="1407"/>
                </a:lnTo>
                <a:close/>
                <a:moveTo>
                  <a:pt x="15713" y="2293"/>
                </a:moveTo>
                <a:lnTo>
                  <a:pt x="15775" y="2272"/>
                </a:lnTo>
                <a:lnTo>
                  <a:pt x="15793" y="2263"/>
                </a:lnTo>
                <a:lnTo>
                  <a:pt x="15810" y="2255"/>
                </a:lnTo>
                <a:lnTo>
                  <a:pt x="15826" y="2245"/>
                </a:lnTo>
                <a:lnTo>
                  <a:pt x="15841" y="2235"/>
                </a:lnTo>
                <a:lnTo>
                  <a:pt x="15855" y="2225"/>
                </a:lnTo>
                <a:lnTo>
                  <a:pt x="15869" y="2213"/>
                </a:lnTo>
                <a:lnTo>
                  <a:pt x="15882" y="2202"/>
                </a:lnTo>
                <a:lnTo>
                  <a:pt x="15894" y="2189"/>
                </a:lnTo>
                <a:lnTo>
                  <a:pt x="15905" y="2177"/>
                </a:lnTo>
                <a:lnTo>
                  <a:pt x="15915" y="2162"/>
                </a:lnTo>
                <a:lnTo>
                  <a:pt x="15924" y="2148"/>
                </a:lnTo>
                <a:lnTo>
                  <a:pt x="15933" y="2133"/>
                </a:lnTo>
                <a:lnTo>
                  <a:pt x="15941" y="2117"/>
                </a:lnTo>
                <a:lnTo>
                  <a:pt x="15948" y="2101"/>
                </a:lnTo>
                <a:lnTo>
                  <a:pt x="15955" y="2083"/>
                </a:lnTo>
                <a:lnTo>
                  <a:pt x="15959" y="2067"/>
                </a:lnTo>
                <a:lnTo>
                  <a:pt x="15959" y="2003"/>
                </a:lnTo>
                <a:lnTo>
                  <a:pt x="15957" y="1997"/>
                </a:lnTo>
                <a:lnTo>
                  <a:pt x="15954" y="1990"/>
                </a:lnTo>
                <a:lnTo>
                  <a:pt x="15951" y="1983"/>
                </a:lnTo>
                <a:lnTo>
                  <a:pt x="15946" y="1979"/>
                </a:lnTo>
                <a:lnTo>
                  <a:pt x="15942" y="1973"/>
                </a:lnTo>
                <a:lnTo>
                  <a:pt x="15936" y="1970"/>
                </a:lnTo>
                <a:lnTo>
                  <a:pt x="15931" y="1966"/>
                </a:lnTo>
                <a:lnTo>
                  <a:pt x="15924" y="1963"/>
                </a:lnTo>
                <a:lnTo>
                  <a:pt x="15917" y="1961"/>
                </a:lnTo>
                <a:lnTo>
                  <a:pt x="15911" y="1959"/>
                </a:lnTo>
                <a:lnTo>
                  <a:pt x="15903" y="1958"/>
                </a:lnTo>
                <a:lnTo>
                  <a:pt x="15895" y="1958"/>
                </a:lnTo>
                <a:lnTo>
                  <a:pt x="15886" y="1959"/>
                </a:lnTo>
                <a:lnTo>
                  <a:pt x="15877" y="1959"/>
                </a:lnTo>
                <a:lnTo>
                  <a:pt x="15867" y="1961"/>
                </a:lnTo>
                <a:lnTo>
                  <a:pt x="15857" y="1963"/>
                </a:lnTo>
                <a:lnTo>
                  <a:pt x="15850" y="1965"/>
                </a:lnTo>
                <a:lnTo>
                  <a:pt x="15842" y="1967"/>
                </a:lnTo>
                <a:lnTo>
                  <a:pt x="15835" y="1970"/>
                </a:lnTo>
                <a:lnTo>
                  <a:pt x="15829" y="1972"/>
                </a:lnTo>
                <a:lnTo>
                  <a:pt x="15822" y="1977"/>
                </a:lnTo>
                <a:lnTo>
                  <a:pt x="15815" y="1981"/>
                </a:lnTo>
                <a:lnTo>
                  <a:pt x="15809" y="1986"/>
                </a:lnTo>
                <a:lnTo>
                  <a:pt x="15802" y="1991"/>
                </a:lnTo>
                <a:lnTo>
                  <a:pt x="15791" y="2004"/>
                </a:lnTo>
                <a:lnTo>
                  <a:pt x="15780" y="2019"/>
                </a:lnTo>
                <a:lnTo>
                  <a:pt x="15770" y="2037"/>
                </a:lnTo>
                <a:lnTo>
                  <a:pt x="15760" y="2056"/>
                </a:lnTo>
                <a:lnTo>
                  <a:pt x="15751" y="2078"/>
                </a:lnTo>
                <a:lnTo>
                  <a:pt x="15743" y="2101"/>
                </a:lnTo>
                <a:lnTo>
                  <a:pt x="15736" y="2128"/>
                </a:lnTo>
                <a:lnTo>
                  <a:pt x="15730" y="2155"/>
                </a:lnTo>
                <a:lnTo>
                  <a:pt x="15725" y="2187"/>
                </a:lnTo>
                <a:lnTo>
                  <a:pt x="15720" y="2220"/>
                </a:lnTo>
                <a:lnTo>
                  <a:pt x="15717" y="2255"/>
                </a:lnTo>
                <a:lnTo>
                  <a:pt x="15713" y="2293"/>
                </a:lnTo>
                <a:close/>
                <a:moveTo>
                  <a:pt x="15282" y="2477"/>
                </a:moveTo>
                <a:lnTo>
                  <a:pt x="15302" y="2477"/>
                </a:lnTo>
                <a:lnTo>
                  <a:pt x="15327" y="2455"/>
                </a:lnTo>
                <a:lnTo>
                  <a:pt x="15349" y="2432"/>
                </a:lnTo>
                <a:lnTo>
                  <a:pt x="15370" y="2408"/>
                </a:lnTo>
                <a:lnTo>
                  <a:pt x="15389" y="2386"/>
                </a:lnTo>
                <a:lnTo>
                  <a:pt x="15407" y="2364"/>
                </a:lnTo>
                <a:lnTo>
                  <a:pt x="15421" y="2342"/>
                </a:lnTo>
                <a:lnTo>
                  <a:pt x="15435" y="2320"/>
                </a:lnTo>
                <a:lnTo>
                  <a:pt x="15446" y="2298"/>
                </a:lnTo>
                <a:lnTo>
                  <a:pt x="15456" y="2275"/>
                </a:lnTo>
                <a:lnTo>
                  <a:pt x="15462" y="2254"/>
                </a:lnTo>
                <a:lnTo>
                  <a:pt x="15468" y="2232"/>
                </a:lnTo>
                <a:lnTo>
                  <a:pt x="15472" y="2211"/>
                </a:lnTo>
                <a:lnTo>
                  <a:pt x="15474" y="2190"/>
                </a:lnTo>
                <a:lnTo>
                  <a:pt x="15474" y="2169"/>
                </a:lnTo>
                <a:lnTo>
                  <a:pt x="15471" y="2148"/>
                </a:lnTo>
                <a:lnTo>
                  <a:pt x="15467" y="2128"/>
                </a:lnTo>
                <a:lnTo>
                  <a:pt x="15439" y="2141"/>
                </a:lnTo>
                <a:lnTo>
                  <a:pt x="15415" y="2155"/>
                </a:lnTo>
                <a:lnTo>
                  <a:pt x="15391" y="2171"/>
                </a:lnTo>
                <a:lnTo>
                  <a:pt x="15370" y="2188"/>
                </a:lnTo>
                <a:lnTo>
                  <a:pt x="15360" y="2197"/>
                </a:lnTo>
                <a:lnTo>
                  <a:pt x="15352" y="2205"/>
                </a:lnTo>
                <a:lnTo>
                  <a:pt x="15343" y="2215"/>
                </a:lnTo>
                <a:lnTo>
                  <a:pt x="15335" y="2225"/>
                </a:lnTo>
                <a:lnTo>
                  <a:pt x="15327" y="2235"/>
                </a:lnTo>
                <a:lnTo>
                  <a:pt x="15320" y="2245"/>
                </a:lnTo>
                <a:lnTo>
                  <a:pt x="15314" y="2255"/>
                </a:lnTo>
                <a:lnTo>
                  <a:pt x="15307" y="2266"/>
                </a:lnTo>
                <a:lnTo>
                  <a:pt x="15302" y="2278"/>
                </a:lnTo>
                <a:lnTo>
                  <a:pt x="15297" y="2289"/>
                </a:lnTo>
                <a:lnTo>
                  <a:pt x="15293" y="2301"/>
                </a:lnTo>
                <a:lnTo>
                  <a:pt x="15288" y="2313"/>
                </a:lnTo>
                <a:lnTo>
                  <a:pt x="15285" y="2325"/>
                </a:lnTo>
                <a:lnTo>
                  <a:pt x="15283" y="2337"/>
                </a:lnTo>
                <a:lnTo>
                  <a:pt x="15279" y="2350"/>
                </a:lnTo>
                <a:lnTo>
                  <a:pt x="15278" y="2363"/>
                </a:lnTo>
                <a:lnTo>
                  <a:pt x="15276" y="2390"/>
                </a:lnTo>
                <a:lnTo>
                  <a:pt x="15276" y="2418"/>
                </a:lnTo>
                <a:lnTo>
                  <a:pt x="15277" y="2447"/>
                </a:lnTo>
                <a:lnTo>
                  <a:pt x="15282" y="2477"/>
                </a:lnTo>
                <a:close/>
                <a:moveTo>
                  <a:pt x="16310" y="2293"/>
                </a:moveTo>
                <a:lnTo>
                  <a:pt x="16314" y="2301"/>
                </a:lnTo>
                <a:lnTo>
                  <a:pt x="16320" y="2310"/>
                </a:lnTo>
                <a:lnTo>
                  <a:pt x="16329" y="2320"/>
                </a:lnTo>
                <a:lnTo>
                  <a:pt x="16340" y="2331"/>
                </a:lnTo>
                <a:lnTo>
                  <a:pt x="16353" y="2343"/>
                </a:lnTo>
                <a:lnTo>
                  <a:pt x="16369" y="2356"/>
                </a:lnTo>
                <a:lnTo>
                  <a:pt x="16387" y="2370"/>
                </a:lnTo>
                <a:lnTo>
                  <a:pt x="16408" y="2385"/>
                </a:lnTo>
                <a:lnTo>
                  <a:pt x="16456" y="2417"/>
                </a:lnTo>
                <a:lnTo>
                  <a:pt x="16514" y="2454"/>
                </a:lnTo>
                <a:lnTo>
                  <a:pt x="16582" y="2495"/>
                </a:lnTo>
                <a:lnTo>
                  <a:pt x="16659" y="2539"/>
                </a:lnTo>
                <a:lnTo>
                  <a:pt x="16722" y="2704"/>
                </a:lnTo>
                <a:lnTo>
                  <a:pt x="16708" y="2721"/>
                </a:lnTo>
                <a:lnTo>
                  <a:pt x="16696" y="2738"/>
                </a:lnTo>
                <a:lnTo>
                  <a:pt x="16683" y="2754"/>
                </a:lnTo>
                <a:lnTo>
                  <a:pt x="16669" y="2768"/>
                </a:lnTo>
                <a:lnTo>
                  <a:pt x="16655" y="2781"/>
                </a:lnTo>
                <a:lnTo>
                  <a:pt x="16642" y="2795"/>
                </a:lnTo>
                <a:lnTo>
                  <a:pt x="16627" y="2806"/>
                </a:lnTo>
                <a:lnTo>
                  <a:pt x="16614" y="2817"/>
                </a:lnTo>
                <a:lnTo>
                  <a:pt x="16600" y="2827"/>
                </a:lnTo>
                <a:lnTo>
                  <a:pt x="16585" y="2836"/>
                </a:lnTo>
                <a:lnTo>
                  <a:pt x="16571" y="2844"/>
                </a:lnTo>
                <a:lnTo>
                  <a:pt x="16556" y="2850"/>
                </a:lnTo>
                <a:lnTo>
                  <a:pt x="16541" y="2857"/>
                </a:lnTo>
                <a:lnTo>
                  <a:pt x="16526" y="2861"/>
                </a:lnTo>
                <a:lnTo>
                  <a:pt x="16511" y="2866"/>
                </a:lnTo>
                <a:lnTo>
                  <a:pt x="16495" y="2868"/>
                </a:lnTo>
                <a:lnTo>
                  <a:pt x="16470" y="2831"/>
                </a:lnTo>
                <a:lnTo>
                  <a:pt x="16444" y="2795"/>
                </a:lnTo>
                <a:lnTo>
                  <a:pt x="16419" y="2761"/>
                </a:lnTo>
                <a:lnTo>
                  <a:pt x="16393" y="2729"/>
                </a:lnTo>
                <a:lnTo>
                  <a:pt x="16369" y="2699"/>
                </a:lnTo>
                <a:lnTo>
                  <a:pt x="16344" y="2672"/>
                </a:lnTo>
                <a:lnTo>
                  <a:pt x="16319" y="2646"/>
                </a:lnTo>
                <a:lnTo>
                  <a:pt x="16295" y="2622"/>
                </a:lnTo>
                <a:lnTo>
                  <a:pt x="16270" y="2599"/>
                </a:lnTo>
                <a:lnTo>
                  <a:pt x="16246" y="2579"/>
                </a:lnTo>
                <a:lnTo>
                  <a:pt x="16222" y="2561"/>
                </a:lnTo>
                <a:lnTo>
                  <a:pt x="16198" y="2544"/>
                </a:lnTo>
                <a:lnTo>
                  <a:pt x="16175" y="2529"/>
                </a:lnTo>
                <a:lnTo>
                  <a:pt x="16151" y="2517"/>
                </a:lnTo>
                <a:lnTo>
                  <a:pt x="16128" y="2507"/>
                </a:lnTo>
                <a:lnTo>
                  <a:pt x="16105" y="2498"/>
                </a:lnTo>
                <a:lnTo>
                  <a:pt x="16108" y="2475"/>
                </a:lnTo>
                <a:lnTo>
                  <a:pt x="16113" y="2454"/>
                </a:lnTo>
                <a:lnTo>
                  <a:pt x="16118" y="2434"/>
                </a:lnTo>
                <a:lnTo>
                  <a:pt x="16125" y="2415"/>
                </a:lnTo>
                <a:lnTo>
                  <a:pt x="16134" y="2399"/>
                </a:lnTo>
                <a:lnTo>
                  <a:pt x="16143" y="2382"/>
                </a:lnTo>
                <a:lnTo>
                  <a:pt x="16154" y="2367"/>
                </a:lnTo>
                <a:lnTo>
                  <a:pt x="16166" y="2354"/>
                </a:lnTo>
                <a:lnTo>
                  <a:pt x="16179" y="2342"/>
                </a:lnTo>
                <a:lnTo>
                  <a:pt x="16195" y="2331"/>
                </a:lnTo>
                <a:lnTo>
                  <a:pt x="16210" y="2321"/>
                </a:lnTo>
                <a:lnTo>
                  <a:pt x="16228" y="2313"/>
                </a:lnTo>
                <a:lnTo>
                  <a:pt x="16247" y="2306"/>
                </a:lnTo>
                <a:lnTo>
                  <a:pt x="16267" y="2300"/>
                </a:lnTo>
                <a:lnTo>
                  <a:pt x="16288" y="2295"/>
                </a:lnTo>
                <a:lnTo>
                  <a:pt x="16310" y="2293"/>
                </a:lnTo>
                <a:close/>
                <a:moveTo>
                  <a:pt x="12427" y="1170"/>
                </a:moveTo>
                <a:lnTo>
                  <a:pt x="12461" y="1269"/>
                </a:lnTo>
                <a:lnTo>
                  <a:pt x="12284" y="1676"/>
                </a:lnTo>
                <a:lnTo>
                  <a:pt x="12230" y="1741"/>
                </a:lnTo>
                <a:lnTo>
                  <a:pt x="12241" y="1765"/>
                </a:lnTo>
                <a:lnTo>
                  <a:pt x="12021" y="2083"/>
                </a:lnTo>
                <a:lnTo>
                  <a:pt x="11964" y="2171"/>
                </a:lnTo>
                <a:lnTo>
                  <a:pt x="11929" y="2236"/>
                </a:lnTo>
                <a:lnTo>
                  <a:pt x="11921" y="2260"/>
                </a:lnTo>
                <a:lnTo>
                  <a:pt x="11900" y="2359"/>
                </a:lnTo>
                <a:lnTo>
                  <a:pt x="12284" y="2248"/>
                </a:lnTo>
                <a:lnTo>
                  <a:pt x="12360" y="2221"/>
                </a:lnTo>
                <a:lnTo>
                  <a:pt x="12363" y="2221"/>
                </a:lnTo>
                <a:lnTo>
                  <a:pt x="12388" y="2212"/>
                </a:lnTo>
                <a:lnTo>
                  <a:pt x="12392" y="2210"/>
                </a:lnTo>
                <a:lnTo>
                  <a:pt x="12483" y="2171"/>
                </a:lnTo>
                <a:lnTo>
                  <a:pt x="12508" y="2158"/>
                </a:lnTo>
                <a:lnTo>
                  <a:pt x="12535" y="2143"/>
                </a:lnTo>
                <a:lnTo>
                  <a:pt x="12561" y="2130"/>
                </a:lnTo>
                <a:lnTo>
                  <a:pt x="12587" y="2117"/>
                </a:lnTo>
                <a:lnTo>
                  <a:pt x="12614" y="2102"/>
                </a:lnTo>
                <a:lnTo>
                  <a:pt x="12639" y="2089"/>
                </a:lnTo>
                <a:lnTo>
                  <a:pt x="12666" y="2074"/>
                </a:lnTo>
                <a:lnTo>
                  <a:pt x="12691" y="2061"/>
                </a:lnTo>
                <a:lnTo>
                  <a:pt x="12659" y="2017"/>
                </a:lnTo>
                <a:lnTo>
                  <a:pt x="12405" y="1797"/>
                </a:lnTo>
                <a:lnTo>
                  <a:pt x="12417" y="1765"/>
                </a:lnTo>
                <a:lnTo>
                  <a:pt x="12779" y="1765"/>
                </a:lnTo>
                <a:lnTo>
                  <a:pt x="12900" y="1852"/>
                </a:lnTo>
                <a:lnTo>
                  <a:pt x="13000" y="1907"/>
                </a:lnTo>
                <a:lnTo>
                  <a:pt x="13065" y="2006"/>
                </a:lnTo>
                <a:lnTo>
                  <a:pt x="13090" y="2164"/>
                </a:lnTo>
                <a:lnTo>
                  <a:pt x="13106" y="2239"/>
                </a:lnTo>
                <a:lnTo>
                  <a:pt x="13109" y="2248"/>
                </a:lnTo>
                <a:lnTo>
                  <a:pt x="13054" y="2325"/>
                </a:lnTo>
                <a:lnTo>
                  <a:pt x="13021" y="2391"/>
                </a:lnTo>
                <a:lnTo>
                  <a:pt x="12966" y="2413"/>
                </a:lnTo>
                <a:lnTo>
                  <a:pt x="12935" y="2422"/>
                </a:lnTo>
                <a:lnTo>
                  <a:pt x="12911" y="2424"/>
                </a:lnTo>
                <a:lnTo>
                  <a:pt x="12879" y="2402"/>
                </a:lnTo>
                <a:lnTo>
                  <a:pt x="12834" y="2325"/>
                </a:lnTo>
                <a:lnTo>
                  <a:pt x="12790" y="2226"/>
                </a:lnTo>
                <a:lnTo>
                  <a:pt x="12263" y="2644"/>
                </a:lnTo>
                <a:lnTo>
                  <a:pt x="12241" y="2677"/>
                </a:lnTo>
                <a:lnTo>
                  <a:pt x="11845" y="2941"/>
                </a:lnTo>
                <a:lnTo>
                  <a:pt x="11757" y="3008"/>
                </a:lnTo>
                <a:lnTo>
                  <a:pt x="11668" y="3029"/>
                </a:lnTo>
                <a:lnTo>
                  <a:pt x="11515" y="3040"/>
                </a:lnTo>
                <a:lnTo>
                  <a:pt x="11510" y="3040"/>
                </a:lnTo>
                <a:lnTo>
                  <a:pt x="11504" y="3041"/>
                </a:lnTo>
                <a:lnTo>
                  <a:pt x="11472" y="3038"/>
                </a:lnTo>
                <a:lnTo>
                  <a:pt x="11448" y="3029"/>
                </a:lnTo>
                <a:lnTo>
                  <a:pt x="11421" y="3018"/>
                </a:lnTo>
                <a:lnTo>
                  <a:pt x="11392" y="3002"/>
                </a:lnTo>
                <a:lnTo>
                  <a:pt x="11312" y="2945"/>
                </a:lnTo>
                <a:lnTo>
                  <a:pt x="11248" y="2886"/>
                </a:lnTo>
                <a:lnTo>
                  <a:pt x="11225" y="2856"/>
                </a:lnTo>
                <a:lnTo>
                  <a:pt x="11209" y="2828"/>
                </a:lnTo>
                <a:lnTo>
                  <a:pt x="11199" y="2800"/>
                </a:lnTo>
                <a:lnTo>
                  <a:pt x="11197" y="2787"/>
                </a:lnTo>
                <a:lnTo>
                  <a:pt x="11197" y="2774"/>
                </a:lnTo>
                <a:lnTo>
                  <a:pt x="11200" y="2747"/>
                </a:lnTo>
                <a:lnTo>
                  <a:pt x="11210" y="2723"/>
                </a:lnTo>
                <a:lnTo>
                  <a:pt x="11296" y="2578"/>
                </a:lnTo>
                <a:lnTo>
                  <a:pt x="11460" y="2193"/>
                </a:lnTo>
                <a:lnTo>
                  <a:pt x="11581" y="1841"/>
                </a:lnTo>
                <a:lnTo>
                  <a:pt x="11614" y="1775"/>
                </a:lnTo>
                <a:lnTo>
                  <a:pt x="11778" y="1555"/>
                </a:lnTo>
                <a:lnTo>
                  <a:pt x="11824" y="1463"/>
                </a:lnTo>
                <a:lnTo>
                  <a:pt x="11826" y="1457"/>
                </a:lnTo>
                <a:lnTo>
                  <a:pt x="11827" y="1456"/>
                </a:lnTo>
                <a:lnTo>
                  <a:pt x="11830" y="1451"/>
                </a:lnTo>
                <a:lnTo>
                  <a:pt x="11835" y="1437"/>
                </a:lnTo>
                <a:lnTo>
                  <a:pt x="11836" y="1436"/>
                </a:lnTo>
                <a:lnTo>
                  <a:pt x="11855" y="1394"/>
                </a:lnTo>
                <a:lnTo>
                  <a:pt x="12010" y="961"/>
                </a:lnTo>
                <a:lnTo>
                  <a:pt x="12032" y="883"/>
                </a:lnTo>
                <a:lnTo>
                  <a:pt x="11977" y="840"/>
                </a:lnTo>
                <a:lnTo>
                  <a:pt x="11971" y="829"/>
                </a:lnTo>
                <a:lnTo>
                  <a:pt x="11966" y="812"/>
                </a:lnTo>
                <a:lnTo>
                  <a:pt x="11966" y="807"/>
                </a:lnTo>
                <a:lnTo>
                  <a:pt x="11966" y="800"/>
                </a:lnTo>
                <a:lnTo>
                  <a:pt x="11971" y="784"/>
                </a:lnTo>
                <a:lnTo>
                  <a:pt x="11977" y="774"/>
                </a:lnTo>
                <a:lnTo>
                  <a:pt x="12042" y="753"/>
                </a:lnTo>
                <a:lnTo>
                  <a:pt x="12083" y="755"/>
                </a:lnTo>
                <a:lnTo>
                  <a:pt x="12110" y="759"/>
                </a:lnTo>
                <a:lnTo>
                  <a:pt x="12135" y="768"/>
                </a:lnTo>
                <a:lnTo>
                  <a:pt x="12149" y="776"/>
                </a:lnTo>
                <a:lnTo>
                  <a:pt x="12174" y="796"/>
                </a:lnTo>
                <a:lnTo>
                  <a:pt x="12219" y="822"/>
                </a:lnTo>
                <a:lnTo>
                  <a:pt x="12263" y="862"/>
                </a:lnTo>
                <a:lnTo>
                  <a:pt x="12427" y="1170"/>
                </a:lnTo>
                <a:close/>
                <a:moveTo>
                  <a:pt x="10800" y="1369"/>
                </a:moveTo>
                <a:lnTo>
                  <a:pt x="10853" y="1381"/>
                </a:lnTo>
                <a:lnTo>
                  <a:pt x="10883" y="1394"/>
                </a:lnTo>
                <a:lnTo>
                  <a:pt x="10910" y="1412"/>
                </a:lnTo>
                <a:lnTo>
                  <a:pt x="10921" y="1423"/>
                </a:lnTo>
                <a:lnTo>
                  <a:pt x="10866" y="1511"/>
                </a:lnTo>
                <a:lnTo>
                  <a:pt x="10877" y="1555"/>
                </a:lnTo>
                <a:lnTo>
                  <a:pt x="10811" y="1654"/>
                </a:lnTo>
                <a:lnTo>
                  <a:pt x="10844" y="1730"/>
                </a:lnTo>
                <a:lnTo>
                  <a:pt x="10822" y="1797"/>
                </a:lnTo>
                <a:lnTo>
                  <a:pt x="10790" y="1875"/>
                </a:lnTo>
                <a:lnTo>
                  <a:pt x="10779" y="1879"/>
                </a:lnTo>
                <a:lnTo>
                  <a:pt x="10755" y="1885"/>
                </a:lnTo>
                <a:lnTo>
                  <a:pt x="10721" y="1871"/>
                </a:lnTo>
                <a:lnTo>
                  <a:pt x="10709" y="1861"/>
                </a:lnTo>
                <a:lnTo>
                  <a:pt x="10704" y="1857"/>
                </a:lnTo>
                <a:lnTo>
                  <a:pt x="10701" y="1852"/>
                </a:lnTo>
                <a:lnTo>
                  <a:pt x="10624" y="1765"/>
                </a:lnTo>
                <a:lnTo>
                  <a:pt x="10591" y="1754"/>
                </a:lnTo>
                <a:lnTo>
                  <a:pt x="10591" y="1720"/>
                </a:lnTo>
                <a:lnTo>
                  <a:pt x="10547" y="1676"/>
                </a:lnTo>
                <a:lnTo>
                  <a:pt x="10504" y="1687"/>
                </a:lnTo>
                <a:lnTo>
                  <a:pt x="10184" y="1412"/>
                </a:lnTo>
                <a:lnTo>
                  <a:pt x="10108" y="1357"/>
                </a:lnTo>
                <a:lnTo>
                  <a:pt x="10102" y="1346"/>
                </a:lnTo>
                <a:lnTo>
                  <a:pt x="10096" y="1323"/>
                </a:lnTo>
                <a:lnTo>
                  <a:pt x="10096" y="1313"/>
                </a:lnTo>
                <a:lnTo>
                  <a:pt x="10102" y="1291"/>
                </a:lnTo>
                <a:lnTo>
                  <a:pt x="10119" y="1253"/>
                </a:lnTo>
                <a:lnTo>
                  <a:pt x="10130" y="1235"/>
                </a:lnTo>
                <a:lnTo>
                  <a:pt x="10405" y="1313"/>
                </a:lnTo>
                <a:lnTo>
                  <a:pt x="10800" y="1369"/>
                </a:lnTo>
                <a:close/>
                <a:moveTo>
                  <a:pt x="10052" y="2371"/>
                </a:moveTo>
                <a:lnTo>
                  <a:pt x="10065" y="2361"/>
                </a:lnTo>
                <a:lnTo>
                  <a:pt x="10074" y="2359"/>
                </a:lnTo>
                <a:lnTo>
                  <a:pt x="10174" y="2381"/>
                </a:lnTo>
                <a:lnTo>
                  <a:pt x="10338" y="2402"/>
                </a:lnTo>
                <a:lnTo>
                  <a:pt x="10492" y="2502"/>
                </a:lnTo>
                <a:lnTo>
                  <a:pt x="10580" y="2512"/>
                </a:lnTo>
                <a:lnTo>
                  <a:pt x="10592" y="2521"/>
                </a:lnTo>
                <a:lnTo>
                  <a:pt x="10603" y="2529"/>
                </a:lnTo>
                <a:lnTo>
                  <a:pt x="10613" y="2541"/>
                </a:lnTo>
                <a:lnTo>
                  <a:pt x="10621" y="2553"/>
                </a:lnTo>
                <a:lnTo>
                  <a:pt x="10632" y="2579"/>
                </a:lnTo>
                <a:lnTo>
                  <a:pt x="10636" y="2612"/>
                </a:lnTo>
                <a:lnTo>
                  <a:pt x="10624" y="2622"/>
                </a:lnTo>
                <a:lnTo>
                  <a:pt x="10591" y="2777"/>
                </a:lnTo>
                <a:lnTo>
                  <a:pt x="10597" y="2933"/>
                </a:lnTo>
                <a:lnTo>
                  <a:pt x="10613" y="3118"/>
                </a:lnTo>
                <a:lnTo>
                  <a:pt x="10624" y="3447"/>
                </a:lnTo>
                <a:lnTo>
                  <a:pt x="10712" y="3414"/>
                </a:lnTo>
                <a:lnTo>
                  <a:pt x="10750" y="3370"/>
                </a:lnTo>
                <a:lnTo>
                  <a:pt x="10753" y="3367"/>
                </a:lnTo>
                <a:lnTo>
                  <a:pt x="10780" y="3329"/>
                </a:lnTo>
                <a:lnTo>
                  <a:pt x="10782" y="3325"/>
                </a:lnTo>
                <a:lnTo>
                  <a:pt x="10790" y="3315"/>
                </a:lnTo>
                <a:lnTo>
                  <a:pt x="11119" y="2986"/>
                </a:lnTo>
                <a:lnTo>
                  <a:pt x="11125" y="2975"/>
                </a:lnTo>
                <a:lnTo>
                  <a:pt x="11138" y="2956"/>
                </a:lnTo>
                <a:lnTo>
                  <a:pt x="11155" y="2942"/>
                </a:lnTo>
                <a:lnTo>
                  <a:pt x="11174" y="2933"/>
                </a:lnTo>
                <a:lnTo>
                  <a:pt x="11185" y="2930"/>
                </a:lnTo>
                <a:lnTo>
                  <a:pt x="11186" y="2931"/>
                </a:lnTo>
                <a:lnTo>
                  <a:pt x="11198" y="2940"/>
                </a:lnTo>
                <a:lnTo>
                  <a:pt x="11207" y="2949"/>
                </a:lnTo>
                <a:lnTo>
                  <a:pt x="11209" y="2952"/>
                </a:lnTo>
                <a:lnTo>
                  <a:pt x="11209" y="2957"/>
                </a:lnTo>
                <a:lnTo>
                  <a:pt x="11209" y="2958"/>
                </a:lnTo>
                <a:lnTo>
                  <a:pt x="11209" y="2960"/>
                </a:lnTo>
                <a:lnTo>
                  <a:pt x="11207" y="2963"/>
                </a:lnTo>
                <a:lnTo>
                  <a:pt x="11163" y="3118"/>
                </a:lnTo>
                <a:lnTo>
                  <a:pt x="11141" y="3150"/>
                </a:lnTo>
                <a:lnTo>
                  <a:pt x="11019" y="3377"/>
                </a:lnTo>
                <a:lnTo>
                  <a:pt x="10998" y="3425"/>
                </a:lnTo>
                <a:lnTo>
                  <a:pt x="10679" y="4030"/>
                </a:lnTo>
                <a:lnTo>
                  <a:pt x="10602" y="4097"/>
                </a:lnTo>
                <a:lnTo>
                  <a:pt x="10470" y="4272"/>
                </a:lnTo>
                <a:lnTo>
                  <a:pt x="10316" y="4284"/>
                </a:lnTo>
                <a:lnTo>
                  <a:pt x="10262" y="4305"/>
                </a:lnTo>
                <a:lnTo>
                  <a:pt x="10140" y="4218"/>
                </a:lnTo>
                <a:lnTo>
                  <a:pt x="10019" y="4162"/>
                </a:lnTo>
                <a:lnTo>
                  <a:pt x="10053" y="3810"/>
                </a:lnTo>
                <a:lnTo>
                  <a:pt x="10108" y="3712"/>
                </a:lnTo>
                <a:lnTo>
                  <a:pt x="10152" y="3645"/>
                </a:lnTo>
                <a:lnTo>
                  <a:pt x="10163" y="3546"/>
                </a:lnTo>
                <a:lnTo>
                  <a:pt x="10170" y="3522"/>
                </a:lnTo>
                <a:lnTo>
                  <a:pt x="10189" y="3478"/>
                </a:lnTo>
                <a:lnTo>
                  <a:pt x="10217" y="3425"/>
                </a:lnTo>
                <a:lnTo>
                  <a:pt x="10235" y="3353"/>
                </a:lnTo>
                <a:lnTo>
                  <a:pt x="10245" y="3279"/>
                </a:lnTo>
                <a:lnTo>
                  <a:pt x="10245" y="3275"/>
                </a:lnTo>
                <a:lnTo>
                  <a:pt x="10247" y="3269"/>
                </a:lnTo>
                <a:lnTo>
                  <a:pt x="10252" y="3118"/>
                </a:lnTo>
                <a:lnTo>
                  <a:pt x="10251" y="3062"/>
                </a:lnTo>
                <a:lnTo>
                  <a:pt x="10228" y="2809"/>
                </a:lnTo>
                <a:lnTo>
                  <a:pt x="10217" y="2733"/>
                </a:lnTo>
                <a:lnTo>
                  <a:pt x="10206" y="2578"/>
                </a:lnTo>
                <a:lnTo>
                  <a:pt x="10041" y="2468"/>
                </a:lnTo>
                <a:lnTo>
                  <a:pt x="10032" y="2452"/>
                </a:lnTo>
                <a:lnTo>
                  <a:pt x="10029" y="2444"/>
                </a:lnTo>
                <a:lnTo>
                  <a:pt x="10028" y="2437"/>
                </a:lnTo>
                <a:lnTo>
                  <a:pt x="10027" y="2424"/>
                </a:lnTo>
                <a:lnTo>
                  <a:pt x="10028" y="2418"/>
                </a:lnTo>
                <a:lnTo>
                  <a:pt x="10030" y="2413"/>
                </a:lnTo>
                <a:lnTo>
                  <a:pt x="10033" y="2402"/>
                </a:lnTo>
                <a:lnTo>
                  <a:pt x="10041" y="2384"/>
                </a:lnTo>
                <a:lnTo>
                  <a:pt x="10052" y="2371"/>
                </a:lnTo>
                <a:close/>
                <a:moveTo>
                  <a:pt x="13065" y="2941"/>
                </a:moveTo>
                <a:lnTo>
                  <a:pt x="13136" y="2988"/>
                </a:lnTo>
                <a:lnTo>
                  <a:pt x="13197" y="3040"/>
                </a:lnTo>
                <a:lnTo>
                  <a:pt x="13219" y="3128"/>
                </a:lnTo>
                <a:lnTo>
                  <a:pt x="13242" y="3161"/>
                </a:lnTo>
                <a:lnTo>
                  <a:pt x="13250" y="3226"/>
                </a:lnTo>
                <a:lnTo>
                  <a:pt x="13253" y="3249"/>
                </a:lnTo>
                <a:lnTo>
                  <a:pt x="13244" y="3282"/>
                </a:lnTo>
                <a:lnTo>
                  <a:pt x="13242" y="3315"/>
                </a:lnTo>
                <a:lnTo>
                  <a:pt x="13098" y="3613"/>
                </a:lnTo>
                <a:lnTo>
                  <a:pt x="13054" y="3656"/>
                </a:lnTo>
                <a:lnTo>
                  <a:pt x="12702" y="3931"/>
                </a:lnTo>
                <a:lnTo>
                  <a:pt x="12725" y="4140"/>
                </a:lnTo>
                <a:lnTo>
                  <a:pt x="12680" y="4140"/>
                </a:lnTo>
                <a:lnTo>
                  <a:pt x="12659" y="4173"/>
                </a:lnTo>
                <a:lnTo>
                  <a:pt x="12631" y="4181"/>
                </a:lnTo>
                <a:lnTo>
                  <a:pt x="12621" y="4181"/>
                </a:lnTo>
                <a:lnTo>
                  <a:pt x="12621" y="4182"/>
                </a:lnTo>
                <a:lnTo>
                  <a:pt x="12593" y="4184"/>
                </a:lnTo>
                <a:lnTo>
                  <a:pt x="12494" y="4207"/>
                </a:lnTo>
                <a:lnTo>
                  <a:pt x="12185" y="4240"/>
                </a:lnTo>
                <a:lnTo>
                  <a:pt x="12053" y="4284"/>
                </a:lnTo>
                <a:lnTo>
                  <a:pt x="11955" y="4305"/>
                </a:lnTo>
                <a:lnTo>
                  <a:pt x="11888" y="4294"/>
                </a:lnTo>
                <a:lnTo>
                  <a:pt x="11802" y="4328"/>
                </a:lnTo>
                <a:lnTo>
                  <a:pt x="11767" y="4305"/>
                </a:lnTo>
                <a:lnTo>
                  <a:pt x="11680" y="4272"/>
                </a:lnTo>
                <a:lnTo>
                  <a:pt x="11614" y="4207"/>
                </a:lnTo>
                <a:lnTo>
                  <a:pt x="11592" y="4207"/>
                </a:lnTo>
                <a:lnTo>
                  <a:pt x="11586" y="4195"/>
                </a:lnTo>
                <a:lnTo>
                  <a:pt x="11582" y="4173"/>
                </a:lnTo>
                <a:lnTo>
                  <a:pt x="11581" y="4162"/>
                </a:lnTo>
                <a:lnTo>
                  <a:pt x="11526" y="4074"/>
                </a:lnTo>
                <a:lnTo>
                  <a:pt x="11405" y="3667"/>
                </a:lnTo>
                <a:lnTo>
                  <a:pt x="11417" y="3613"/>
                </a:lnTo>
                <a:lnTo>
                  <a:pt x="11432" y="3262"/>
                </a:lnTo>
                <a:lnTo>
                  <a:pt x="11444" y="3189"/>
                </a:lnTo>
                <a:lnTo>
                  <a:pt x="11452" y="3162"/>
                </a:lnTo>
                <a:lnTo>
                  <a:pt x="11462" y="3143"/>
                </a:lnTo>
                <a:lnTo>
                  <a:pt x="11473" y="3131"/>
                </a:lnTo>
                <a:lnTo>
                  <a:pt x="11480" y="3128"/>
                </a:lnTo>
                <a:lnTo>
                  <a:pt x="11485" y="3127"/>
                </a:lnTo>
                <a:lnTo>
                  <a:pt x="11493" y="3128"/>
                </a:lnTo>
                <a:lnTo>
                  <a:pt x="11529" y="3148"/>
                </a:lnTo>
                <a:lnTo>
                  <a:pt x="11544" y="3158"/>
                </a:lnTo>
                <a:lnTo>
                  <a:pt x="11547" y="3161"/>
                </a:lnTo>
                <a:lnTo>
                  <a:pt x="11559" y="3293"/>
                </a:lnTo>
                <a:lnTo>
                  <a:pt x="11614" y="3403"/>
                </a:lnTo>
                <a:lnTo>
                  <a:pt x="11932" y="3217"/>
                </a:lnTo>
                <a:lnTo>
                  <a:pt x="12615" y="2908"/>
                </a:lnTo>
                <a:lnTo>
                  <a:pt x="12758" y="2887"/>
                </a:lnTo>
                <a:lnTo>
                  <a:pt x="13065" y="2941"/>
                </a:lnTo>
                <a:close/>
                <a:moveTo>
                  <a:pt x="9550" y="3643"/>
                </a:moveTo>
                <a:lnTo>
                  <a:pt x="9562" y="3713"/>
                </a:lnTo>
                <a:lnTo>
                  <a:pt x="9563" y="3793"/>
                </a:lnTo>
                <a:lnTo>
                  <a:pt x="9556" y="3885"/>
                </a:lnTo>
                <a:lnTo>
                  <a:pt x="9556" y="3888"/>
                </a:lnTo>
                <a:lnTo>
                  <a:pt x="9557" y="3892"/>
                </a:lnTo>
                <a:lnTo>
                  <a:pt x="9557" y="3907"/>
                </a:lnTo>
                <a:lnTo>
                  <a:pt x="9555" y="3952"/>
                </a:lnTo>
                <a:lnTo>
                  <a:pt x="9530" y="4104"/>
                </a:lnTo>
                <a:lnTo>
                  <a:pt x="9412" y="4212"/>
                </a:lnTo>
                <a:lnTo>
                  <a:pt x="9373" y="4239"/>
                </a:lnTo>
                <a:lnTo>
                  <a:pt x="9352" y="4248"/>
                </a:lnTo>
                <a:lnTo>
                  <a:pt x="9332" y="4250"/>
                </a:lnTo>
                <a:lnTo>
                  <a:pt x="9317" y="4249"/>
                </a:lnTo>
                <a:lnTo>
                  <a:pt x="9301" y="4245"/>
                </a:lnTo>
                <a:lnTo>
                  <a:pt x="9285" y="4241"/>
                </a:lnTo>
                <a:lnTo>
                  <a:pt x="9258" y="4223"/>
                </a:lnTo>
                <a:lnTo>
                  <a:pt x="9243" y="4210"/>
                </a:lnTo>
                <a:lnTo>
                  <a:pt x="9231" y="4197"/>
                </a:lnTo>
                <a:lnTo>
                  <a:pt x="9127" y="4104"/>
                </a:lnTo>
                <a:lnTo>
                  <a:pt x="9110" y="4082"/>
                </a:lnTo>
                <a:lnTo>
                  <a:pt x="9106" y="4076"/>
                </a:lnTo>
                <a:lnTo>
                  <a:pt x="9087" y="4060"/>
                </a:lnTo>
                <a:lnTo>
                  <a:pt x="9074" y="4051"/>
                </a:lnTo>
                <a:lnTo>
                  <a:pt x="9054" y="4043"/>
                </a:lnTo>
                <a:lnTo>
                  <a:pt x="9039" y="4041"/>
                </a:lnTo>
                <a:lnTo>
                  <a:pt x="9024" y="4040"/>
                </a:lnTo>
                <a:lnTo>
                  <a:pt x="8918" y="3907"/>
                </a:lnTo>
                <a:lnTo>
                  <a:pt x="8908" y="3891"/>
                </a:lnTo>
                <a:lnTo>
                  <a:pt x="8902" y="3876"/>
                </a:lnTo>
                <a:lnTo>
                  <a:pt x="8901" y="3861"/>
                </a:lnTo>
                <a:lnTo>
                  <a:pt x="8902" y="3847"/>
                </a:lnTo>
                <a:lnTo>
                  <a:pt x="8908" y="3833"/>
                </a:lnTo>
                <a:lnTo>
                  <a:pt x="8918" y="3818"/>
                </a:lnTo>
                <a:lnTo>
                  <a:pt x="8933" y="3806"/>
                </a:lnTo>
                <a:lnTo>
                  <a:pt x="9004" y="3670"/>
                </a:lnTo>
                <a:lnTo>
                  <a:pt x="9011" y="3646"/>
                </a:lnTo>
                <a:lnTo>
                  <a:pt x="9015" y="3626"/>
                </a:lnTo>
                <a:lnTo>
                  <a:pt x="9014" y="3609"/>
                </a:lnTo>
                <a:lnTo>
                  <a:pt x="9013" y="3603"/>
                </a:lnTo>
                <a:lnTo>
                  <a:pt x="9010" y="3598"/>
                </a:lnTo>
                <a:lnTo>
                  <a:pt x="8959" y="3391"/>
                </a:lnTo>
                <a:lnTo>
                  <a:pt x="9061" y="3352"/>
                </a:lnTo>
                <a:lnTo>
                  <a:pt x="9179" y="3352"/>
                </a:lnTo>
                <a:lnTo>
                  <a:pt x="9202" y="3355"/>
                </a:lnTo>
                <a:lnTo>
                  <a:pt x="9249" y="3372"/>
                </a:lnTo>
                <a:lnTo>
                  <a:pt x="9322" y="3415"/>
                </a:lnTo>
                <a:lnTo>
                  <a:pt x="9530" y="3586"/>
                </a:lnTo>
                <a:lnTo>
                  <a:pt x="9550" y="3643"/>
                </a:lnTo>
                <a:close/>
                <a:moveTo>
                  <a:pt x="8887" y="1407"/>
                </a:moveTo>
                <a:lnTo>
                  <a:pt x="8888" y="1420"/>
                </a:lnTo>
                <a:lnTo>
                  <a:pt x="8888" y="1432"/>
                </a:lnTo>
                <a:lnTo>
                  <a:pt x="8886" y="1444"/>
                </a:lnTo>
                <a:lnTo>
                  <a:pt x="8881" y="1457"/>
                </a:lnTo>
                <a:lnTo>
                  <a:pt x="8751" y="1495"/>
                </a:lnTo>
                <a:lnTo>
                  <a:pt x="8634" y="1561"/>
                </a:lnTo>
                <a:lnTo>
                  <a:pt x="8639" y="1568"/>
                </a:lnTo>
                <a:lnTo>
                  <a:pt x="8645" y="1588"/>
                </a:lnTo>
                <a:lnTo>
                  <a:pt x="8646" y="1599"/>
                </a:lnTo>
                <a:lnTo>
                  <a:pt x="8643" y="1618"/>
                </a:lnTo>
                <a:lnTo>
                  <a:pt x="8634" y="1639"/>
                </a:lnTo>
                <a:lnTo>
                  <a:pt x="8631" y="1650"/>
                </a:lnTo>
                <a:lnTo>
                  <a:pt x="8628" y="1673"/>
                </a:lnTo>
                <a:lnTo>
                  <a:pt x="8628" y="1693"/>
                </a:lnTo>
                <a:lnTo>
                  <a:pt x="8631" y="1709"/>
                </a:lnTo>
                <a:lnTo>
                  <a:pt x="8634" y="1717"/>
                </a:lnTo>
                <a:lnTo>
                  <a:pt x="8634" y="1846"/>
                </a:lnTo>
                <a:lnTo>
                  <a:pt x="8481" y="2199"/>
                </a:lnTo>
                <a:lnTo>
                  <a:pt x="8398" y="2336"/>
                </a:lnTo>
                <a:lnTo>
                  <a:pt x="8388" y="2352"/>
                </a:lnTo>
                <a:lnTo>
                  <a:pt x="8375" y="2417"/>
                </a:lnTo>
                <a:lnTo>
                  <a:pt x="8375" y="2423"/>
                </a:lnTo>
                <a:lnTo>
                  <a:pt x="8377" y="2434"/>
                </a:lnTo>
                <a:lnTo>
                  <a:pt x="8385" y="2444"/>
                </a:lnTo>
                <a:lnTo>
                  <a:pt x="8389" y="2448"/>
                </a:lnTo>
                <a:lnTo>
                  <a:pt x="8401" y="2456"/>
                </a:lnTo>
                <a:lnTo>
                  <a:pt x="8608" y="2482"/>
                </a:lnTo>
                <a:lnTo>
                  <a:pt x="8830" y="2670"/>
                </a:lnTo>
                <a:lnTo>
                  <a:pt x="8857" y="2703"/>
                </a:lnTo>
                <a:lnTo>
                  <a:pt x="8874" y="2735"/>
                </a:lnTo>
                <a:lnTo>
                  <a:pt x="8878" y="2751"/>
                </a:lnTo>
                <a:lnTo>
                  <a:pt x="8881" y="2768"/>
                </a:lnTo>
                <a:lnTo>
                  <a:pt x="8764" y="2898"/>
                </a:lnTo>
                <a:lnTo>
                  <a:pt x="8712" y="2988"/>
                </a:lnTo>
                <a:lnTo>
                  <a:pt x="8673" y="3079"/>
                </a:lnTo>
                <a:lnTo>
                  <a:pt x="8556" y="3197"/>
                </a:lnTo>
                <a:lnTo>
                  <a:pt x="8446" y="3390"/>
                </a:lnTo>
                <a:lnTo>
                  <a:pt x="8440" y="3409"/>
                </a:lnTo>
                <a:lnTo>
                  <a:pt x="8439" y="3416"/>
                </a:lnTo>
                <a:lnTo>
                  <a:pt x="8258" y="3612"/>
                </a:lnTo>
                <a:lnTo>
                  <a:pt x="8128" y="3819"/>
                </a:lnTo>
                <a:lnTo>
                  <a:pt x="8122" y="3831"/>
                </a:lnTo>
                <a:lnTo>
                  <a:pt x="8121" y="3842"/>
                </a:lnTo>
                <a:lnTo>
                  <a:pt x="8121" y="3848"/>
                </a:lnTo>
                <a:lnTo>
                  <a:pt x="8122" y="3854"/>
                </a:lnTo>
                <a:lnTo>
                  <a:pt x="8127" y="3864"/>
                </a:lnTo>
                <a:lnTo>
                  <a:pt x="8136" y="3872"/>
                </a:lnTo>
                <a:lnTo>
                  <a:pt x="8147" y="3882"/>
                </a:lnTo>
                <a:lnTo>
                  <a:pt x="8162" y="3890"/>
                </a:lnTo>
                <a:lnTo>
                  <a:pt x="8181" y="3897"/>
                </a:lnTo>
                <a:lnTo>
                  <a:pt x="8543" y="3754"/>
                </a:lnTo>
                <a:lnTo>
                  <a:pt x="8599" y="3746"/>
                </a:lnTo>
                <a:lnTo>
                  <a:pt x="8663" y="3745"/>
                </a:lnTo>
                <a:lnTo>
                  <a:pt x="8706" y="3751"/>
                </a:lnTo>
                <a:lnTo>
                  <a:pt x="8720" y="3754"/>
                </a:lnTo>
                <a:lnTo>
                  <a:pt x="8756" y="3768"/>
                </a:lnTo>
                <a:lnTo>
                  <a:pt x="8777" y="3780"/>
                </a:lnTo>
                <a:lnTo>
                  <a:pt x="8842" y="3910"/>
                </a:lnTo>
                <a:lnTo>
                  <a:pt x="8621" y="4040"/>
                </a:lnTo>
                <a:lnTo>
                  <a:pt x="8309" y="4183"/>
                </a:lnTo>
                <a:lnTo>
                  <a:pt x="7921" y="4300"/>
                </a:lnTo>
                <a:lnTo>
                  <a:pt x="7852" y="4303"/>
                </a:lnTo>
                <a:lnTo>
                  <a:pt x="7821" y="4300"/>
                </a:lnTo>
                <a:lnTo>
                  <a:pt x="7793" y="4293"/>
                </a:lnTo>
                <a:lnTo>
                  <a:pt x="7767" y="4280"/>
                </a:lnTo>
                <a:lnTo>
                  <a:pt x="7742" y="4265"/>
                </a:lnTo>
                <a:lnTo>
                  <a:pt x="7719" y="4245"/>
                </a:lnTo>
                <a:lnTo>
                  <a:pt x="7697" y="4218"/>
                </a:lnTo>
                <a:lnTo>
                  <a:pt x="7692" y="4205"/>
                </a:lnTo>
                <a:lnTo>
                  <a:pt x="7687" y="4178"/>
                </a:lnTo>
                <a:lnTo>
                  <a:pt x="7686" y="4175"/>
                </a:lnTo>
                <a:lnTo>
                  <a:pt x="7686" y="4171"/>
                </a:lnTo>
                <a:lnTo>
                  <a:pt x="7648" y="3910"/>
                </a:lnTo>
                <a:lnTo>
                  <a:pt x="7689" y="3896"/>
                </a:lnTo>
                <a:lnTo>
                  <a:pt x="7692" y="3894"/>
                </a:lnTo>
                <a:lnTo>
                  <a:pt x="7702" y="3889"/>
                </a:lnTo>
                <a:lnTo>
                  <a:pt x="7711" y="3882"/>
                </a:lnTo>
                <a:lnTo>
                  <a:pt x="7715" y="3880"/>
                </a:lnTo>
                <a:lnTo>
                  <a:pt x="7751" y="3851"/>
                </a:lnTo>
                <a:lnTo>
                  <a:pt x="7762" y="3839"/>
                </a:lnTo>
                <a:lnTo>
                  <a:pt x="7763" y="3837"/>
                </a:lnTo>
                <a:lnTo>
                  <a:pt x="7773" y="3827"/>
                </a:lnTo>
                <a:lnTo>
                  <a:pt x="7793" y="3798"/>
                </a:lnTo>
                <a:lnTo>
                  <a:pt x="7809" y="3769"/>
                </a:lnTo>
                <a:lnTo>
                  <a:pt x="7812" y="3765"/>
                </a:lnTo>
                <a:lnTo>
                  <a:pt x="7875" y="3634"/>
                </a:lnTo>
                <a:lnTo>
                  <a:pt x="7912" y="3575"/>
                </a:lnTo>
                <a:lnTo>
                  <a:pt x="7946" y="3529"/>
                </a:lnTo>
                <a:lnTo>
                  <a:pt x="7963" y="3514"/>
                </a:lnTo>
                <a:lnTo>
                  <a:pt x="7972" y="3508"/>
                </a:lnTo>
                <a:lnTo>
                  <a:pt x="8284" y="2898"/>
                </a:lnTo>
                <a:lnTo>
                  <a:pt x="8284" y="2890"/>
                </a:lnTo>
                <a:lnTo>
                  <a:pt x="8287" y="2882"/>
                </a:lnTo>
                <a:lnTo>
                  <a:pt x="8290" y="2874"/>
                </a:lnTo>
                <a:lnTo>
                  <a:pt x="8303" y="2855"/>
                </a:lnTo>
                <a:lnTo>
                  <a:pt x="8336" y="2820"/>
                </a:lnTo>
                <a:lnTo>
                  <a:pt x="8365" y="2771"/>
                </a:lnTo>
                <a:lnTo>
                  <a:pt x="8371" y="2748"/>
                </a:lnTo>
                <a:lnTo>
                  <a:pt x="8374" y="2738"/>
                </a:lnTo>
                <a:lnTo>
                  <a:pt x="8375" y="2729"/>
                </a:lnTo>
                <a:lnTo>
                  <a:pt x="8404" y="2679"/>
                </a:lnTo>
                <a:lnTo>
                  <a:pt x="8411" y="2658"/>
                </a:lnTo>
                <a:lnTo>
                  <a:pt x="8414" y="2647"/>
                </a:lnTo>
                <a:lnTo>
                  <a:pt x="8414" y="2638"/>
                </a:lnTo>
                <a:lnTo>
                  <a:pt x="8389" y="2627"/>
                </a:lnTo>
                <a:lnTo>
                  <a:pt x="8368" y="2622"/>
                </a:lnTo>
                <a:lnTo>
                  <a:pt x="8358" y="2620"/>
                </a:lnTo>
                <a:lnTo>
                  <a:pt x="8341" y="2622"/>
                </a:lnTo>
                <a:lnTo>
                  <a:pt x="8336" y="2625"/>
                </a:lnTo>
                <a:lnTo>
                  <a:pt x="8154" y="2755"/>
                </a:lnTo>
                <a:lnTo>
                  <a:pt x="8067" y="2750"/>
                </a:lnTo>
                <a:lnTo>
                  <a:pt x="8001" y="2738"/>
                </a:lnTo>
                <a:lnTo>
                  <a:pt x="7975" y="2729"/>
                </a:lnTo>
                <a:lnTo>
                  <a:pt x="7956" y="2718"/>
                </a:lnTo>
                <a:lnTo>
                  <a:pt x="7942" y="2705"/>
                </a:lnTo>
                <a:lnTo>
                  <a:pt x="7936" y="2698"/>
                </a:lnTo>
                <a:lnTo>
                  <a:pt x="7933" y="2690"/>
                </a:lnTo>
                <a:lnTo>
                  <a:pt x="7855" y="2534"/>
                </a:lnTo>
                <a:lnTo>
                  <a:pt x="7844" y="2521"/>
                </a:lnTo>
                <a:lnTo>
                  <a:pt x="7837" y="2507"/>
                </a:lnTo>
                <a:lnTo>
                  <a:pt x="7831" y="2495"/>
                </a:lnTo>
                <a:lnTo>
                  <a:pt x="7829" y="2487"/>
                </a:lnTo>
                <a:lnTo>
                  <a:pt x="7829" y="2482"/>
                </a:lnTo>
                <a:lnTo>
                  <a:pt x="7833" y="2470"/>
                </a:lnTo>
                <a:lnTo>
                  <a:pt x="7837" y="2455"/>
                </a:lnTo>
                <a:lnTo>
                  <a:pt x="7836" y="2448"/>
                </a:lnTo>
                <a:lnTo>
                  <a:pt x="7833" y="2443"/>
                </a:lnTo>
                <a:lnTo>
                  <a:pt x="7832" y="2438"/>
                </a:lnTo>
                <a:lnTo>
                  <a:pt x="7832" y="2435"/>
                </a:lnTo>
                <a:lnTo>
                  <a:pt x="7829" y="2430"/>
                </a:lnTo>
                <a:lnTo>
                  <a:pt x="7848" y="2417"/>
                </a:lnTo>
                <a:lnTo>
                  <a:pt x="7873" y="2404"/>
                </a:lnTo>
                <a:lnTo>
                  <a:pt x="7904" y="2396"/>
                </a:lnTo>
                <a:lnTo>
                  <a:pt x="7912" y="2395"/>
                </a:lnTo>
                <a:lnTo>
                  <a:pt x="7924" y="2396"/>
                </a:lnTo>
                <a:lnTo>
                  <a:pt x="7935" y="2399"/>
                </a:lnTo>
                <a:lnTo>
                  <a:pt x="7941" y="2401"/>
                </a:lnTo>
                <a:lnTo>
                  <a:pt x="7946" y="2404"/>
                </a:lnTo>
                <a:lnTo>
                  <a:pt x="8037" y="2183"/>
                </a:lnTo>
                <a:lnTo>
                  <a:pt x="8035" y="2171"/>
                </a:lnTo>
                <a:lnTo>
                  <a:pt x="8036" y="2145"/>
                </a:lnTo>
                <a:lnTo>
                  <a:pt x="8045" y="2123"/>
                </a:lnTo>
                <a:lnTo>
                  <a:pt x="8053" y="2113"/>
                </a:lnTo>
                <a:lnTo>
                  <a:pt x="8064" y="2103"/>
                </a:lnTo>
                <a:lnTo>
                  <a:pt x="8076" y="2093"/>
                </a:lnTo>
                <a:lnTo>
                  <a:pt x="8154" y="1755"/>
                </a:lnTo>
                <a:lnTo>
                  <a:pt x="8163" y="1726"/>
                </a:lnTo>
                <a:lnTo>
                  <a:pt x="8167" y="1703"/>
                </a:lnTo>
                <a:lnTo>
                  <a:pt x="8166" y="1694"/>
                </a:lnTo>
                <a:lnTo>
                  <a:pt x="8163" y="1687"/>
                </a:lnTo>
                <a:lnTo>
                  <a:pt x="8162" y="1684"/>
                </a:lnTo>
                <a:lnTo>
                  <a:pt x="8158" y="1682"/>
                </a:lnTo>
                <a:lnTo>
                  <a:pt x="8154" y="1677"/>
                </a:lnTo>
                <a:lnTo>
                  <a:pt x="8148" y="1668"/>
                </a:lnTo>
                <a:lnTo>
                  <a:pt x="8144" y="1662"/>
                </a:lnTo>
                <a:lnTo>
                  <a:pt x="8136" y="1656"/>
                </a:lnTo>
                <a:lnTo>
                  <a:pt x="8127" y="1654"/>
                </a:lnTo>
                <a:lnTo>
                  <a:pt x="8111" y="1653"/>
                </a:lnTo>
                <a:lnTo>
                  <a:pt x="8084" y="1660"/>
                </a:lnTo>
                <a:lnTo>
                  <a:pt x="7855" y="1768"/>
                </a:lnTo>
                <a:lnTo>
                  <a:pt x="7846" y="1768"/>
                </a:lnTo>
                <a:lnTo>
                  <a:pt x="7829" y="1771"/>
                </a:lnTo>
                <a:lnTo>
                  <a:pt x="7817" y="1777"/>
                </a:lnTo>
                <a:lnTo>
                  <a:pt x="7807" y="1787"/>
                </a:lnTo>
                <a:lnTo>
                  <a:pt x="7800" y="1802"/>
                </a:lnTo>
                <a:lnTo>
                  <a:pt x="7798" y="1804"/>
                </a:lnTo>
                <a:lnTo>
                  <a:pt x="7797" y="1804"/>
                </a:lnTo>
                <a:lnTo>
                  <a:pt x="7797" y="1806"/>
                </a:lnTo>
                <a:lnTo>
                  <a:pt x="7796" y="1810"/>
                </a:lnTo>
                <a:lnTo>
                  <a:pt x="7787" y="1822"/>
                </a:lnTo>
                <a:lnTo>
                  <a:pt x="7777" y="1828"/>
                </a:lnTo>
                <a:lnTo>
                  <a:pt x="7776" y="1830"/>
                </a:lnTo>
                <a:lnTo>
                  <a:pt x="7770" y="1832"/>
                </a:lnTo>
                <a:lnTo>
                  <a:pt x="7766" y="1832"/>
                </a:lnTo>
                <a:lnTo>
                  <a:pt x="7763" y="1848"/>
                </a:lnTo>
                <a:lnTo>
                  <a:pt x="7759" y="1859"/>
                </a:lnTo>
                <a:lnTo>
                  <a:pt x="7751" y="1868"/>
                </a:lnTo>
                <a:lnTo>
                  <a:pt x="7747" y="1871"/>
                </a:lnTo>
                <a:lnTo>
                  <a:pt x="7742" y="1875"/>
                </a:lnTo>
                <a:lnTo>
                  <a:pt x="7729" y="1877"/>
                </a:lnTo>
                <a:lnTo>
                  <a:pt x="7722" y="1877"/>
                </a:lnTo>
                <a:lnTo>
                  <a:pt x="7721" y="1878"/>
                </a:lnTo>
                <a:lnTo>
                  <a:pt x="7713" y="1879"/>
                </a:lnTo>
                <a:lnTo>
                  <a:pt x="7705" y="1877"/>
                </a:lnTo>
                <a:lnTo>
                  <a:pt x="7701" y="1877"/>
                </a:lnTo>
                <a:lnTo>
                  <a:pt x="7695" y="1877"/>
                </a:lnTo>
                <a:lnTo>
                  <a:pt x="7675" y="1872"/>
                </a:lnTo>
                <a:lnTo>
                  <a:pt x="7672" y="1871"/>
                </a:lnTo>
                <a:lnTo>
                  <a:pt x="7670" y="1871"/>
                </a:lnTo>
                <a:lnTo>
                  <a:pt x="7666" y="1868"/>
                </a:lnTo>
                <a:lnTo>
                  <a:pt x="7402" y="1613"/>
                </a:lnTo>
                <a:lnTo>
                  <a:pt x="7396" y="1599"/>
                </a:lnTo>
                <a:lnTo>
                  <a:pt x="7394" y="1587"/>
                </a:lnTo>
                <a:lnTo>
                  <a:pt x="7396" y="1574"/>
                </a:lnTo>
                <a:lnTo>
                  <a:pt x="7401" y="1563"/>
                </a:lnTo>
                <a:lnTo>
                  <a:pt x="7408" y="1552"/>
                </a:lnTo>
                <a:lnTo>
                  <a:pt x="7435" y="1531"/>
                </a:lnTo>
                <a:lnTo>
                  <a:pt x="7453" y="1522"/>
                </a:lnTo>
                <a:lnTo>
                  <a:pt x="7465" y="1524"/>
                </a:lnTo>
                <a:lnTo>
                  <a:pt x="7477" y="1525"/>
                </a:lnTo>
                <a:lnTo>
                  <a:pt x="7477" y="1524"/>
                </a:lnTo>
                <a:lnTo>
                  <a:pt x="7487" y="1524"/>
                </a:lnTo>
                <a:lnTo>
                  <a:pt x="7493" y="1522"/>
                </a:lnTo>
                <a:lnTo>
                  <a:pt x="7498" y="1522"/>
                </a:lnTo>
                <a:lnTo>
                  <a:pt x="7516" y="1511"/>
                </a:lnTo>
                <a:lnTo>
                  <a:pt x="7518" y="1509"/>
                </a:lnTo>
                <a:lnTo>
                  <a:pt x="7519" y="1507"/>
                </a:lnTo>
                <a:lnTo>
                  <a:pt x="7524" y="1504"/>
                </a:lnTo>
                <a:lnTo>
                  <a:pt x="7532" y="1495"/>
                </a:lnTo>
                <a:lnTo>
                  <a:pt x="7803" y="1457"/>
                </a:lnTo>
                <a:lnTo>
                  <a:pt x="8053" y="1396"/>
                </a:lnTo>
                <a:lnTo>
                  <a:pt x="8102" y="1392"/>
                </a:lnTo>
                <a:lnTo>
                  <a:pt x="8125" y="1388"/>
                </a:lnTo>
                <a:lnTo>
                  <a:pt x="8127" y="1386"/>
                </a:lnTo>
                <a:lnTo>
                  <a:pt x="8131" y="1385"/>
                </a:lnTo>
                <a:lnTo>
                  <a:pt x="8136" y="1384"/>
                </a:lnTo>
                <a:lnTo>
                  <a:pt x="8142" y="1381"/>
                </a:lnTo>
                <a:lnTo>
                  <a:pt x="8147" y="1379"/>
                </a:lnTo>
                <a:lnTo>
                  <a:pt x="8165" y="1362"/>
                </a:lnTo>
                <a:lnTo>
                  <a:pt x="8168" y="1355"/>
                </a:lnTo>
                <a:lnTo>
                  <a:pt x="8173" y="1351"/>
                </a:lnTo>
                <a:lnTo>
                  <a:pt x="8181" y="1340"/>
                </a:lnTo>
                <a:lnTo>
                  <a:pt x="8193" y="1235"/>
                </a:lnTo>
                <a:lnTo>
                  <a:pt x="8167" y="989"/>
                </a:lnTo>
                <a:lnTo>
                  <a:pt x="8165" y="978"/>
                </a:lnTo>
                <a:lnTo>
                  <a:pt x="8165" y="957"/>
                </a:lnTo>
                <a:lnTo>
                  <a:pt x="8171" y="931"/>
                </a:lnTo>
                <a:lnTo>
                  <a:pt x="8179" y="917"/>
                </a:lnTo>
                <a:lnTo>
                  <a:pt x="8191" y="905"/>
                </a:lnTo>
                <a:lnTo>
                  <a:pt x="8197" y="900"/>
                </a:lnTo>
                <a:lnTo>
                  <a:pt x="8214" y="892"/>
                </a:lnTo>
                <a:lnTo>
                  <a:pt x="8223" y="889"/>
                </a:lnTo>
                <a:lnTo>
                  <a:pt x="8245" y="886"/>
                </a:lnTo>
                <a:lnTo>
                  <a:pt x="8361" y="886"/>
                </a:lnTo>
                <a:lnTo>
                  <a:pt x="8491" y="899"/>
                </a:lnTo>
                <a:lnTo>
                  <a:pt x="8542" y="957"/>
                </a:lnTo>
                <a:lnTo>
                  <a:pt x="8571" y="1002"/>
                </a:lnTo>
                <a:lnTo>
                  <a:pt x="8585" y="1033"/>
                </a:lnTo>
                <a:lnTo>
                  <a:pt x="8601" y="1080"/>
                </a:lnTo>
                <a:lnTo>
                  <a:pt x="8608" y="1128"/>
                </a:lnTo>
                <a:lnTo>
                  <a:pt x="8608" y="1144"/>
                </a:lnTo>
                <a:lnTo>
                  <a:pt x="8601" y="1153"/>
                </a:lnTo>
                <a:lnTo>
                  <a:pt x="8591" y="1172"/>
                </a:lnTo>
                <a:lnTo>
                  <a:pt x="8585" y="1188"/>
                </a:lnTo>
                <a:lnTo>
                  <a:pt x="8582" y="1202"/>
                </a:lnTo>
                <a:lnTo>
                  <a:pt x="8582" y="1210"/>
                </a:lnTo>
                <a:lnTo>
                  <a:pt x="8641" y="1212"/>
                </a:lnTo>
                <a:lnTo>
                  <a:pt x="8659" y="1216"/>
                </a:lnTo>
                <a:lnTo>
                  <a:pt x="8679" y="1224"/>
                </a:lnTo>
                <a:lnTo>
                  <a:pt x="8733" y="1259"/>
                </a:lnTo>
                <a:lnTo>
                  <a:pt x="8762" y="1272"/>
                </a:lnTo>
                <a:lnTo>
                  <a:pt x="8764" y="1272"/>
                </a:lnTo>
                <a:lnTo>
                  <a:pt x="8765" y="1273"/>
                </a:lnTo>
                <a:lnTo>
                  <a:pt x="8770" y="1274"/>
                </a:lnTo>
                <a:lnTo>
                  <a:pt x="8777" y="1275"/>
                </a:lnTo>
                <a:lnTo>
                  <a:pt x="8855" y="1366"/>
                </a:lnTo>
                <a:lnTo>
                  <a:pt x="8875" y="1385"/>
                </a:lnTo>
                <a:lnTo>
                  <a:pt x="8882" y="1396"/>
                </a:lnTo>
                <a:lnTo>
                  <a:pt x="8887" y="1407"/>
                </a:lnTo>
                <a:close/>
                <a:moveTo>
                  <a:pt x="6519" y="1171"/>
                </a:moveTo>
                <a:lnTo>
                  <a:pt x="6614" y="1209"/>
                </a:lnTo>
                <a:lnTo>
                  <a:pt x="6697" y="1258"/>
                </a:lnTo>
                <a:lnTo>
                  <a:pt x="6767" y="1313"/>
                </a:lnTo>
                <a:lnTo>
                  <a:pt x="6826" y="1380"/>
                </a:lnTo>
                <a:lnTo>
                  <a:pt x="6870" y="1454"/>
                </a:lnTo>
                <a:lnTo>
                  <a:pt x="6883" y="1483"/>
                </a:lnTo>
                <a:lnTo>
                  <a:pt x="6871" y="1494"/>
                </a:lnTo>
                <a:lnTo>
                  <a:pt x="6869" y="1494"/>
                </a:lnTo>
                <a:lnTo>
                  <a:pt x="6864" y="1498"/>
                </a:lnTo>
                <a:lnTo>
                  <a:pt x="6863" y="1498"/>
                </a:lnTo>
                <a:lnTo>
                  <a:pt x="6858" y="1504"/>
                </a:lnTo>
                <a:lnTo>
                  <a:pt x="6853" y="1505"/>
                </a:lnTo>
                <a:lnTo>
                  <a:pt x="6852" y="1505"/>
                </a:lnTo>
                <a:lnTo>
                  <a:pt x="6850" y="1507"/>
                </a:lnTo>
                <a:lnTo>
                  <a:pt x="6845" y="1509"/>
                </a:lnTo>
                <a:lnTo>
                  <a:pt x="6844" y="1509"/>
                </a:lnTo>
                <a:lnTo>
                  <a:pt x="6842" y="1511"/>
                </a:lnTo>
                <a:lnTo>
                  <a:pt x="6824" y="1517"/>
                </a:lnTo>
                <a:lnTo>
                  <a:pt x="6803" y="1522"/>
                </a:lnTo>
                <a:lnTo>
                  <a:pt x="6779" y="1524"/>
                </a:lnTo>
                <a:lnTo>
                  <a:pt x="6726" y="1522"/>
                </a:lnTo>
                <a:lnTo>
                  <a:pt x="6429" y="1574"/>
                </a:lnTo>
                <a:lnTo>
                  <a:pt x="6412" y="1578"/>
                </a:lnTo>
                <a:lnTo>
                  <a:pt x="6399" y="1579"/>
                </a:lnTo>
                <a:lnTo>
                  <a:pt x="6388" y="1576"/>
                </a:lnTo>
                <a:lnTo>
                  <a:pt x="6383" y="1574"/>
                </a:lnTo>
                <a:lnTo>
                  <a:pt x="6379" y="1571"/>
                </a:lnTo>
                <a:lnTo>
                  <a:pt x="6376" y="1566"/>
                </a:lnTo>
                <a:lnTo>
                  <a:pt x="6372" y="1561"/>
                </a:lnTo>
                <a:lnTo>
                  <a:pt x="6367" y="1547"/>
                </a:lnTo>
                <a:lnTo>
                  <a:pt x="6364" y="1538"/>
                </a:lnTo>
                <a:lnTo>
                  <a:pt x="6360" y="1473"/>
                </a:lnTo>
                <a:lnTo>
                  <a:pt x="6355" y="1440"/>
                </a:lnTo>
                <a:lnTo>
                  <a:pt x="6342" y="1406"/>
                </a:lnTo>
                <a:lnTo>
                  <a:pt x="6327" y="1375"/>
                </a:lnTo>
                <a:lnTo>
                  <a:pt x="6306" y="1344"/>
                </a:lnTo>
                <a:lnTo>
                  <a:pt x="6254" y="1287"/>
                </a:lnTo>
                <a:lnTo>
                  <a:pt x="6220" y="1262"/>
                </a:lnTo>
                <a:lnTo>
                  <a:pt x="6221" y="1221"/>
                </a:lnTo>
                <a:lnTo>
                  <a:pt x="6232" y="1176"/>
                </a:lnTo>
                <a:lnTo>
                  <a:pt x="6240" y="1159"/>
                </a:lnTo>
                <a:lnTo>
                  <a:pt x="6246" y="1150"/>
                </a:lnTo>
                <a:lnTo>
                  <a:pt x="6262" y="1131"/>
                </a:lnTo>
                <a:lnTo>
                  <a:pt x="6277" y="1122"/>
                </a:lnTo>
                <a:lnTo>
                  <a:pt x="6286" y="1119"/>
                </a:lnTo>
                <a:lnTo>
                  <a:pt x="6519" y="1171"/>
                </a:lnTo>
                <a:close/>
                <a:moveTo>
                  <a:pt x="3704" y="1874"/>
                </a:moveTo>
                <a:lnTo>
                  <a:pt x="3704" y="1881"/>
                </a:lnTo>
                <a:lnTo>
                  <a:pt x="3705" y="1884"/>
                </a:lnTo>
                <a:lnTo>
                  <a:pt x="3708" y="1895"/>
                </a:lnTo>
                <a:lnTo>
                  <a:pt x="3708" y="1902"/>
                </a:lnTo>
                <a:lnTo>
                  <a:pt x="3709" y="1906"/>
                </a:lnTo>
                <a:lnTo>
                  <a:pt x="3710" y="1917"/>
                </a:lnTo>
                <a:lnTo>
                  <a:pt x="3709" y="1926"/>
                </a:lnTo>
                <a:lnTo>
                  <a:pt x="3708" y="1931"/>
                </a:lnTo>
                <a:lnTo>
                  <a:pt x="3708" y="1937"/>
                </a:lnTo>
                <a:lnTo>
                  <a:pt x="3704" y="1956"/>
                </a:lnTo>
                <a:lnTo>
                  <a:pt x="3702" y="1958"/>
                </a:lnTo>
                <a:lnTo>
                  <a:pt x="3698" y="1972"/>
                </a:lnTo>
                <a:lnTo>
                  <a:pt x="3694" y="1981"/>
                </a:lnTo>
                <a:lnTo>
                  <a:pt x="3690" y="1990"/>
                </a:lnTo>
                <a:lnTo>
                  <a:pt x="3711" y="1990"/>
                </a:lnTo>
                <a:lnTo>
                  <a:pt x="3696" y="1994"/>
                </a:lnTo>
                <a:lnTo>
                  <a:pt x="3683" y="2002"/>
                </a:lnTo>
                <a:lnTo>
                  <a:pt x="3673" y="2011"/>
                </a:lnTo>
                <a:lnTo>
                  <a:pt x="3658" y="2037"/>
                </a:lnTo>
                <a:lnTo>
                  <a:pt x="3650" y="2071"/>
                </a:lnTo>
                <a:lnTo>
                  <a:pt x="3649" y="2113"/>
                </a:lnTo>
                <a:lnTo>
                  <a:pt x="3644" y="2128"/>
                </a:lnTo>
                <a:lnTo>
                  <a:pt x="3644" y="2133"/>
                </a:lnTo>
                <a:lnTo>
                  <a:pt x="3642" y="2137"/>
                </a:lnTo>
                <a:lnTo>
                  <a:pt x="3641" y="2142"/>
                </a:lnTo>
                <a:lnTo>
                  <a:pt x="3639" y="2144"/>
                </a:lnTo>
                <a:lnTo>
                  <a:pt x="3638" y="2150"/>
                </a:lnTo>
                <a:lnTo>
                  <a:pt x="3633" y="2155"/>
                </a:lnTo>
                <a:lnTo>
                  <a:pt x="3630" y="2162"/>
                </a:lnTo>
                <a:lnTo>
                  <a:pt x="3623" y="2165"/>
                </a:lnTo>
                <a:lnTo>
                  <a:pt x="3617" y="2170"/>
                </a:lnTo>
                <a:lnTo>
                  <a:pt x="3603" y="2175"/>
                </a:lnTo>
                <a:lnTo>
                  <a:pt x="3586" y="2175"/>
                </a:lnTo>
                <a:lnTo>
                  <a:pt x="3577" y="2174"/>
                </a:lnTo>
                <a:lnTo>
                  <a:pt x="3572" y="2173"/>
                </a:lnTo>
                <a:lnTo>
                  <a:pt x="3569" y="2173"/>
                </a:lnTo>
                <a:lnTo>
                  <a:pt x="3202" y="2519"/>
                </a:lnTo>
                <a:lnTo>
                  <a:pt x="3203" y="2525"/>
                </a:lnTo>
                <a:lnTo>
                  <a:pt x="3205" y="2529"/>
                </a:lnTo>
                <a:lnTo>
                  <a:pt x="3214" y="2542"/>
                </a:lnTo>
                <a:lnTo>
                  <a:pt x="3344" y="2683"/>
                </a:lnTo>
                <a:lnTo>
                  <a:pt x="3358" y="2689"/>
                </a:lnTo>
                <a:lnTo>
                  <a:pt x="3375" y="2695"/>
                </a:lnTo>
                <a:lnTo>
                  <a:pt x="3404" y="2696"/>
                </a:lnTo>
                <a:lnTo>
                  <a:pt x="3434" y="2685"/>
                </a:lnTo>
                <a:lnTo>
                  <a:pt x="3485" y="2646"/>
                </a:lnTo>
                <a:lnTo>
                  <a:pt x="3550" y="2599"/>
                </a:lnTo>
                <a:lnTo>
                  <a:pt x="3577" y="2585"/>
                </a:lnTo>
                <a:lnTo>
                  <a:pt x="3588" y="2579"/>
                </a:lnTo>
                <a:lnTo>
                  <a:pt x="3812" y="2397"/>
                </a:lnTo>
                <a:lnTo>
                  <a:pt x="4078" y="2254"/>
                </a:lnTo>
                <a:lnTo>
                  <a:pt x="4240" y="2132"/>
                </a:lnTo>
                <a:lnTo>
                  <a:pt x="4256" y="2107"/>
                </a:lnTo>
                <a:lnTo>
                  <a:pt x="4271" y="2087"/>
                </a:lnTo>
                <a:lnTo>
                  <a:pt x="4289" y="2071"/>
                </a:lnTo>
                <a:lnTo>
                  <a:pt x="4324" y="2050"/>
                </a:lnTo>
                <a:lnTo>
                  <a:pt x="4343" y="2047"/>
                </a:lnTo>
                <a:lnTo>
                  <a:pt x="4362" y="2047"/>
                </a:lnTo>
                <a:lnTo>
                  <a:pt x="4383" y="2050"/>
                </a:lnTo>
                <a:lnTo>
                  <a:pt x="4506" y="2193"/>
                </a:lnTo>
                <a:lnTo>
                  <a:pt x="4628" y="2376"/>
                </a:lnTo>
                <a:lnTo>
                  <a:pt x="4455" y="2525"/>
                </a:lnTo>
                <a:lnTo>
                  <a:pt x="4404" y="2553"/>
                </a:lnTo>
                <a:lnTo>
                  <a:pt x="4392" y="2556"/>
                </a:lnTo>
                <a:lnTo>
                  <a:pt x="4383" y="2561"/>
                </a:lnTo>
                <a:lnTo>
                  <a:pt x="4118" y="2724"/>
                </a:lnTo>
                <a:lnTo>
                  <a:pt x="3793" y="2886"/>
                </a:lnTo>
                <a:lnTo>
                  <a:pt x="3772" y="2886"/>
                </a:lnTo>
                <a:lnTo>
                  <a:pt x="3759" y="2910"/>
                </a:lnTo>
                <a:lnTo>
                  <a:pt x="3754" y="2913"/>
                </a:lnTo>
                <a:lnTo>
                  <a:pt x="3751" y="2918"/>
                </a:lnTo>
                <a:lnTo>
                  <a:pt x="3741" y="2927"/>
                </a:lnTo>
                <a:lnTo>
                  <a:pt x="3730" y="2930"/>
                </a:lnTo>
                <a:lnTo>
                  <a:pt x="3719" y="2931"/>
                </a:lnTo>
                <a:lnTo>
                  <a:pt x="3690" y="2928"/>
                </a:lnTo>
                <a:lnTo>
                  <a:pt x="3956" y="3192"/>
                </a:lnTo>
                <a:lnTo>
                  <a:pt x="4118" y="3294"/>
                </a:lnTo>
                <a:lnTo>
                  <a:pt x="4232" y="3337"/>
                </a:lnTo>
                <a:lnTo>
                  <a:pt x="4238" y="3340"/>
                </a:lnTo>
                <a:lnTo>
                  <a:pt x="4389" y="3399"/>
                </a:lnTo>
                <a:lnTo>
                  <a:pt x="4404" y="3403"/>
                </a:lnTo>
                <a:lnTo>
                  <a:pt x="4416" y="3410"/>
                </a:lnTo>
                <a:lnTo>
                  <a:pt x="4426" y="3411"/>
                </a:lnTo>
                <a:lnTo>
                  <a:pt x="4429" y="3411"/>
                </a:lnTo>
                <a:lnTo>
                  <a:pt x="4435" y="3415"/>
                </a:lnTo>
                <a:lnTo>
                  <a:pt x="4439" y="3415"/>
                </a:lnTo>
                <a:lnTo>
                  <a:pt x="4441" y="3416"/>
                </a:lnTo>
                <a:lnTo>
                  <a:pt x="4445" y="3417"/>
                </a:lnTo>
                <a:lnTo>
                  <a:pt x="4462" y="3426"/>
                </a:lnTo>
                <a:lnTo>
                  <a:pt x="4495" y="3447"/>
                </a:lnTo>
                <a:lnTo>
                  <a:pt x="4504" y="3451"/>
                </a:lnTo>
                <a:lnTo>
                  <a:pt x="4505" y="3451"/>
                </a:lnTo>
                <a:lnTo>
                  <a:pt x="4512" y="3454"/>
                </a:lnTo>
                <a:lnTo>
                  <a:pt x="4520" y="3456"/>
                </a:lnTo>
                <a:lnTo>
                  <a:pt x="4526" y="3457"/>
                </a:lnTo>
                <a:lnTo>
                  <a:pt x="4553" y="3467"/>
                </a:lnTo>
                <a:lnTo>
                  <a:pt x="4585" y="3490"/>
                </a:lnTo>
                <a:lnTo>
                  <a:pt x="4594" y="3500"/>
                </a:lnTo>
                <a:lnTo>
                  <a:pt x="4608" y="3518"/>
                </a:lnTo>
                <a:lnTo>
                  <a:pt x="4637" y="3523"/>
                </a:lnTo>
                <a:lnTo>
                  <a:pt x="4653" y="3525"/>
                </a:lnTo>
                <a:lnTo>
                  <a:pt x="4698" y="3552"/>
                </a:lnTo>
                <a:lnTo>
                  <a:pt x="4730" y="3581"/>
                </a:lnTo>
                <a:lnTo>
                  <a:pt x="4769" y="3604"/>
                </a:lnTo>
                <a:lnTo>
                  <a:pt x="4807" y="3621"/>
                </a:lnTo>
                <a:lnTo>
                  <a:pt x="4822" y="3625"/>
                </a:lnTo>
                <a:lnTo>
                  <a:pt x="4831" y="3625"/>
                </a:lnTo>
                <a:lnTo>
                  <a:pt x="4840" y="3626"/>
                </a:lnTo>
                <a:lnTo>
                  <a:pt x="4857" y="3625"/>
                </a:lnTo>
                <a:lnTo>
                  <a:pt x="4865" y="3622"/>
                </a:lnTo>
                <a:lnTo>
                  <a:pt x="4873" y="3621"/>
                </a:lnTo>
                <a:lnTo>
                  <a:pt x="4879" y="3634"/>
                </a:lnTo>
                <a:lnTo>
                  <a:pt x="4887" y="3645"/>
                </a:lnTo>
                <a:lnTo>
                  <a:pt x="4898" y="3652"/>
                </a:lnTo>
                <a:lnTo>
                  <a:pt x="4912" y="3655"/>
                </a:lnTo>
                <a:lnTo>
                  <a:pt x="4948" y="3654"/>
                </a:lnTo>
                <a:lnTo>
                  <a:pt x="4996" y="3642"/>
                </a:lnTo>
                <a:lnTo>
                  <a:pt x="5118" y="3764"/>
                </a:lnTo>
                <a:lnTo>
                  <a:pt x="5254" y="3764"/>
                </a:lnTo>
                <a:lnTo>
                  <a:pt x="5278" y="3768"/>
                </a:lnTo>
                <a:lnTo>
                  <a:pt x="5299" y="3777"/>
                </a:lnTo>
                <a:lnTo>
                  <a:pt x="5314" y="3794"/>
                </a:lnTo>
                <a:lnTo>
                  <a:pt x="5321" y="3805"/>
                </a:lnTo>
                <a:lnTo>
                  <a:pt x="5453" y="3811"/>
                </a:lnTo>
                <a:lnTo>
                  <a:pt x="5519" y="3827"/>
                </a:lnTo>
                <a:lnTo>
                  <a:pt x="5547" y="3838"/>
                </a:lnTo>
                <a:lnTo>
                  <a:pt x="5569" y="3851"/>
                </a:lnTo>
                <a:lnTo>
                  <a:pt x="5587" y="3866"/>
                </a:lnTo>
                <a:lnTo>
                  <a:pt x="5607" y="3849"/>
                </a:lnTo>
                <a:lnTo>
                  <a:pt x="5616" y="3844"/>
                </a:lnTo>
                <a:lnTo>
                  <a:pt x="5627" y="3839"/>
                </a:lnTo>
                <a:lnTo>
                  <a:pt x="5648" y="3838"/>
                </a:lnTo>
                <a:lnTo>
                  <a:pt x="5658" y="3839"/>
                </a:lnTo>
                <a:lnTo>
                  <a:pt x="5669" y="3846"/>
                </a:lnTo>
                <a:lnTo>
                  <a:pt x="5708" y="3880"/>
                </a:lnTo>
                <a:lnTo>
                  <a:pt x="5749" y="3907"/>
                </a:lnTo>
                <a:lnTo>
                  <a:pt x="5689" y="3947"/>
                </a:lnTo>
                <a:lnTo>
                  <a:pt x="5682" y="3960"/>
                </a:lnTo>
                <a:lnTo>
                  <a:pt x="5670" y="4028"/>
                </a:lnTo>
                <a:lnTo>
                  <a:pt x="5669" y="4049"/>
                </a:lnTo>
                <a:lnTo>
                  <a:pt x="5649" y="4049"/>
                </a:lnTo>
                <a:lnTo>
                  <a:pt x="5617" y="4054"/>
                </a:lnTo>
                <a:lnTo>
                  <a:pt x="5597" y="4063"/>
                </a:lnTo>
                <a:lnTo>
                  <a:pt x="5592" y="4071"/>
                </a:lnTo>
                <a:lnTo>
                  <a:pt x="5588" y="4080"/>
                </a:lnTo>
                <a:lnTo>
                  <a:pt x="5587" y="4089"/>
                </a:lnTo>
                <a:lnTo>
                  <a:pt x="5577" y="4093"/>
                </a:lnTo>
                <a:lnTo>
                  <a:pt x="5517" y="4124"/>
                </a:lnTo>
                <a:lnTo>
                  <a:pt x="5477" y="4138"/>
                </a:lnTo>
                <a:lnTo>
                  <a:pt x="5465" y="4140"/>
                </a:lnTo>
                <a:lnTo>
                  <a:pt x="5461" y="4140"/>
                </a:lnTo>
                <a:lnTo>
                  <a:pt x="5455" y="4144"/>
                </a:lnTo>
                <a:lnTo>
                  <a:pt x="5433" y="4151"/>
                </a:lnTo>
                <a:lnTo>
                  <a:pt x="5423" y="4151"/>
                </a:lnTo>
                <a:lnTo>
                  <a:pt x="5420" y="4152"/>
                </a:lnTo>
                <a:lnTo>
                  <a:pt x="5334" y="4165"/>
                </a:lnTo>
                <a:lnTo>
                  <a:pt x="5220" y="4171"/>
                </a:lnTo>
                <a:lnTo>
                  <a:pt x="4852" y="4233"/>
                </a:lnTo>
                <a:lnTo>
                  <a:pt x="4741" y="4182"/>
                </a:lnTo>
                <a:lnTo>
                  <a:pt x="4710" y="4171"/>
                </a:lnTo>
                <a:lnTo>
                  <a:pt x="4704" y="4170"/>
                </a:lnTo>
                <a:lnTo>
                  <a:pt x="4698" y="4170"/>
                </a:lnTo>
                <a:lnTo>
                  <a:pt x="4654" y="4161"/>
                </a:lnTo>
                <a:lnTo>
                  <a:pt x="4596" y="4140"/>
                </a:lnTo>
                <a:lnTo>
                  <a:pt x="4592" y="4139"/>
                </a:lnTo>
                <a:lnTo>
                  <a:pt x="4567" y="4131"/>
                </a:lnTo>
                <a:lnTo>
                  <a:pt x="4240" y="4049"/>
                </a:lnTo>
                <a:lnTo>
                  <a:pt x="3996" y="3927"/>
                </a:lnTo>
                <a:lnTo>
                  <a:pt x="3996" y="3912"/>
                </a:lnTo>
                <a:lnTo>
                  <a:pt x="3994" y="3901"/>
                </a:lnTo>
                <a:lnTo>
                  <a:pt x="3989" y="3891"/>
                </a:lnTo>
                <a:lnTo>
                  <a:pt x="3986" y="3886"/>
                </a:lnTo>
                <a:lnTo>
                  <a:pt x="3979" y="3881"/>
                </a:lnTo>
                <a:lnTo>
                  <a:pt x="3972" y="3880"/>
                </a:lnTo>
                <a:lnTo>
                  <a:pt x="3964" y="3881"/>
                </a:lnTo>
                <a:lnTo>
                  <a:pt x="3956" y="3886"/>
                </a:lnTo>
                <a:lnTo>
                  <a:pt x="3650" y="3559"/>
                </a:lnTo>
                <a:lnTo>
                  <a:pt x="3630" y="3585"/>
                </a:lnTo>
                <a:lnTo>
                  <a:pt x="3609" y="3604"/>
                </a:lnTo>
                <a:lnTo>
                  <a:pt x="3588" y="3616"/>
                </a:lnTo>
                <a:lnTo>
                  <a:pt x="3578" y="3621"/>
                </a:lnTo>
                <a:lnTo>
                  <a:pt x="3569" y="3621"/>
                </a:lnTo>
                <a:lnTo>
                  <a:pt x="3553" y="3629"/>
                </a:lnTo>
                <a:lnTo>
                  <a:pt x="3533" y="3653"/>
                </a:lnTo>
                <a:lnTo>
                  <a:pt x="3522" y="3678"/>
                </a:lnTo>
                <a:lnTo>
                  <a:pt x="3521" y="3693"/>
                </a:lnTo>
                <a:lnTo>
                  <a:pt x="3522" y="3708"/>
                </a:lnTo>
                <a:lnTo>
                  <a:pt x="3528" y="3724"/>
                </a:lnTo>
                <a:lnTo>
                  <a:pt x="3509" y="3741"/>
                </a:lnTo>
                <a:lnTo>
                  <a:pt x="3496" y="3763"/>
                </a:lnTo>
                <a:lnTo>
                  <a:pt x="3489" y="3783"/>
                </a:lnTo>
                <a:lnTo>
                  <a:pt x="3487" y="3805"/>
                </a:lnTo>
                <a:lnTo>
                  <a:pt x="3466" y="3886"/>
                </a:lnTo>
                <a:lnTo>
                  <a:pt x="3459" y="3898"/>
                </a:lnTo>
                <a:lnTo>
                  <a:pt x="3455" y="3911"/>
                </a:lnTo>
                <a:lnTo>
                  <a:pt x="3446" y="3927"/>
                </a:lnTo>
                <a:lnTo>
                  <a:pt x="3426" y="4089"/>
                </a:lnTo>
                <a:lnTo>
                  <a:pt x="3344" y="4213"/>
                </a:lnTo>
                <a:lnTo>
                  <a:pt x="3344" y="4214"/>
                </a:lnTo>
                <a:lnTo>
                  <a:pt x="3351" y="4230"/>
                </a:lnTo>
                <a:lnTo>
                  <a:pt x="3353" y="4238"/>
                </a:lnTo>
                <a:lnTo>
                  <a:pt x="3355" y="4248"/>
                </a:lnTo>
                <a:lnTo>
                  <a:pt x="3353" y="4254"/>
                </a:lnTo>
                <a:lnTo>
                  <a:pt x="3351" y="4261"/>
                </a:lnTo>
                <a:lnTo>
                  <a:pt x="3349" y="4263"/>
                </a:lnTo>
                <a:lnTo>
                  <a:pt x="3348" y="4263"/>
                </a:lnTo>
                <a:lnTo>
                  <a:pt x="3348" y="4266"/>
                </a:lnTo>
                <a:lnTo>
                  <a:pt x="3344" y="4274"/>
                </a:lnTo>
                <a:lnTo>
                  <a:pt x="3334" y="4282"/>
                </a:lnTo>
                <a:lnTo>
                  <a:pt x="3318" y="4299"/>
                </a:lnTo>
                <a:lnTo>
                  <a:pt x="3313" y="4308"/>
                </a:lnTo>
                <a:lnTo>
                  <a:pt x="3307" y="4315"/>
                </a:lnTo>
                <a:lnTo>
                  <a:pt x="3303" y="4329"/>
                </a:lnTo>
                <a:lnTo>
                  <a:pt x="3303" y="4335"/>
                </a:lnTo>
                <a:lnTo>
                  <a:pt x="3284" y="4342"/>
                </a:lnTo>
                <a:lnTo>
                  <a:pt x="3274" y="4346"/>
                </a:lnTo>
                <a:lnTo>
                  <a:pt x="3253" y="4370"/>
                </a:lnTo>
                <a:lnTo>
                  <a:pt x="3233" y="4414"/>
                </a:lnTo>
                <a:lnTo>
                  <a:pt x="3223" y="4478"/>
                </a:lnTo>
                <a:lnTo>
                  <a:pt x="3222" y="4517"/>
                </a:lnTo>
                <a:lnTo>
                  <a:pt x="3211" y="4524"/>
                </a:lnTo>
                <a:lnTo>
                  <a:pt x="3186" y="4541"/>
                </a:lnTo>
                <a:lnTo>
                  <a:pt x="3161" y="4566"/>
                </a:lnTo>
                <a:lnTo>
                  <a:pt x="3133" y="4599"/>
                </a:lnTo>
                <a:lnTo>
                  <a:pt x="3108" y="4638"/>
                </a:lnTo>
                <a:lnTo>
                  <a:pt x="3106" y="4638"/>
                </a:lnTo>
                <a:lnTo>
                  <a:pt x="3098" y="4655"/>
                </a:lnTo>
                <a:lnTo>
                  <a:pt x="3074" y="4682"/>
                </a:lnTo>
                <a:lnTo>
                  <a:pt x="3045" y="4696"/>
                </a:lnTo>
                <a:lnTo>
                  <a:pt x="3037" y="4696"/>
                </a:lnTo>
                <a:lnTo>
                  <a:pt x="3037" y="4697"/>
                </a:lnTo>
                <a:lnTo>
                  <a:pt x="3031" y="4700"/>
                </a:lnTo>
                <a:lnTo>
                  <a:pt x="3018" y="4703"/>
                </a:lnTo>
                <a:lnTo>
                  <a:pt x="2972" y="4687"/>
                </a:lnTo>
                <a:lnTo>
                  <a:pt x="2955" y="4685"/>
                </a:lnTo>
                <a:lnTo>
                  <a:pt x="2941" y="4686"/>
                </a:lnTo>
                <a:lnTo>
                  <a:pt x="2930" y="4689"/>
                </a:lnTo>
                <a:lnTo>
                  <a:pt x="2922" y="4697"/>
                </a:lnTo>
                <a:lnTo>
                  <a:pt x="2917" y="4708"/>
                </a:lnTo>
                <a:lnTo>
                  <a:pt x="2915" y="4723"/>
                </a:lnTo>
                <a:lnTo>
                  <a:pt x="2866" y="4707"/>
                </a:lnTo>
                <a:lnTo>
                  <a:pt x="2819" y="4682"/>
                </a:lnTo>
                <a:lnTo>
                  <a:pt x="2795" y="4664"/>
                </a:lnTo>
                <a:lnTo>
                  <a:pt x="2751" y="4623"/>
                </a:lnTo>
                <a:lnTo>
                  <a:pt x="2609" y="4457"/>
                </a:lnTo>
                <a:lnTo>
                  <a:pt x="2613" y="4445"/>
                </a:lnTo>
                <a:lnTo>
                  <a:pt x="2613" y="4435"/>
                </a:lnTo>
                <a:lnTo>
                  <a:pt x="2614" y="4433"/>
                </a:lnTo>
                <a:lnTo>
                  <a:pt x="2609" y="4420"/>
                </a:lnTo>
                <a:lnTo>
                  <a:pt x="2604" y="4405"/>
                </a:lnTo>
                <a:lnTo>
                  <a:pt x="2583" y="4371"/>
                </a:lnTo>
                <a:lnTo>
                  <a:pt x="2526" y="4306"/>
                </a:lnTo>
                <a:lnTo>
                  <a:pt x="2521" y="4293"/>
                </a:lnTo>
                <a:lnTo>
                  <a:pt x="2523" y="4283"/>
                </a:lnTo>
                <a:lnTo>
                  <a:pt x="2527" y="4273"/>
                </a:lnTo>
                <a:lnTo>
                  <a:pt x="2536" y="4265"/>
                </a:lnTo>
                <a:lnTo>
                  <a:pt x="2550" y="4259"/>
                </a:lnTo>
                <a:lnTo>
                  <a:pt x="2569" y="4253"/>
                </a:lnTo>
                <a:lnTo>
                  <a:pt x="2600" y="4183"/>
                </a:lnTo>
                <a:lnTo>
                  <a:pt x="2609" y="4114"/>
                </a:lnTo>
                <a:lnTo>
                  <a:pt x="2609" y="4098"/>
                </a:lnTo>
                <a:lnTo>
                  <a:pt x="2600" y="4049"/>
                </a:lnTo>
                <a:lnTo>
                  <a:pt x="2569" y="3988"/>
                </a:lnTo>
                <a:lnTo>
                  <a:pt x="2569" y="3500"/>
                </a:lnTo>
                <a:lnTo>
                  <a:pt x="2528" y="3417"/>
                </a:lnTo>
                <a:lnTo>
                  <a:pt x="2523" y="3448"/>
                </a:lnTo>
                <a:lnTo>
                  <a:pt x="2507" y="3483"/>
                </a:lnTo>
                <a:lnTo>
                  <a:pt x="2481" y="3520"/>
                </a:lnTo>
                <a:lnTo>
                  <a:pt x="2431" y="3578"/>
                </a:lnTo>
                <a:lnTo>
                  <a:pt x="2384" y="3645"/>
                </a:lnTo>
                <a:lnTo>
                  <a:pt x="2370" y="3670"/>
                </a:lnTo>
                <a:lnTo>
                  <a:pt x="2365" y="3683"/>
                </a:lnTo>
                <a:lnTo>
                  <a:pt x="2341" y="3693"/>
                </a:lnTo>
                <a:lnTo>
                  <a:pt x="2308" y="3716"/>
                </a:lnTo>
                <a:lnTo>
                  <a:pt x="2298" y="3728"/>
                </a:lnTo>
                <a:lnTo>
                  <a:pt x="2291" y="3741"/>
                </a:lnTo>
                <a:lnTo>
                  <a:pt x="2291" y="3755"/>
                </a:lnTo>
                <a:lnTo>
                  <a:pt x="2294" y="3768"/>
                </a:lnTo>
                <a:lnTo>
                  <a:pt x="2303" y="3785"/>
                </a:lnTo>
                <a:lnTo>
                  <a:pt x="2121" y="4029"/>
                </a:lnTo>
                <a:lnTo>
                  <a:pt x="1794" y="4416"/>
                </a:lnTo>
                <a:lnTo>
                  <a:pt x="1611" y="4477"/>
                </a:lnTo>
                <a:lnTo>
                  <a:pt x="1601" y="4486"/>
                </a:lnTo>
                <a:lnTo>
                  <a:pt x="1594" y="4497"/>
                </a:lnTo>
                <a:lnTo>
                  <a:pt x="1592" y="4506"/>
                </a:lnTo>
                <a:lnTo>
                  <a:pt x="1591" y="4517"/>
                </a:lnTo>
                <a:lnTo>
                  <a:pt x="1625" y="4559"/>
                </a:lnTo>
                <a:lnTo>
                  <a:pt x="1655" y="4606"/>
                </a:lnTo>
                <a:lnTo>
                  <a:pt x="1674" y="4656"/>
                </a:lnTo>
                <a:lnTo>
                  <a:pt x="1687" y="4710"/>
                </a:lnTo>
                <a:lnTo>
                  <a:pt x="1688" y="4799"/>
                </a:lnTo>
                <a:lnTo>
                  <a:pt x="1673" y="4896"/>
                </a:lnTo>
                <a:lnTo>
                  <a:pt x="1645" y="4995"/>
                </a:lnTo>
                <a:lnTo>
                  <a:pt x="1631" y="5017"/>
                </a:lnTo>
                <a:lnTo>
                  <a:pt x="1617" y="5027"/>
                </a:lnTo>
                <a:lnTo>
                  <a:pt x="1611" y="5030"/>
                </a:lnTo>
                <a:lnTo>
                  <a:pt x="1605" y="5035"/>
                </a:lnTo>
                <a:lnTo>
                  <a:pt x="1571" y="5049"/>
                </a:lnTo>
                <a:lnTo>
                  <a:pt x="1532" y="5059"/>
                </a:lnTo>
                <a:lnTo>
                  <a:pt x="1483" y="5081"/>
                </a:lnTo>
                <a:lnTo>
                  <a:pt x="1448" y="5110"/>
                </a:lnTo>
                <a:lnTo>
                  <a:pt x="1305" y="4988"/>
                </a:lnTo>
                <a:lnTo>
                  <a:pt x="1204" y="4866"/>
                </a:lnTo>
                <a:lnTo>
                  <a:pt x="1204" y="4845"/>
                </a:lnTo>
                <a:lnTo>
                  <a:pt x="1208" y="4811"/>
                </a:lnTo>
                <a:lnTo>
                  <a:pt x="1217" y="4786"/>
                </a:lnTo>
                <a:lnTo>
                  <a:pt x="1234" y="4768"/>
                </a:lnTo>
                <a:lnTo>
                  <a:pt x="1245" y="4764"/>
                </a:lnTo>
                <a:lnTo>
                  <a:pt x="1209" y="4734"/>
                </a:lnTo>
                <a:lnTo>
                  <a:pt x="1194" y="4716"/>
                </a:lnTo>
                <a:lnTo>
                  <a:pt x="1164" y="4677"/>
                </a:lnTo>
                <a:lnTo>
                  <a:pt x="1126" y="4608"/>
                </a:lnTo>
                <a:lnTo>
                  <a:pt x="1115" y="4582"/>
                </a:lnTo>
                <a:lnTo>
                  <a:pt x="1072" y="4427"/>
                </a:lnTo>
                <a:lnTo>
                  <a:pt x="1061" y="4355"/>
                </a:lnTo>
                <a:lnTo>
                  <a:pt x="1051" y="4355"/>
                </a:lnTo>
                <a:lnTo>
                  <a:pt x="1042" y="4351"/>
                </a:lnTo>
                <a:lnTo>
                  <a:pt x="1024" y="4339"/>
                </a:lnTo>
                <a:lnTo>
                  <a:pt x="1016" y="4331"/>
                </a:lnTo>
                <a:lnTo>
                  <a:pt x="1010" y="4320"/>
                </a:lnTo>
                <a:lnTo>
                  <a:pt x="998" y="4294"/>
                </a:lnTo>
                <a:lnTo>
                  <a:pt x="1004" y="4266"/>
                </a:lnTo>
                <a:lnTo>
                  <a:pt x="1004" y="4242"/>
                </a:lnTo>
                <a:lnTo>
                  <a:pt x="1000" y="4233"/>
                </a:lnTo>
                <a:lnTo>
                  <a:pt x="995" y="4224"/>
                </a:lnTo>
                <a:lnTo>
                  <a:pt x="987" y="4218"/>
                </a:lnTo>
                <a:lnTo>
                  <a:pt x="980" y="4213"/>
                </a:lnTo>
                <a:lnTo>
                  <a:pt x="856" y="3683"/>
                </a:lnTo>
                <a:lnTo>
                  <a:pt x="592" y="4089"/>
                </a:lnTo>
                <a:lnTo>
                  <a:pt x="490" y="4294"/>
                </a:lnTo>
                <a:lnTo>
                  <a:pt x="484" y="4298"/>
                </a:lnTo>
                <a:lnTo>
                  <a:pt x="471" y="4308"/>
                </a:lnTo>
                <a:lnTo>
                  <a:pt x="448" y="4356"/>
                </a:lnTo>
                <a:lnTo>
                  <a:pt x="408" y="4457"/>
                </a:lnTo>
                <a:lnTo>
                  <a:pt x="326" y="4599"/>
                </a:lnTo>
                <a:lnTo>
                  <a:pt x="286" y="4581"/>
                </a:lnTo>
                <a:lnTo>
                  <a:pt x="199" y="4559"/>
                </a:lnTo>
                <a:lnTo>
                  <a:pt x="114" y="4525"/>
                </a:lnTo>
                <a:lnTo>
                  <a:pt x="108" y="4522"/>
                </a:lnTo>
                <a:lnTo>
                  <a:pt x="92" y="4508"/>
                </a:lnTo>
                <a:lnTo>
                  <a:pt x="77" y="4483"/>
                </a:lnTo>
                <a:lnTo>
                  <a:pt x="67" y="4451"/>
                </a:lnTo>
                <a:lnTo>
                  <a:pt x="63" y="4423"/>
                </a:lnTo>
                <a:lnTo>
                  <a:pt x="61" y="4362"/>
                </a:lnTo>
                <a:lnTo>
                  <a:pt x="58" y="4331"/>
                </a:lnTo>
                <a:lnTo>
                  <a:pt x="45" y="4279"/>
                </a:lnTo>
                <a:lnTo>
                  <a:pt x="37" y="4256"/>
                </a:lnTo>
                <a:lnTo>
                  <a:pt x="27" y="4238"/>
                </a:lnTo>
                <a:lnTo>
                  <a:pt x="13" y="4223"/>
                </a:lnTo>
                <a:lnTo>
                  <a:pt x="0" y="4213"/>
                </a:lnTo>
                <a:lnTo>
                  <a:pt x="4" y="4161"/>
                </a:lnTo>
                <a:lnTo>
                  <a:pt x="11" y="4143"/>
                </a:lnTo>
                <a:lnTo>
                  <a:pt x="20" y="4131"/>
                </a:lnTo>
                <a:lnTo>
                  <a:pt x="55" y="4111"/>
                </a:lnTo>
                <a:lnTo>
                  <a:pt x="82" y="4089"/>
                </a:lnTo>
                <a:lnTo>
                  <a:pt x="97" y="4069"/>
                </a:lnTo>
                <a:lnTo>
                  <a:pt x="102" y="4049"/>
                </a:lnTo>
                <a:lnTo>
                  <a:pt x="205" y="3846"/>
                </a:lnTo>
                <a:lnTo>
                  <a:pt x="347" y="3642"/>
                </a:lnTo>
                <a:lnTo>
                  <a:pt x="490" y="3314"/>
                </a:lnTo>
                <a:lnTo>
                  <a:pt x="551" y="3213"/>
                </a:lnTo>
                <a:lnTo>
                  <a:pt x="555" y="3198"/>
                </a:lnTo>
                <a:lnTo>
                  <a:pt x="556" y="3169"/>
                </a:lnTo>
                <a:lnTo>
                  <a:pt x="555" y="3155"/>
                </a:lnTo>
                <a:lnTo>
                  <a:pt x="551" y="3143"/>
                </a:lnTo>
                <a:lnTo>
                  <a:pt x="538" y="3120"/>
                </a:lnTo>
                <a:lnTo>
                  <a:pt x="530" y="3111"/>
                </a:lnTo>
                <a:lnTo>
                  <a:pt x="568" y="3096"/>
                </a:lnTo>
                <a:lnTo>
                  <a:pt x="576" y="3088"/>
                </a:lnTo>
                <a:lnTo>
                  <a:pt x="585" y="3082"/>
                </a:lnTo>
                <a:lnTo>
                  <a:pt x="601" y="3070"/>
                </a:lnTo>
                <a:lnTo>
                  <a:pt x="628" y="3033"/>
                </a:lnTo>
                <a:lnTo>
                  <a:pt x="633" y="3022"/>
                </a:lnTo>
                <a:lnTo>
                  <a:pt x="641" y="3012"/>
                </a:lnTo>
                <a:lnTo>
                  <a:pt x="652" y="2989"/>
                </a:lnTo>
                <a:lnTo>
                  <a:pt x="652" y="2866"/>
                </a:lnTo>
                <a:lnTo>
                  <a:pt x="713" y="2744"/>
                </a:lnTo>
                <a:lnTo>
                  <a:pt x="734" y="2672"/>
                </a:lnTo>
                <a:lnTo>
                  <a:pt x="787" y="2547"/>
                </a:lnTo>
                <a:lnTo>
                  <a:pt x="794" y="2539"/>
                </a:lnTo>
                <a:lnTo>
                  <a:pt x="799" y="2532"/>
                </a:lnTo>
                <a:lnTo>
                  <a:pt x="804" y="2526"/>
                </a:lnTo>
                <a:lnTo>
                  <a:pt x="817" y="2519"/>
                </a:lnTo>
                <a:lnTo>
                  <a:pt x="830" y="2482"/>
                </a:lnTo>
                <a:lnTo>
                  <a:pt x="840" y="2465"/>
                </a:lnTo>
                <a:lnTo>
                  <a:pt x="844" y="2462"/>
                </a:lnTo>
                <a:lnTo>
                  <a:pt x="856" y="2458"/>
                </a:lnTo>
                <a:lnTo>
                  <a:pt x="861" y="2455"/>
                </a:lnTo>
                <a:lnTo>
                  <a:pt x="868" y="2453"/>
                </a:lnTo>
                <a:lnTo>
                  <a:pt x="901" y="2458"/>
                </a:lnTo>
                <a:lnTo>
                  <a:pt x="960" y="2486"/>
                </a:lnTo>
                <a:lnTo>
                  <a:pt x="1041" y="2539"/>
                </a:lnTo>
                <a:lnTo>
                  <a:pt x="1183" y="2315"/>
                </a:lnTo>
                <a:lnTo>
                  <a:pt x="1286" y="2071"/>
                </a:lnTo>
                <a:lnTo>
                  <a:pt x="1550" y="1643"/>
                </a:lnTo>
                <a:lnTo>
                  <a:pt x="1574" y="1620"/>
                </a:lnTo>
                <a:lnTo>
                  <a:pt x="1591" y="1600"/>
                </a:lnTo>
                <a:lnTo>
                  <a:pt x="1593" y="1588"/>
                </a:lnTo>
                <a:lnTo>
                  <a:pt x="1594" y="1579"/>
                </a:lnTo>
                <a:lnTo>
                  <a:pt x="1593" y="1569"/>
                </a:lnTo>
                <a:lnTo>
                  <a:pt x="1591" y="1562"/>
                </a:lnTo>
                <a:lnTo>
                  <a:pt x="1693" y="1376"/>
                </a:lnTo>
                <a:lnTo>
                  <a:pt x="2100" y="745"/>
                </a:lnTo>
                <a:lnTo>
                  <a:pt x="2121" y="582"/>
                </a:lnTo>
                <a:lnTo>
                  <a:pt x="2136" y="568"/>
                </a:lnTo>
                <a:lnTo>
                  <a:pt x="2153" y="558"/>
                </a:lnTo>
                <a:lnTo>
                  <a:pt x="2170" y="554"/>
                </a:lnTo>
                <a:lnTo>
                  <a:pt x="2191" y="555"/>
                </a:lnTo>
                <a:lnTo>
                  <a:pt x="2212" y="559"/>
                </a:lnTo>
                <a:lnTo>
                  <a:pt x="2235" y="568"/>
                </a:lnTo>
                <a:lnTo>
                  <a:pt x="2284" y="602"/>
                </a:lnTo>
                <a:lnTo>
                  <a:pt x="2406" y="786"/>
                </a:lnTo>
                <a:lnTo>
                  <a:pt x="2406" y="867"/>
                </a:lnTo>
                <a:lnTo>
                  <a:pt x="2400" y="876"/>
                </a:lnTo>
                <a:lnTo>
                  <a:pt x="2396" y="893"/>
                </a:lnTo>
                <a:lnTo>
                  <a:pt x="2396" y="908"/>
                </a:lnTo>
                <a:lnTo>
                  <a:pt x="2400" y="921"/>
                </a:lnTo>
                <a:lnTo>
                  <a:pt x="2406" y="928"/>
                </a:lnTo>
                <a:lnTo>
                  <a:pt x="2079" y="1376"/>
                </a:lnTo>
                <a:lnTo>
                  <a:pt x="1856" y="1724"/>
                </a:lnTo>
                <a:lnTo>
                  <a:pt x="1815" y="1765"/>
                </a:lnTo>
                <a:lnTo>
                  <a:pt x="1347" y="2805"/>
                </a:lnTo>
                <a:lnTo>
                  <a:pt x="1350" y="2835"/>
                </a:lnTo>
                <a:lnTo>
                  <a:pt x="1349" y="2849"/>
                </a:lnTo>
                <a:lnTo>
                  <a:pt x="1345" y="2866"/>
                </a:lnTo>
                <a:lnTo>
                  <a:pt x="1329" y="2896"/>
                </a:lnTo>
                <a:lnTo>
                  <a:pt x="1305" y="2928"/>
                </a:lnTo>
                <a:lnTo>
                  <a:pt x="1305" y="3172"/>
                </a:lnTo>
                <a:lnTo>
                  <a:pt x="1326" y="3724"/>
                </a:lnTo>
                <a:lnTo>
                  <a:pt x="1335" y="3731"/>
                </a:lnTo>
                <a:lnTo>
                  <a:pt x="1347" y="3749"/>
                </a:lnTo>
                <a:lnTo>
                  <a:pt x="1350" y="3758"/>
                </a:lnTo>
                <a:lnTo>
                  <a:pt x="1351" y="3766"/>
                </a:lnTo>
                <a:lnTo>
                  <a:pt x="1351" y="3773"/>
                </a:lnTo>
                <a:lnTo>
                  <a:pt x="1350" y="3774"/>
                </a:lnTo>
                <a:lnTo>
                  <a:pt x="1350" y="3777"/>
                </a:lnTo>
                <a:lnTo>
                  <a:pt x="1347" y="3785"/>
                </a:lnTo>
                <a:lnTo>
                  <a:pt x="1351" y="3845"/>
                </a:lnTo>
                <a:lnTo>
                  <a:pt x="1367" y="3907"/>
                </a:lnTo>
                <a:lnTo>
                  <a:pt x="1469" y="3660"/>
                </a:lnTo>
                <a:lnTo>
                  <a:pt x="1611" y="3417"/>
                </a:lnTo>
                <a:lnTo>
                  <a:pt x="1620" y="3472"/>
                </a:lnTo>
                <a:lnTo>
                  <a:pt x="1622" y="3487"/>
                </a:lnTo>
                <a:lnTo>
                  <a:pt x="1617" y="3515"/>
                </a:lnTo>
                <a:lnTo>
                  <a:pt x="1616" y="3521"/>
                </a:lnTo>
                <a:lnTo>
                  <a:pt x="1615" y="3527"/>
                </a:lnTo>
                <a:lnTo>
                  <a:pt x="1611" y="3539"/>
                </a:lnTo>
                <a:lnTo>
                  <a:pt x="1601" y="3553"/>
                </a:lnTo>
                <a:lnTo>
                  <a:pt x="1588" y="3581"/>
                </a:lnTo>
                <a:lnTo>
                  <a:pt x="1582" y="3606"/>
                </a:lnTo>
                <a:lnTo>
                  <a:pt x="1584" y="3629"/>
                </a:lnTo>
                <a:lnTo>
                  <a:pt x="1591" y="3642"/>
                </a:lnTo>
                <a:lnTo>
                  <a:pt x="1584" y="3655"/>
                </a:lnTo>
                <a:lnTo>
                  <a:pt x="1572" y="3722"/>
                </a:lnTo>
                <a:lnTo>
                  <a:pt x="1571" y="3743"/>
                </a:lnTo>
                <a:lnTo>
                  <a:pt x="1585" y="3780"/>
                </a:lnTo>
                <a:lnTo>
                  <a:pt x="1592" y="3798"/>
                </a:lnTo>
                <a:lnTo>
                  <a:pt x="1592" y="3800"/>
                </a:lnTo>
                <a:lnTo>
                  <a:pt x="1594" y="3814"/>
                </a:lnTo>
                <a:lnTo>
                  <a:pt x="1596" y="3842"/>
                </a:lnTo>
                <a:lnTo>
                  <a:pt x="1591" y="3866"/>
                </a:lnTo>
                <a:lnTo>
                  <a:pt x="1550" y="3907"/>
                </a:lnTo>
                <a:lnTo>
                  <a:pt x="1580" y="3998"/>
                </a:lnTo>
                <a:lnTo>
                  <a:pt x="1590" y="4053"/>
                </a:lnTo>
                <a:lnTo>
                  <a:pt x="1590" y="4061"/>
                </a:lnTo>
                <a:lnTo>
                  <a:pt x="1611" y="4233"/>
                </a:lnTo>
                <a:lnTo>
                  <a:pt x="1656" y="4177"/>
                </a:lnTo>
                <a:lnTo>
                  <a:pt x="1667" y="4152"/>
                </a:lnTo>
                <a:lnTo>
                  <a:pt x="1671" y="4140"/>
                </a:lnTo>
                <a:lnTo>
                  <a:pt x="1673" y="4131"/>
                </a:lnTo>
                <a:lnTo>
                  <a:pt x="1698" y="4073"/>
                </a:lnTo>
                <a:lnTo>
                  <a:pt x="1707" y="4058"/>
                </a:lnTo>
                <a:lnTo>
                  <a:pt x="1726" y="4018"/>
                </a:lnTo>
                <a:lnTo>
                  <a:pt x="1733" y="4009"/>
                </a:lnTo>
                <a:lnTo>
                  <a:pt x="1958" y="3652"/>
                </a:lnTo>
                <a:lnTo>
                  <a:pt x="2004" y="3584"/>
                </a:lnTo>
                <a:lnTo>
                  <a:pt x="2010" y="3571"/>
                </a:lnTo>
                <a:lnTo>
                  <a:pt x="2019" y="3558"/>
                </a:lnTo>
                <a:lnTo>
                  <a:pt x="2025" y="3547"/>
                </a:lnTo>
                <a:lnTo>
                  <a:pt x="2030" y="3539"/>
                </a:lnTo>
                <a:lnTo>
                  <a:pt x="2033" y="3532"/>
                </a:lnTo>
                <a:lnTo>
                  <a:pt x="2037" y="3525"/>
                </a:lnTo>
                <a:lnTo>
                  <a:pt x="2038" y="3521"/>
                </a:lnTo>
                <a:lnTo>
                  <a:pt x="2039" y="3518"/>
                </a:lnTo>
                <a:lnTo>
                  <a:pt x="2202" y="3294"/>
                </a:lnTo>
                <a:lnTo>
                  <a:pt x="2212" y="3265"/>
                </a:lnTo>
                <a:lnTo>
                  <a:pt x="2231" y="3224"/>
                </a:lnTo>
                <a:lnTo>
                  <a:pt x="2243" y="3213"/>
                </a:lnTo>
                <a:lnTo>
                  <a:pt x="2264" y="3169"/>
                </a:lnTo>
                <a:lnTo>
                  <a:pt x="2269" y="3155"/>
                </a:lnTo>
                <a:lnTo>
                  <a:pt x="2270" y="3132"/>
                </a:lnTo>
                <a:lnTo>
                  <a:pt x="2268" y="3120"/>
                </a:lnTo>
                <a:lnTo>
                  <a:pt x="2263" y="3111"/>
                </a:lnTo>
                <a:lnTo>
                  <a:pt x="2351" y="3054"/>
                </a:lnTo>
                <a:lnTo>
                  <a:pt x="2406" y="3008"/>
                </a:lnTo>
                <a:lnTo>
                  <a:pt x="2467" y="2846"/>
                </a:lnTo>
                <a:lnTo>
                  <a:pt x="2569" y="2683"/>
                </a:lnTo>
                <a:lnTo>
                  <a:pt x="2427" y="2643"/>
                </a:lnTo>
                <a:lnTo>
                  <a:pt x="2417" y="2642"/>
                </a:lnTo>
                <a:lnTo>
                  <a:pt x="2410" y="2642"/>
                </a:lnTo>
                <a:lnTo>
                  <a:pt x="2396" y="2637"/>
                </a:lnTo>
                <a:lnTo>
                  <a:pt x="2392" y="2637"/>
                </a:lnTo>
                <a:lnTo>
                  <a:pt x="2367" y="2629"/>
                </a:lnTo>
                <a:lnTo>
                  <a:pt x="2354" y="2626"/>
                </a:lnTo>
                <a:lnTo>
                  <a:pt x="2311" y="2606"/>
                </a:lnTo>
                <a:lnTo>
                  <a:pt x="2263" y="2579"/>
                </a:lnTo>
                <a:lnTo>
                  <a:pt x="2182" y="2553"/>
                </a:lnTo>
                <a:lnTo>
                  <a:pt x="2150" y="2534"/>
                </a:lnTo>
                <a:lnTo>
                  <a:pt x="2126" y="2514"/>
                </a:lnTo>
                <a:lnTo>
                  <a:pt x="2104" y="2488"/>
                </a:lnTo>
                <a:lnTo>
                  <a:pt x="2097" y="2474"/>
                </a:lnTo>
                <a:lnTo>
                  <a:pt x="2085" y="2445"/>
                </a:lnTo>
                <a:lnTo>
                  <a:pt x="2079" y="2413"/>
                </a:lnTo>
                <a:lnTo>
                  <a:pt x="2079" y="2397"/>
                </a:lnTo>
                <a:lnTo>
                  <a:pt x="2076" y="2371"/>
                </a:lnTo>
                <a:lnTo>
                  <a:pt x="2077" y="2347"/>
                </a:lnTo>
                <a:lnTo>
                  <a:pt x="2080" y="2324"/>
                </a:lnTo>
                <a:lnTo>
                  <a:pt x="2101" y="2283"/>
                </a:lnTo>
                <a:lnTo>
                  <a:pt x="2137" y="2248"/>
                </a:lnTo>
                <a:lnTo>
                  <a:pt x="2161" y="2233"/>
                </a:lnTo>
                <a:lnTo>
                  <a:pt x="2691" y="2009"/>
                </a:lnTo>
                <a:lnTo>
                  <a:pt x="2998" y="1826"/>
                </a:lnTo>
                <a:lnTo>
                  <a:pt x="3120" y="1724"/>
                </a:lnTo>
                <a:lnTo>
                  <a:pt x="3263" y="1623"/>
                </a:lnTo>
                <a:lnTo>
                  <a:pt x="3505" y="1512"/>
                </a:lnTo>
                <a:lnTo>
                  <a:pt x="3515" y="1511"/>
                </a:lnTo>
                <a:lnTo>
                  <a:pt x="3524" y="1512"/>
                </a:lnTo>
                <a:lnTo>
                  <a:pt x="3543" y="1516"/>
                </a:lnTo>
                <a:lnTo>
                  <a:pt x="3552" y="1522"/>
                </a:lnTo>
                <a:lnTo>
                  <a:pt x="3562" y="1529"/>
                </a:lnTo>
                <a:lnTo>
                  <a:pt x="3579" y="1546"/>
                </a:lnTo>
                <a:lnTo>
                  <a:pt x="3595" y="1572"/>
                </a:lnTo>
                <a:lnTo>
                  <a:pt x="3630" y="1643"/>
                </a:lnTo>
                <a:lnTo>
                  <a:pt x="3698" y="1850"/>
                </a:lnTo>
                <a:lnTo>
                  <a:pt x="3704" y="1874"/>
                </a:lnTo>
                <a:close/>
                <a:moveTo>
                  <a:pt x="6238" y="2634"/>
                </a:moveTo>
                <a:lnTo>
                  <a:pt x="6268" y="2695"/>
                </a:lnTo>
                <a:lnTo>
                  <a:pt x="6350" y="2800"/>
                </a:lnTo>
                <a:lnTo>
                  <a:pt x="6358" y="2811"/>
                </a:lnTo>
                <a:lnTo>
                  <a:pt x="6379" y="2852"/>
                </a:lnTo>
                <a:lnTo>
                  <a:pt x="6390" y="2889"/>
                </a:lnTo>
                <a:lnTo>
                  <a:pt x="6391" y="2907"/>
                </a:lnTo>
                <a:lnTo>
                  <a:pt x="6390" y="2923"/>
                </a:lnTo>
                <a:lnTo>
                  <a:pt x="6390" y="3053"/>
                </a:lnTo>
                <a:lnTo>
                  <a:pt x="6299" y="3326"/>
                </a:lnTo>
                <a:lnTo>
                  <a:pt x="6301" y="3335"/>
                </a:lnTo>
                <a:lnTo>
                  <a:pt x="6302" y="3345"/>
                </a:lnTo>
                <a:lnTo>
                  <a:pt x="6301" y="3364"/>
                </a:lnTo>
                <a:lnTo>
                  <a:pt x="6295" y="3383"/>
                </a:lnTo>
                <a:lnTo>
                  <a:pt x="6269" y="3438"/>
                </a:lnTo>
                <a:lnTo>
                  <a:pt x="6262" y="3457"/>
                </a:lnTo>
                <a:lnTo>
                  <a:pt x="6260" y="3474"/>
                </a:lnTo>
                <a:lnTo>
                  <a:pt x="6260" y="3703"/>
                </a:lnTo>
                <a:lnTo>
                  <a:pt x="6286" y="3897"/>
                </a:lnTo>
                <a:lnTo>
                  <a:pt x="6293" y="3899"/>
                </a:lnTo>
                <a:lnTo>
                  <a:pt x="6295" y="3899"/>
                </a:lnTo>
                <a:lnTo>
                  <a:pt x="6297" y="3900"/>
                </a:lnTo>
                <a:lnTo>
                  <a:pt x="6308" y="3904"/>
                </a:lnTo>
                <a:lnTo>
                  <a:pt x="6315" y="3904"/>
                </a:lnTo>
                <a:lnTo>
                  <a:pt x="6328" y="3901"/>
                </a:lnTo>
                <a:lnTo>
                  <a:pt x="6339" y="3897"/>
                </a:lnTo>
                <a:lnTo>
                  <a:pt x="6340" y="3897"/>
                </a:lnTo>
                <a:lnTo>
                  <a:pt x="6351" y="3888"/>
                </a:lnTo>
                <a:lnTo>
                  <a:pt x="6360" y="3877"/>
                </a:lnTo>
                <a:lnTo>
                  <a:pt x="6368" y="3862"/>
                </a:lnTo>
                <a:lnTo>
                  <a:pt x="6377" y="3845"/>
                </a:lnTo>
                <a:lnTo>
                  <a:pt x="6506" y="3722"/>
                </a:lnTo>
                <a:lnTo>
                  <a:pt x="6551" y="3665"/>
                </a:lnTo>
                <a:lnTo>
                  <a:pt x="6584" y="3612"/>
                </a:lnTo>
                <a:lnTo>
                  <a:pt x="6602" y="3604"/>
                </a:lnTo>
                <a:lnTo>
                  <a:pt x="6616" y="3595"/>
                </a:lnTo>
                <a:lnTo>
                  <a:pt x="6622" y="3589"/>
                </a:lnTo>
                <a:lnTo>
                  <a:pt x="6624" y="3586"/>
                </a:lnTo>
                <a:lnTo>
                  <a:pt x="6627" y="3584"/>
                </a:lnTo>
                <a:lnTo>
                  <a:pt x="6636" y="3573"/>
                </a:lnTo>
                <a:lnTo>
                  <a:pt x="6671" y="3514"/>
                </a:lnTo>
                <a:lnTo>
                  <a:pt x="6675" y="3508"/>
                </a:lnTo>
                <a:lnTo>
                  <a:pt x="6753" y="3365"/>
                </a:lnTo>
                <a:lnTo>
                  <a:pt x="6761" y="3362"/>
                </a:lnTo>
                <a:lnTo>
                  <a:pt x="6768" y="3359"/>
                </a:lnTo>
                <a:lnTo>
                  <a:pt x="6774" y="3357"/>
                </a:lnTo>
                <a:lnTo>
                  <a:pt x="6779" y="3353"/>
                </a:lnTo>
                <a:lnTo>
                  <a:pt x="6785" y="3349"/>
                </a:lnTo>
                <a:lnTo>
                  <a:pt x="6786" y="3342"/>
                </a:lnTo>
                <a:lnTo>
                  <a:pt x="6786" y="3337"/>
                </a:lnTo>
                <a:lnTo>
                  <a:pt x="6784" y="3331"/>
                </a:lnTo>
                <a:lnTo>
                  <a:pt x="6778" y="3326"/>
                </a:lnTo>
                <a:lnTo>
                  <a:pt x="6790" y="3314"/>
                </a:lnTo>
                <a:lnTo>
                  <a:pt x="6798" y="3310"/>
                </a:lnTo>
                <a:lnTo>
                  <a:pt x="6830" y="3274"/>
                </a:lnTo>
                <a:lnTo>
                  <a:pt x="6935" y="3144"/>
                </a:lnTo>
                <a:lnTo>
                  <a:pt x="6977" y="3082"/>
                </a:lnTo>
                <a:lnTo>
                  <a:pt x="7016" y="3038"/>
                </a:lnTo>
                <a:lnTo>
                  <a:pt x="7022" y="3034"/>
                </a:lnTo>
                <a:lnTo>
                  <a:pt x="7026" y="3031"/>
                </a:lnTo>
                <a:lnTo>
                  <a:pt x="7035" y="3028"/>
                </a:lnTo>
                <a:lnTo>
                  <a:pt x="7039" y="3028"/>
                </a:lnTo>
                <a:lnTo>
                  <a:pt x="7056" y="3033"/>
                </a:lnTo>
                <a:lnTo>
                  <a:pt x="7081" y="3046"/>
                </a:lnTo>
                <a:lnTo>
                  <a:pt x="7090" y="3053"/>
                </a:lnTo>
                <a:lnTo>
                  <a:pt x="7083" y="3066"/>
                </a:lnTo>
                <a:lnTo>
                  <a:pt x="7076" y="3088"/>
                </a:lnTo>
                <a:lnTo>
                  <a:pt x="7072" y="3107"/>
                </a:lnTo>
                <a:lnTo>
                  <a:pt x="7074" y="3123"/>
                </a:lnTo>
                <a:lnTo>
                  <a:pt x="7078" y="3131"/>
                </a:lnTo>
                <a:lnTo>
                  <a:pt x="7078" y="3274"/>
                </a:lnTo>
                <a:lnTo>
                  <a:pt x="7082" y="3283"/>
                </a:lnTo>
                <a:lnTo>
                  <a:pt x="7087" y="3292"/>
                </a:lnTo>
                <a:lnTo>
                  <a:pt x="7090" y="3306"/>
                </a:lnTo>
                <a:lnTo>
                  <a:pt x="7088" y="3312"/>
                </a:lnTo>
                <a:lnTo>
                  <a:pt x="7087" y="3314"/>
                </a:lnTo>
                <a:lnTo>
                  <a:pt x="7087" y="3318"/>
                </a:lnTo>
                <a:lnTo>
                  <a:pt x="7082" y="3322"/>
                </a:lnTo>
                <a:lnTo>
                  <a:pt x="7078" y="3326"/>
                </a:lnTo>
                <a:lnTo>
                  <a:pt x="7088" y="3402"/>
                </a:lnTo>
                <a:lnTo>
                  <a:pt x="7080" y="3475"/>
                </a:lnTo>
                <a:lnTo>
                  <a:pt x="7070" y="3510"/>
                </a:lnTo>
                <a:lnTo>
                  <a:pt x="7068" y="3512"/>
                </a:lnTo>
                <a:lnTo>
                  <a:pt x="7055" y="3545"/>
                </a:lnTo>
                <a:lnTo>
                  <a:pt x="7012" y="3612"/>
                </a:lnTo>
                <a:lnTo>
                  <a:pt x="6960" y="3741"/>
                </a:lnTo>
                <a:lnTo>
                  <a:pt x="6896" y="3858"/>
                </a:lnTo>
                <a:lnTo>
                  <a:pt x="6766" y="4040"/>
                </a:lnTo>
                <a:lnTo>
                  <a:pt x="6636" y="4197"/>
                </a:lnTo>
                <a:lnTo>
                  <a:pt x="6629" y="4200"/>
                </a:lnTo>
                <a:lnTo>
                  <a:pt x="6624" y="4202"/>
                </a:lnTo>
                <a:lnTo>
                  <a:pt x="6621" y="4207"/>
                </a:lnTo>
                <a:lnTo>
                  <a:pt x="6612" y="4217"/>
                </a:lnTo>
                <a:lnTo>
                  <a:pt x="6559" y="4300"/>
                </a:lnTo>
                <a:lnTo>
                  <a:pt x="6551" y="4308"/>
                </a:lnTo>
                <a:lnTo>
                  <a:pt x="6548" y="4311"/>
                </a:lnTo>
                <a:lnTo>
                  <a:pt x="6544" y="4314"/>
                </a:lnTo>
                <a:lnTo>
                  <a:pt x="6530" y="4326"/>
                </a:lnTo>
                <a:lnTo>
                  <a:pt x="6526" y="4328"/>
                </a:lnTo>
                <a:lnTo>
                  <a:pt x="6524" y="4328"/>
                </a:lnTo>
                <a:lnTo>
                  <a:pt x="6522" y="4330"/>
                </a:lnTo>
                <a:lnTo>
                  <a:pt x="6506" y="4336"/>
                </a:lnTo>
                <a:lnTo>
                  <a:pt x="6500" y="4339"/>
                </a:lnTo>
                <a:lnTo>
                  <a:pt x="6484" y="4339"/>
                </a:lnTo>
                <a:lnTo>
                  <a:pt x="6482" y="4340"/>
                </a:lnTo>
                <a:lnTo>
                  <a:pt x="6465" y="4339"/>
                </a:lnTo>
                <a:lnTo>
                  <a:pt x="6460" y="4336"/>
                </a:lnTo>
                <a:lnTo>
                  <a:pt x="6455" y="4336"/>
                </a:lnTo>
                <a:lnTo>
                  <a:pt x="6447" y="4333"/>
                </a:lnTo>
                <a:lnTo>
                  <a:pt x="6442" y="4331"/>
                </a:lnTo>
                <a:lnTo>
                  <a:pt x="6441" y="4331"/>
                </a:lnTo>
                <a:lnTo>
                  <a:pt x="6358" y="4288"/>
                </a:lnTo>
                <a:lnTo>
                  <a:pt x="6295" y="4248"/>
                </a:lnTo>
                <a:lnTo>
                  <a:pt x="6220" y="4184"/>
                </a:lnTo>
                <a:lnTo>
                  <a:pt x="6143" y="4094"/>
                </a:lnTo>
                <a:lnTo>
                  <a:pt x="6094" y="4013"/>
                </a:lnTo>
                <a:lnTo>
                  <a:pt x="6064" y="3946"/>
                </a:lnTo>
                <a:lnTo>
                  <a:pt x="6029" y="3824"/>
                </a:lnTo>
                <a:lnTo>
                  <a:pt x="6013" y="3689"/>
                </a:lnTo>
                <a:lnTo>
                  <a:pt x="5987" y="3598"/>
                </a:lnTo>
                <a:lnTo>
                  <a:pt x="6038" y="3118"/>
                </a:lnTo>
                <a:lnTo>
                  <a:pt x="6104" y="2716"/>
                </a:lnTo>
                <a:lnTo>
                  <a:pt x="6100" y="2706"/>
                </a:lnTo>
                <a:lnTo>
                  <a:pt x="6097" y="2689"/>
                </a:lnTo>
                <a:lnTo>
                  <a:pt x="6097" y="2676"/>
                </a:lnTo>
                <a:lnTo>
                  <a:pt x="6100" y="2667"/>
                </a:lnTo>
                <a:lnTo>
                  <a:pt x="6104" y="2664"/>
                </a:lnTo>
                <a:lnTo>
                  <a:pt x="6107" y="2645"/>
                </a:lnTo>
                <a:lnTo>
                  <a:pt x="6107" y="2628"/>
                </a:lnTo>
                <a:lnTo>
                  <a:pt x="6105" y="2620"/>
                </a:lnTo>
                <a:lnTo>
                  <a:pt x="6102" y="2613"/>
                </a:lnTo>
                <a:lnTo>
                  <a:pt x="6090" y="2599"/>
                </a:lnTo>
                <a:lnTo>
                  <a:pt x="6095" y="2593"/>
                </a:lnTo>
                <a:lnTo>
                  <a:pt x="6102" y="2588"/>
                </a:lnTo>
                <a:lnTo>
                  <a:pt x="6120" y="2576"/>
                </a:lnTo>
                <a:lnTo>
                  <a:pt x="6136" y="2573"/>
                </a:lnTo>
                <a:lnTo>
                  <a:pt x="6164" y="2574"/>
                </a:lnTo>
                <a:lnTo>
                  <a:pt x="6208" y="2588"/>
                </a:lnTo>
                <a:lnTo>
                  <a:pt x="6234" y="2599"/>
                </a:lnTo>
                <a:lnTo>
                  <a:pt x="6235" y="2616"/>
                </a:lnTo>
                <a:lnTo>
                  <a:pt x="6238" y="2634"/>
                </a:lnTo>
                <a:close/>
              </a:path>
            </a:pathLst>
          </a:custGeom>
          <a:solidFill>
            <a:srgbClr val="92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74758"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74759"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
        <p:nvSpPr>
          <p:cNvPr id="4104"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4105"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4106"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4857A17A-C959-4635-945E-B481D777C6E7}"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87042"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8195" name="TextBox 10">
            <a:hlinkClick r:id="" action="ppaction://hlinkshowjump?jump=nextslide"/>
          </p:cNvPr>
          <p:cNvSpPr txBox="1"/>
          <p:nvPr/>
        </p:nvSpPr>
        <p:spPr>
          <a:xfrm>
            <a:off x="882650" y="650875"/>
            <a:ext cx="235426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认真学习贯彻党的十八届四中全会精神 </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8196"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sp>
        <p:nvSpPr>
          <p:cNvPr id="8197" name="Freeform 8"/>
          <p:cNvSpPr>
            <a:spLocks noEditPoints="1"/>
          </p:cNvSpPr>
          <p:nvPr/>
        </p:nvSpPr>
        <p:spPr>
          <a:xfrm>
            <a:off x="971550" y="247650"/>
            <a:ext cx="1223963" cy="422275"/>
          </a:xfrm>
          <a:custGeom>
            <a:avLst/>
            <a:gdLst/>
            <a:ahLst/>
            <a:cxnLst>
              <a:cxn ang="0">
                <a:pos x="11672" y="3582"/>
              </a:cxn>
              <a:cxn ang="0">
                <a:pos x="3581" y="360"/>
              </a:cxn>
              <a:cxn ang="0">
                <a:pos x="3344" y="888"/>
              </a:cxn>
              <a:cxn ang="0">
                <a:pos x="16809" y="38"/>
              </a:cxn>
              <a:cxn ang="0">
                <a:pos x="17716" y="875"/>
              </a:cxn>
              <a:cxn ang="0">
                <a:pos x="17216" y="1776"/>
              </a:cxn>
              <a:cxn ang="0">
                <a:pos x="17387" y="4568"/>
              </a:cxn>
              <a:cxn ang="0">
                <a:pos x="15887" y="4244"/>
              </a:cxn>
              <a:cxn ang="0">
                <a:pos x="16835" y="1946"/>
              </a:cxn>
              <a:cxn ang="0">
                <a:pos x="16303" y="482"/>
              </a:cxn>
              <a:cxn ang="0">
                <a:pos x="14209" y="1161"/>
              </a:cxn>
              <a:cxn ang="0">
                <a:pos x="15126" y="250"/>
              </a:cxn>
              <a:cxn ang="0">
                <a:pos x="15822" y="1690"/>
              </a:cxn>
              <a:cxn ang="0">
                <a:pos x="16258" y="2099"/>
              </a:cxn>
              <a:cxn ang="0">
                <a:pos x="15651" y="2869"/>
              </a:cxn>
              <a:cxn ang="0">
                <a:pos x="14460" y="3239"/>
              </a:cxn>
              <a:cxn ang="0">
                <a:pos x="14995" y="2139"/>
              </a:cxn>
              <a:cxn ang="0">
                <a:pos x="15354" y="1380"/>
              </a:cxn>
              <a:cxn ang="0">
                <a:pos x="15214" y="1113"/>
              </a:cxn>
              <a:cxn ang="0">
                <a:pos x="14034" y="1757"/>
              </a:cxn>
              <a:cxn ang="0">
                <a:pos x="14015" y="3747"/>
              </a:cxn>
              <a:cxn ang="0">
                <a:pos x="13319" y="4051"/>
              </a:cxn>
              <a:cxn ang="0">
                <a:pos x="13863" y="1942"/>
              </a:cxn>
              <a:cxn ang="0">
                <a:pos x="15959" y="2003"/>
              </a:cxn>
              <a:cxn ang="0">
                <a:pos x="15713" y="2293"/>
              </a:cxn>
              <a:cxn ang="0">
                <a:pos x="15283" y="2337"/>
              </a:cxn>
              <a:cxn ang="0">
                <a:pos x="16495" y="2868"/>
              </a:cxn>
              <a:cxn ang="0">
                <a:pos x="12230" y="1741"/>
              </a:cxn>
              <a:cxn ang="0">
                <a:pos x="12879" y="2402"/>
              </a:cxn>
              <a:cxn ang="0">
                <a:pos x="12010" y="961"/>
              </a:cxn>
              <a:cxn ang="0">
                <a:pos x="10591" y="1754"/>
              </a:cxn>
              <a:cxn ang="0">
                <a:pos x="10782" y="3325"/>
              </a:cxn>
              <a:cxn ang="0">
                <a:pos x="10245" y="3275"/>
              </a:cxn>
              <a:cxn ang="0">
                <a:pos x="12494" y="4207"/>
              </a:cxn>
              <a:cxn ang="0">
                <a:pos x="9556" y="3885"/>
              </a:cxn>
              <a:cxn ang="0">
                <a:pos x="9013" y="3603"/>
              </a:cxn>
              <a:cxn ang="0">
                <a:pos x="8401" y="2456"/>
              </a:cxn>
              <a:cxn ang="0">
                <a:pos x="7852" y="4303"/>
              </a:cxn>
              <a:cxn ang="0">
                <a:pos x="8371" y="2748"/>
              </a:cxn>
              <a:cxn ang="0">
                <a:pos x="7912" y="2395"/>
              </a:cxn>
              <a:cxn ang="0">
                <a:pos x="7787" y="1822"/>
              </a:cxn>
              <a:cxn ang="0">
                <a:pos x="7498" y="1522"/>
              </a:cxn>
              <a:cxn ang="0">
                <a:pos x="8608" y="1128"/>
              </a:cxn>
              <a:cxn ang="0">
                <a:pos x="6844" y="1509"/>
              </a:cxn>
              <a:cxn ang="0">
                <a:pos x="3709" y="1906"/>
              </a:cxn>
              <a:cxn ang="0">
                <a:pos x="3344" y="2683"/>
              </a:cxn>
              <a:cxn ang="0">
                <a:pos x="4118" y="3294"/>
              </a:cxn>
              <a:cxn ang="0">
                <a:pos x="4887" y="3645"/>
              </a:cxn>
              <a:cxn ang="0">
                <a:pos x="5477" y="4138"/>
              </a:cxn>
              <a:cxn ang="0">
                <a:pos x="3522" y="3678"/>
              </a:cxn>
              <a:cxn ang="0">
                <a:pos x="3211" y="4524"/>
              </a:cxn>
              <a:cxn ang="0">
                <a:pos x="2550" y="4259"/>
              </a:cxn>
              <a:cxn ang="0">
                <a:pos x="1645" y="4995"/>
              </a:cxn>
              <a:cxn ang="0">
                <a:pos x="592" y="4089"/>
              </a:cxn>
              <a:cxn ang="0">
                <a:pos x="551" y="3143"/>
              </a:cxn>
              <a:cxn ang="0">
                <a:pos x="1591" y="1562"/>
              </a:cxn>
              <a:cxn ang="0">
                <a:pos x="1347" y="3785"/>
              </a:cxn>
              <a:cxn ang="0">
                <a:pos x="1726" y="4018"/>
              </a:cxn>
              <a:cxn ang="0">
                <a:pos x="2126" y="2514"/>
              </a:cxn>
              <a:cxn ang="0">
                <a:pos x="6299" y="3326"/>
              </a:cxn>
              <a:cxn ang="0">
                <a:pos x="6774" y="3357"/>
              </a:cxn>
              <a:cxn ang="0">
                <a:pos x="7070" y="3510"/>
              </a:cxn>
              <a:cxn ang="0">
                <a:pos x="6029" y="3824"/>
              </a:cxn>
            </a:cxnLst>
            <a:rect l="0" t="0" r="0" b="0"/>
            <a:pathLst>
              <a:path w="17750" h="5110">
                <a:moveTo>
                  <a:pt x="3004" y="3107"/>
                </a:moveTo>
                <a:lnTo>
                  <a:pt x="2992" y="3110"/>
                </a:lnTo>
                <a:lnTo>
                  <a:pt x="2980" y="3116"/>
                </a:lnTo>
                <a:lnTo>
                  <a:pt x="2971" y="3124"/>
                </a:lnTo>
                <a:lnTo>
                  <a:pt x="2962" y="3135"/>
                </a:lnTo>
                <a:lnTo>
                  <a:pt x="2955" y="3152"/>
                </a:lnTo>
                <a:lnTo>
                  <a:pt x="2937" y="3294"/>
                </a:lnTo>
                <a:lnTo>
                  <a:pt x="2998" y="3907"/>
                </a:lnTo>
                <a:lnTo>
                  <a:pt x="3160" y="3825"/>
                </a:lnTo>
                <a:lnTo>
                  <a:pt x="3384" y="3660"/>
                </a:lnTo>
                <a:lnTo>
                  <a:pt x="3609" y="3539"/>
                </a:lnTo>
                <a:lnTo>
                  <a:pt x="3242" y="3233"/>
                </a:lnTo>
                <a:lnTo>
                  <a:pt x="3231" y="3232"/>
                </a:lnTo>
                <a:lnTo>
                  <a:pt x="3222" y="3229"/>
                </a:lnTo>
                <a:lnTo>
                  <a:pt x="3201" y="3217"/>
                </a:lnTo>
                <a:lnTo>
                  <a:pt x="3189" y="3208"/>
                </a:lnTo>
                <a:lnTo>
                  <a:pt x="3138" y="3144"/>
                </a:lnTo>
                <a:lnTo>
                  <a:pt x="3114" y="3127"/>
                </a:lnTo>
                <a:lnTo>
                  <a:pt x="3101" y="3118"/>
                </a:lnTo>
                <a:lnTo>
                  <a:pt x="3073" y="3111"/>
                </a:lnTo>
                <a:lnTo>
                  <a:pt x="3059" y="3111"/>
                </a:lnTo>
                <a:lnTo>
                  <a:pt x="3037" y="3107"/>
                </a:lnTo>
                <a:lnTo>
                  <a:pt x="3020" y="3104"/>
                </a:lnTo>
                <a:lnTo>
                  <a:pt x="3004" y="3107"/>
                </a:lnTo>
                <a:close/>
                <a:moveTo>
                  <a:pt x="12604" y="3337"/>
                </a:moveTo>
                <a:lnTo>
                  <a:pt x="12593" y="3322"/>
                </a:lnTo>
                <a:lnTo>
                  <a:pt x="12580" y="3310"/>
                </a:lnTo>
                <a:lnTo>
                  <a:pt x="12570" y="3304"/>
                </a:lnTo>
                <a:lnTo>
                  <a:pt x="12219" y="3447"/>
                </a:lnTo>
                <a:lnTo>
                  <a:pt x="12185" y="3481"/>
                </a:lnTo>
                <a:lnTo>
                  <a:pt x="11900" y="3602"/>
                </a:lnTo>
                <a:lnTo>
                  <a:pt x="11802" y="3591"/>
                </a:lnTo>
                <a:lnTo>
                  <a:pt x="11724" y="3602"/>
                </a:lnTo>
                <a:lnTo>
                  <a:pt x="11691" y="3579"/>
                </a:lnTo>
                <a:lnTo>
                  <a:pt x="11680" y="3581"/>
                </a:lnTo>
                <a:lnTo>
                  <a:pt x="11672" y="3582"/>
                </a:lnTo>
                <a:lnTo>
                  <a:pt x="11663" y="3585"/>
                </a:lnTo>
                <a:lnTo>
                  <a:pt x="11657" y="3591"/>
                </a:lnTo>
                <a:lnTo>
                  <a:pt x="11672" y="3644"/>
                </a:lnTo>
                <a:lnTo>
                  <a:pt x="11774" y="3857"/>
                </a:lnTo>
                <a:lnTo>
                  <a:pt x="11802" y="3899"/>
                </a:lnTo>
                <a:lnTo>
                  <a:pt x="11834" y="3888"/>
                </a:lnTo>
                <a:lnTo>
                  <a:pt x="12131" y="3810"/>
                </a:lnTo>
                <a:lnTo>
                  <a:pt x="12165" y="3787"/>
                </a:lnTo>
                <a:lnTo>
                  <a:pt x="12200" y="3764"/>
                </a:lnTo>
                <a:lnTo>
                  <a:pt x="12234" y="3740"/>
                </a:lnTo>
                <a:lnTo>
                  <a:pt x="12269" y="3717"/>
                </a:lnTo>
                <a:lnTo>
                  <a:pt x="12303" y="3694"/>
                </a:lnTo>
                <a:lnTo>
                  <a:pt x="12337" y="3670"/>
                </a:lnTo>
                <a:lnTo>
                  <a:pt x="12372" y="3647"/>
                </a:lnTo>
                <a:lnTo>
                  <a:pt x="12405" y="3624"/>
                </a:lnTo>
                <a:lnTo>
                  <a:pt x="12446" y="3591"/>
                </a:lnTo>
                <a:lnTo>
                  <a:pt x="12455" y="3582"/>
                </a:lnTo>
                <a:lnTo>
                  <a:pt x="12457" y="3578"/>
                </a:lnTo>
                <a:lnTo>
                  <a:pt x="12465" y="3573"/>
                </a:lnTo>
                <a:lnTo>
                  <a:pt x="12483" y="3557"/>
                </a:lnTo>
                <a:lnTo>
                  <a:pt x="12604" y="3337"/>
                </a:lnTo>
                <a:close/>
                <a:moveTo>
                  <a:pt x="3242" y="521"/>
                </a:moveTo>
                <a:lnTo>
                  <a:pt x="3243" y="501"/>
                </a:lnTo>
                <a:lnTo>
                  <a:pt x="3246" y="485"/>
                </a:lnTo>
                <a:lnTo>
                  <a:pt x="3253" y="469"/>
                </a:lnTo>
                <a:lnTo>
                  <a:pt x="3263" y="460"/>
                </a:lnTo>
                <a:lnTo>
                  <a:pt x="3508" y="398"/>
                </a:lnTo>
                <a:lnTo>
                  <a:pt x="3528" y="357"/>
                </a:lnTo>
                <a:lnTo>
                  <a:pt x="3553" y="366"/>
                </a:lnTo>
                <a:lnTo>
                  <a:pt x="3562" y="367"/>
                </a:lnTo>
                <a:lnTo>
                  <a:pt x="3566" y="366"/>
                </a:lnTo>
                <a:lnTo>
                  <a:pt x="3569" y="366"/>
                </a:lnTo>
                <a:lnTo>
                  <a:pt x="3576" y="364"/>
                </a:lnTo>
                <a:lnTo>
                  <a:pt x="3578" y="361"/>
                </a:lnTo>
                <a:lnTo>
                  <a:pt x="3578" y="360"/>
                </a:lnTo>
                <a:lnTo>
                  <a:pt x="3581" y="360"/>
                </a:lnTo>
                <a:lnTo>
                  <a:pt x="3588" y="357"/>
                </a:lnTo>
                <a:lnTo>
                  <a:pt x="3612" y="349"/>
                </a:lnTo>
                <a:lnTo>
                  <a:pt x="3659" y="342"/>
                </a:lnTo>
                <a:lnTo>
                  <a:pt x="3704" y="344"/>
                </a:lnTo>
                <a:lnTo>
                  <a:pt x="3746" y="356"/>
                </a:lnTo>
                <a:lnTo>
                  <a:pt x="3784" y="376"/>
                </a:lnTo>
                <a:lnTo>
                  <a:pt x="3818" y="405"/>
                </a:lnTo>
                <a:lnTo>
                  <a:pt x="3851" y="444"/>
                </a:lnTo>
                <a:lnTo>
                  <a:pt x="3881" y="492"/>
                </a:lnTo>
                <a:lnTo>
                  <a:pt x="3998" y="709"/>
                </a:lnTo>
                <a:lnTo>
                  <a:pt x="4028" y="756"/>
                </a:lnTo>
                <a:lnTo>
                  <a:pt x="4033" y="761"/>
                </a:lnTo>
                <a:lnTo>
                  <a:pt x="4036" y="766"/>
                </a:lnTo>
                <a:lnTo>
                  <a:pt x="4038" y="772"/>
                </a:lnTo>
                <a:lnTo>
                  <a:pt x="4040" y="802"/>
                </a:lnTo>
                <a:lnTo>
                  <a:pt x="4031" y="857"/>
                </a:lnTo>
                <a:lnTo>
                  <a:pt x="3976" y="1010"/>
                </a:lnTo>
                <a:lnTo>
                  <a:pt x="3959" y="1004"/>
                </a:lnTo>
                <a:lnTo>
                  <a:pt x="3944" y="1004"/>
                </a:lnTo>
                <a:lnTo>
                  <a:pt x="3927" y="1007"/>
                </a:lnTo>
                <a:lnTo>
                  <a:pt x="3898" y="1023"/>
                </a:lnTo>
                <a:lnTo>
                  <a:pt x="3867" y="1051"/>
                </a:lnTo>
                <a:lnTo>
                  <a:pt x="3854" y="1070"/>
                </a:lnTo>
                <a:lnTo>
                  <a:pt x="3772" y="1070"/>
                </a:lnTo>
                <a:lnTo>
                  <a:pt x="3742" y="1077"/>
                </a:lnTo>
                <a:lnTo>
                  <a:pt x="3715" y="1075"/>
                </a:lnTo>
                <a:lnTo>
                  <a:pt x="3703" y="1072"/>
                </a:lnTo>
                <a:lnTo>
                  <a:pt x="3691" y="1067"/>
                </a:lnTo>
                <a:lnTo>
                  <a:pt x="3670" y="1051"/>
                </a:lnTo>
                <a:lnTo>
                  <a:pt x="3569" y="1030"/>
                </a:lnTo>
                <a:lnTo>
                  <a:pt x="3528" y="1011"/>
                </a:lnTo>
                <a:lnTo>
                  <a:pt x="3517" y="1004"/>
                </a:lnTo>
                <a:lnTo>
                  <a:pt x="3498" y="987"/>
                </a:lnTo>
                <a:lnTo>
                  <a:pt x="3491" y="978"/>
                </a:lnTo>
                <a:lnTo>
                  <a:pt x="3487" y="969"/>
                </a:lnTo>
                <a:lnTo>
                  <a:pt x="3344" y="888"/>
                </a:lnTo>
                <a:lnTo>
                  <a:pt x="3222" y="786"/>
                </a:lnTo>
                <a:lnTo>
                  <a:pt x="3206" y="782"/>
                </a:lnTo>
                <a:lnTo>
                  <a:pt x="3189" y="779"/>
                </a:lnTo>
                <a:lnTo>
                  <a:pt x="3174" y="770"/>
                </a:lnTo>
                <a:lnTo>
                  <a:pt x="3144" y="745"/>
                </a:lnTo>
                <a:lnTo>
                  <a:pt x="3128" y="728"/>
                </a:lnTo>
                <a:lnTo>
                  <a:pt x="3100" y="684"/>
                </a:lnTo>
                <a:lnTo>
                  <a:pt x="3108" y="685"/>
                </a:lnTo>
                <a:lnTo>
                  <a:pt x="3117" y="685"/>
                </a:lnTo>
                <a:lnTo>
                  <a:pt x="3137" y="680"/>
                </a:lnTo>
                <a:lnTo>
                  <a:pt x="3156" y="669"/>
                </a:lnTo>
                <a:lnTo>
                  <a:pt x="3175" y="652"/>
                </a:lnTo>
                <a:lnTo>
                  <a:pt x="3191" y="627"/>
                </a:lnTo>
                <a:lnTo>
                  <a:pt x="3192" y="623"/>
                </a:lnTo>
                <a:lnTo>
                  <a:pt x="3208" y="597"/>
                </a:lnTo>
                <a:lnTo>
                  <a:pt x="3242" y="521"/>
                </a:lnTo>
                <a:close/>
                <a:moveTo>
                  <a:pt x="16023" y="29"/>
                </a:moveTo>
                <a:lnTo>
                  <a:pt x="16066" y="22"/>
                </a:lnTo>
                <a:lnTo>
                  <a:pt x="16109" y="17"/>
                </a:lnTo>
                <a:lnTo>
                  <a:pt x="16153" y="12"/>
                </a:lnTo>
                <a:lnTo>
                  <a:pt x="16195" y="9"/>
                </a:lnTo>
                <a:lnTo>
                  <a:pt x="16238" y="6"/>
                </a:lnTo>
                <a:lnTo>
                  <a:pt x="16280" y="3"/>
                </a:lnTo>
                <a:lnTo>
                  <a:pt x="16322" y="1"/>
                </a:lnTo>
                <a:lnTo>
                  <a:pt x="16364" y="0"/>
                </a:lnTo>
                <a:lnTo>
                  <a:pt x="16405" y="0"/>
                </a:lnTo>
                <a:lnTo>
                  <a:pt x="16448" y="0"/>
                </a:lnTo>
                <a:lnTo>
                  <a:pt x="16489" y="1"/>
                </a:lnTo>
                <a:lnTo>
                  <a:pt x="16529" y="3"/>
                </a:lnTo>
                <a:lnTo>
                  <a:pt x="16570" y="7"/>
                </a:lnTo>
                <a:lnTo>
                  <a:pt x="16611" y="10"/>
                </a:lnTo>
                <a:lnTo>
                  <a:pt x="16651" y="13"/>
                </a:lnTo>
                <a:lnTo>
                  <a:pt x="16691" y="19"/>
                </a:lnTo>
                <a:lnTo>
                  <a:pt x="16730" y="24"/>
                </a:lnTo>
                <a:lnTo>
                  <a:pt x="16769" y="30"/>
                </a:lnTo>
                <a:lnTo>
                  <a:pt x="16809" y="38"/>
                </a:lnTo>
                <a:lnTo>
                  <a:pt x="16848" y="44"/>
                </a:lnTo>
                <a:lnTo>
                  <a:pt x="16887" y="53"/>
                </a:lnTo>
                <a:lnTo>
                  <a:pt x="16925" y="62"/>
                </a:lnTo>
                <a:lnTo>
                  <a:pt x="16963" y="72"/>
                </a:lnTo>
                <a:lnTo>
                  <a:pt x="17001" y="83"/>
                </a:lnTo>
                <a:lnTo>
                  <a:pt x="17039" y="94"/>
                </a:lnTo>
                <a:lnTo>
                  <a:pt x="17077" y="107"/>
                </a:lnTo>
                <a:lnTo>
                  <a:pt x="17114" y="119"/>
                </a:lnTo>
                <a:lnTo>
                  <a:pt x="17151" y="132"/>
                </a:lnTo>
                <a:lnTo>
                  <a:pt x="17188" y="147"/>
                </a:lnTo>
                <a:lnTo>
                  <a:pt x="17224" y="162"/>
                </a:lnTo>
                <a:lnTo>
                  <a:pt x="17261" y="178"/>
                </a:lnTo>
                <a:lnTo>
                  <a:pt x="17297" y="193"/>
                </a:lnTo>
                <a:lnTo>
                  <a:pt x="17298" y="203"/>
                </a:lnTo>
                <a:lnTo>
                  <a:pt x="17302" y="212"/>
                </a:lnTo>
                <a:lnTo>
                  <a:pt x="17305" y="222"/>
                </a:lnTo>
                <a:lnTo>
                  <a:pt x="17308" y="232"/>
                </a:lnTo>
                <a:lnTo>
                  <a:pt x="17320" y="254"/>
                </a:lnTo>
                <a:lnTo>
                  <a:pt x="17333" y="277"/>
                </a:lnTo>
                <a:lnTo>
                  <a:pt x="17351" y="302"/>
                </a:lnTo>
                <a:lnTo>
                  <a:pt x="17371" y="327"/>
                </a:lnTo>
                <a:lnTo>
                  <a:pt x="17394" y="355"/>
                </a:lnTo>
                <a:lnTo>
                  <a:pt x="17421" y="384"/>
                </a:lnTo>
                <a:lnTo>
                  <a:pt x="17450" y="414"/>
                </a:lnTo>
                <a:lnTo>
                  <a:pt x="17484" y="446"/>
                </a:lnTo>
                <a:lnTo>
                  <a:pt x="17520" y="479"/>
                </a:lnTo>
                <a:lnTo>
                  <a:pt x="17559" y="514"/>
                </a:lnTo>
                <a:lnTo>
                  <a:pt x="17602" y="549"/>
                </a:lnTo>
                <a:lnTo>
                  <a:pt x="17648" y="587"/>
                </a:lnTo>
                <a:lnTo>
                  <a:pt x="17698" y="626"/>
                </a:lnTo>
                <a:lnTo>
                  <a:pt x="17750" y="667"/>
                </a:lnTo>
                <a:lnTo>
                  <a:pt x="17744" y="714"/>
                </a:lnTo>
                <a:lnTo>
                  <a:pt x="17738" y="759"/>
                </a:lnTo>
                <a:lnTo>
                  <a:pt x="17731" y="800"/>
                </a:lnTo>
                <a:lnTo>
                  <a:pt x="17724" y="839"/>
                </a:lnTo>
                <a:lnTo>
                  <a:pt x="17716" y="875"/>
                </a:lnTo>
                <a:lnTo>
                  <a:pt x="17707" y="908"/>
                </a:lnTo>
                <a:lnTo>
                  <a:pt x="17698" y="938"/>
                </a:lnTo>
                <a:lnTo>
                  <a:pt x="17688" y="966"/>
                </a:lnTo>
                <a:lnTo>
                  <a:pt x="17677" y="989"/>
                </a:lnTo>
                <a:lnTo>
                  <a:pt x="17666" y="1011"/>
                </a:lnTo>
                <a:lnTo>
                  <a:pt x="17655" y="1029"/>
                </a:lnTo>
                <a:lnTo>
                  <a:pt x="17641" y="1044"/>
                </a:lnTo>
                <a:lnTo>
                  <a:pt x="17635" y="1051"/>
                </a:lnTo>
                <a:lnTo>
                  <a:pt x="17628" y="1058"/>
                </a:lnTo>
                <a:lnTo>
                  <a:pt x="17621" y="1063"/>
                </a:lnTo>
                <a:lnTo>
                  <a:pt x="17615" y="1068"/>
                </a:lnTo>
                <a:lnTo>
                  <a:pt x="17608" y="1071"/>
                </a:lnTo>
                <a:lnTo>
                  <a:pt x="17600" y="1074"/>
                </a:lnTo>
                <a:lnTo>
                  <a:pt x="17592" y="1077"/>
                </a:lnTo>
                <a:lnTo>
                  <a:pt x="17585" y="1079"/>
                </a:lnTo>
                <a:lnTo>
                  <a:pt x="17503" y="1058"/>
                </a:lnTo>
                <a:lnTo>
                  <a:pt x="17480" y="1062"/>
                </a:lnTo>
                <a:lnTo>
                  <a:pt x="17458" y="1069"/>
                </a:lnTo>
                <a:lnTo>
                  <a:pt x="17437" y="1080"/>
                </a:lnTo>
                <a:lnTo>
                  <a:pt x="17417" y="1094"/>
                </a:lnTo>
                <a:lnTo>
                  <a:pt x="17398" y="1112"/>
                </a:lnTo>
                <a:lnTo>
                  <a:pt x="17379" y="1133"/>
                </a:lnTo>
                <a:lnTo>
                  <a:pt x="17363" y="1158"/>
                </a:lnTo>
                <a:lnTo>
                  <a:pt x="17346" y="1185"/>
                </a:lnTo>
                <a:lnTo>
                  <a:pt x="17331" y="1215"/>
                </a:lnTo>
                <a:lnTo>
                  <a:pt x="17315" y="1250"/>
                </a:lnTo>
                <a:lnTo>
                  <a:pt x="17302" y="1287"/>
                </a:lnTo>
                <a:lnTo>
                  <a:pt x="17289" y="1329"/>
                </a:lnTo>
                <a:lnTo>
                  <a:pt x="17276" y="1373"/>
                </a:lnTo>
                <a:lnTo>
                  <a:pt x="17265" y="1421"/>
                </a:lnTo>
                <a:lnTo>
                  <a:pt x="17255" y="1472"/>
                </a:lnTo>
                <a:lnTo>
                  <a:pt x="17246" y="1526"/>
                </a:lnTo>
                <a:lnTo>
                  <a:pt x="17237" y="1584"/>
                </a:lnTo>
                <a:lnTo>
                  <a:pt x="17230" y="1644"/>
                </a:lnTo>
                <a:lnTo>
                  <a:pt x="17223" y="1708"/>
                </a:lnTo>
                <a:lnTo>
                  <a:pt x="17216" y="1776"/>
                </a:lnTo>
                <a:lnTo>
                  <a:pt x="17212" y="1847"/>
                </a:lnTo>
                <a:lnTo>
                  <a:pt x="17208" y="1921"/>
                </a:lnTo>
                <a:lnTo>
                  <a:pt x="17204" y="1999"/>
                </a:lnTo>
                <a:lnTo>
                  <a:pt x="17202" y="2080"/>
                </a:lnTo>
                <a:lnTo>
                  <a:pt x="17201" y="2164"/>
                </a:lnTo>
                <a:lnTo>
                  <a:pt x="17200" y="2252"/>
                </a:lnTo>
                <a:lnTo>
                  <a:pt x="17200" y="2343"/>
                </a:lnTo>
                <a:lnTo>
                  <a:pt x="17201" y="2437"/>
                </a:lnTo>
                <a:lnTo>
                  <a:pt x="17203" y="2535"/>
                </a:lnTo>
                <a:lnTo>
                  <a:pt x="17206" y="2636"/>
                </a:lnTo>
                <a:lnTo>
                  <a:pt x="17210" y="2740"/>
                </a:lnTo>
                <a:lnTo>
                  <a:pt x="17215" y="2848"/>
                </a:lnTo>
                <a:lnTo>
                  <a:pt x="17211" y="2848"/>
                </a:lnTo>
                <a:lnTo>
                  <a:pt x="17208" y="2849"/>
                </a:lnTo>
                <a:lnTo>
                  <a:pt x="17204" y="2850"/>
                </a:lnTo>
                <a:lnTo>
                  <a:pt x="17201" y="2852"/>
                </a:lnTo>
                <a:lnTo>
                  <a:pt x="17195" y="2859"/>
                </a:lnTo>
                <a:lnTo>
                  <a:pt x="17190" y="2868"/>
                </a:lnTo>
                <a:lnTo>
                  <a:pt x="17186" y="2879"/>
                </a:lnTo>
                <a:lnTo>
                  <a:pt x="17183" y="2894"/>
                </a:lnTo>
                <a:lnTo>
                  <a:pt x="17181" y="2910"/>
                </a:lnTo>
                <a:lnTo>
                  <a:pt x="17179" y="2930"/>
                </a:lnTo>
                <a:lnTo>
                  <a:pt x="17178" y="2951"/>
                </a:lnTo>
                <a:lnTo>
                  <a:pt x="17178" y="2976"/>
                </a:lnTo>
                <a:lnTo>
                  <a:pt x="17179" y="3003"/>
                </a:lnTo>
                <a:lnTo>
                  <a:pt x="17180" y="3032"/>
                </a:lnTo>
                <a:lnTo>
                  <a:pt x="17182" y="3064"/>
                </a:lnTo>
                <a:lnTo>
                  <a:pt x="17185" y="3100"/>
                </a:lnTo>
                <a:lnTo>
                  <a:pt x="17190" y="3137"/>
                </a:lnTo>
                <a:lnTo>
                  <a:pt x="17194" y="3177"/>
                </a:lnTo>
                <a:lnTo>
                  <a:pt x="17215" y="3301"/>
                </a:lnTo>
                <a:lnTo>
                  <a:pt x="17462" y="4432"/>
                </a:lnTo>
                <a:lnTo>
                  <a:pt x="17443" y="4470"/>
                </a:lnTo>
                <a:lnTo>
                  <a:pt x="17425" y="4505"/>
                </a:lnTo>
                <a:lnTo>
                  <a:pt x="17406" y="4537"/>
                </a:lnTo>
                <a:lnTo>
                  <a:pt x="17387" y="4568"/>
                </a:lnTo>
                <a:lnTo>
                  <a:pt x="17367" y="4597"/>
                </a:lnTo>
                <a:lnTo>
                  <a:pt x="17347" y="4623"/>
                </a:lnTo>
                <a:lnTo>
                  <a:pt x="17327" y="4647"/>
                </a:lnTo>
                <a:lnTo>
                  <a:pt x="17307" y="4668"/>
                </a:lnTo>
                <a:lnTo>
                  <a:pt x="17286" y="4688"/>
                </a:lnTo>
                <a:lnTo>
                  <a:pt x="17265" y="4705"/>
                </a:lnTo>
                <a:lnTo>
                  <a:pt x="17244" y="4720"/>
                </a:lnTo>
                <a:lnTo>
                  <a:pt x="17222" y="4733"/>
                </a:lnTo>
                <a:lnTo>
                  <a:pt x="17201" y="4744"/>
                </a:lnTo>
                <a:lnTo>
                  <a:pt x="17178" y="4752"/>
                </a:lnTo>
                <a:lnTo>
                  <a:pt x="17166" y="4755"/>
                </a:lnTo>
                <a:lnTo>
                  <a:pt x="17155" y="4758"/>
                </a:lnTo>
                <a:lnTo>
                  <a:pt x="17144" y="4759"/>
                </a:lnTo>
                <a:lnTo>
                  <a:pt x="17132" y="4761"/>
                </a:lnTo>
                <a:lnTo>
                  <a:pt x="17050" y="4736"/>
                </a:lnTo>
                <a:lnTo>
                  <a:pt x="16970" y="4710"/>
                </a:lnTo>
                <a:lnTo>
                  <a:pt x="16892" y="4685"/>
                </a:lnTo>
                <a:lnTo>
                  <a:pt x="16818" y="4660"/>
                </a:lnTo>
                <a:lnTo>
                  <a:pt x="16745" y="4635"/>
                </a:lnTo>
                <a:lnTo>
                  <a:pt x="16675" y="4611"/>
                </a:lnTo>
                <a:lnTo>
                  <a:pt x="16607" y="4586"/>
                </a:lnTo>
                <a:lnTo>
                  <a:pt x="16543" y="4562"/>
                </a:lnTo>
                <a:lnTo>
                  <a:pt x="16480" y="4538"/>
                </a:lnTo>
                <a:lnTo>
                  <a:pt x="16420" y="4514"/>
                </a:lnTo>
                <a:lnTo>
                  <a:pt x="16362" y="4491"/>
                </a:lnTo>
                <a:lnTo>
                  <a:pt x="16307" y="4467"/>
                </a:lnTo>
                <a:lnTo>
                  <a:pt x="16253" y="4444"/>
                </a:lnTo>
                <a:lnTo>
                  <a:pt x="16204" y="4421"/>
                </a:lnTo>
                <a:lnTo>
                  <a:pt x="16155" y="4399"/>
                </a:lnTo>
                <a:lnTo>
                  <a:pt x="16109" y="4375"/>
                </a:lnTo>
                <a:lnTo>
                  <a:pt x="16066" y="4353"/>
                </a:lnTo>
                <a:lnTo>
                  <a:pt x="16026" y="4331"/>
                </a:lnTo>
                <a:lnTo>
                  <a:pt x="15987" y="4309"/>
                </a:lnTo>
                <a:lnTo>
                  <a:pt x="15952" y="4288"/>
                </a:lnTo>
                <a:lnTo>
                  <a:pt x="15918" y="4265"/>
                </a:lnTo>
                <a:lnTo>
                  <a:pt x="15887" y="4244"/>
                </a:lnTo>
                <a:lnTo>
                  <a:pt x="15860" y="4223"/>
                </a:lnTo>
                <a:lnTo>
                  <a:pt x="15833" y="4202"/>
                </a:lnTo>
                <a:lnTo>
                  <a:pt x="15810" y="4181"/>
                </a:lnTo>
                <a:lnTo>
                  <a:pt x="15789" y="4161"/>
                </a:lnTo>
                <a:lnTo>
                  <a:pt x="15770" y="4140"/>
                </a:lnTo>
                <a:lnTo>
                  <a:pt x="15754" y="4120"/>
                </a:lnTo>
                <a:lnTo>
                  <a:pt x="15740" y="4100"/>
                </a:lnTo>
                <a:lnTo>
                  <a:pt x="15729" y="4080"/>
                </a:lnTo>
                <a:lnTo>
                  <a:pt x="15720" y="4061"/>
                </a:lnTo>
                <a:lnTo>
                  <a:pt x="15713" y="4041"/>
                </a:lnTo>
                <a:lnTo>
                  <a:pt x="15734" y="4000"/>
                </a:lnTo>
                <a:lnTo>
                  <a:pt x="15811" y="4025"/>
                </a:lnTo>
                <a:lnTo>
                  <a:pt x="15886" y="4048"/>
                </a:lnTo>
                <a:lnTo>
                  <a:pt x="15961" y="4068"/>
                </a:lnTo>
                <a:lnTo>
                  <a:pt x="16034" y="4087"/>
                </a:lnTo>
                <a:lnTo>
                  <a:pt x="16106" y="4102"/>
                </a:lnTo>
                <a:lnTo>
                  <a:pt x="16177" y="4117"/>
                </a:lnTo>
                <a:lnTo>
                  <a:pt x="16247" y="4129"/>
                </a:lnTo>
                <a:lnTo>
                  <a:pt x="16314" y="4139"/>
                </a:lnTo>
                <a:lnTo>
                  <a:pt x="16382" y="4147"/>
                </a:lnTo>
                <a:lnTo>
                  <a:pt x="16449" y="4153"/>
                </a:lnTo>
                <a:lnTo>
                  <a:pt x="16514" y="4157"/>
                </a:lnTo>
                <a:lnTo>
                  <a:pt x="16579" y="4159"/>
                </a:lnTo>
                <a:lnTo>
                  <a:pt x="16642" y="4158"/>
                </a:lnTo>
                <a:lnTo>
                  <a:pt x="16704" y="4155"/>
                </a:lnTo>
                <a:lnTo>
                  <a:pt x="16765" y="4151"/>
                </a:lnTo>
                <a:lnTo>
                  <a:pt x="16825" y="4144"/>
                </a:lnTo>
                <a:lnTo>
                  <a:pt x="17071" y="4124"/>
                </a:lnTo>
                <a:lnTo>
                  <a:pt x="16988" y="3795"/>
                </a:lnTo>
                <a:lnTo>
                  <a:pt x="16927" y="3465"/>
                </a:lnTo>
                <a:lnTo>
                  <a:pt x="16905" y="3164"/>
                </a:lnTo>
                <a:lnTo>
                  <a:pt x="16886" y="2881"/>
                </a:lnTo>
                <a:lnTo>
                  <a:pt x="16869" y="2618"/>
                </a:lnTo>
                <a:lnTo>
                  <a:pt x="16855" y="2375"/>
                </a:lnTo>
                <a:lnTo>
                  <a:pt x="16844" y="2150"/>
                </a:lnTo>
                <a:lnTo>
                  <a:pt x="16835" y="1946"/>
                </a:lnTo>
                <a:lnTo>
                  <a:pt x="16828" y="1759"/>
                </a:lnTo>
                <a:lnTo>
                  <a:pt x="16824" y="1593"/>
                </a:lnTo>
                <a:lnTo>
                  <a:pt x="16823" y="1517"/>
                </a:lnTo>
                <a:lnTo>
                  <a:pt x="16823" y="1445"/>
                </a:lnTo>
                <a:lnTo>
                  <a:pt x="16824" y="1380"/>
                </a:lnTo>
                <a:lnTo>
                  <a:pt x="16824" y="1317"/>
                </a:lnTo>
                <a:lnTo>
                  <a:pt x="16826" y="1261"/>
                </a:lnTo>
                <a:lnTo>
                  <a:pt x="16828" y="1209"/>
                </a:lnTo>
                <a:lnTo>
                  <a:pt x="16830" y="1162"/>
                </a:lnTo>
                <a:lnTo>
                  <a:pt x="16835" y="1120"/>
                </a:lnTo>
                <a:lnTo>
                  <a:pt x="16838" y="1082"/>
                </a:lnTo>
                <a:lnTo>
                  <a:pt x="16844" y="1049"/>
                </a:lnTo>
                <a:lnTo>
                  <a:pt x="16849" y="1021"/>
                </a:lnTo>
                <a:lnTo>
                  <a:pt x="16855" y="999"/>
                </a:lnTo>
                <a:lnTo>
                  <a:pt x="16861" y="980"/>
                </a:lnTo>
                <a:lnTo>
                  <a:pt x="16869" y="967"/>
                </a:lnTo>
                <a:lnTo>
                  <a:pt x="16877" y="958"/>
                </a:lnTo>
                <a:lnTo>
                  <a:pt x="16886" y="955"/>
                </a:lnTo>
                <a:lnTo>
                  <a:pt x="17030" y="605"/>
                </a:lnTo>
                <a:lnTo>
                  <a:pt x="17018" y="597"/>
                </a:lnTo>
                <a:lnTo>
                  <a:pt x="17005" y="590"/>
                </a:lnTo>
                <a:lnTo>
                  <a:pt x="16991" y="583"/>
                </a:lnTo>
                <a:lnTo>
                  <a:pt x="16977" y="576"/>
                </a:lnTo>
                <a:lnTo>
                  <a:pt x="16946" y="563"/>
                </a:lnTo>
                <a:lnTo>
                  <a:pt x="16910" y="552"/>
                </a:lnTo>
                <a:lnTo>
                  <a:pt x="16872" y="539"/>
                </a:lnTo>
                <a:lnTo>
                  <a:pt x="16830" y="529"/>
                </a:lnTo>
                <a:lnTo>
                  <a:pt x="16785" y="521"/>
                </a:lnTo>
                <a:lnTo>
                  <a:pt x="16737" y="513"/>
                </a:lnTo>
                <a:lnTo>
                  <a:pt x="16685" y="505"/>
                </a:lnTo>
                <a:lnTo>
                  <a:pt x="16630" y="498"/>
                </a:lnTo>
                <a:lnTo>
                  <a:pt x="16571" y="494"/>
                </a:lnTo>
                <a:lnTo>
                  <a:pt x="16510" y="489"/>
                </a:lnTo>
                <a:lnTo>
                  <a:pt x="16444" y="486"/>
                </a:lnTo>
                <a:lnTo>
                  <a:pt x="16375" y="484"/>
                </a:lnTo>
                <a:lnTo>
                  <a:pt x="16303" y="482"/>
                </a:lnTo>
                <a:lnTo>
                  <a:pt x="16228" y="482"/>
                </a:lnTo>
                <a:lnTo>
                  <a:pt x="16171" y="488"/>
                </a:lnTo>
                <a:lnTo>
                  <a:pt x="16115" y="496"/>
                </a:lnTo>
                <a:lnTo>
                  <a:pt x="16059" y="505"/>
                </a:lnTo>
                <a:lnTo>
                  <a:pt x="16004" y="514"/>
                </a:lnTo>
                <a:lnTo>
                  <a:pt x="15948" y="525"/>
                </a:lnTo>
                <a:lnTo>
                  <a:pt x="15893" y="536"/>
                </a:lnTo>
                <a:lnTo>
                  <a:pt x="15837" y="548"/>
                </a:lnTo>
                <a:lnTo>
                  <a:pt x="15783" y="562"/>
                </a:lnTo>
                <a:lnTo>
                  <a:pt x="15729" y="575"/>
                </a:lnTo>
                <a:lnTo>
                  <a:pt x="15674" y="589"/>
                </a:lnTo>
                <a:lnTo>
                  <a:pt x="15620" y="606"/>
                </a:lnTo>
                <a:lnTo>
                  <a:pt x="15567" y="623"/>
                </a:lnTo>
                <a:lnTo>
                  <a:pt x="15514" y="639"/>
                </a:lnTo>
                <a:lnTo>
                  <a:pt x="15459" y="658"/>
                </a:lnTo>
                <a:lnTo>
                  <a:pt x="15407" y="677"/>
                </a:lnTo>
                <a:lnTo>
                  <a:pt x="15354" y="697"/>
                </a:lnTo>
                <a:lnTo>
                  <a:pt x="15302" y="718"/>
                </a:lnTo>
                <a:lnTo>
                  <a:pt x="15248" y="740"/>
                </a:lnTo>
                <a:lnTo>
                  <a:pt x="15196" y="764"/>
                </a:lnTo>
                <a:lnTo>
                  <a:pt x="15145" y="787"/>
                </a:lnTo>
                <a:lnTo>
                  <a:pt x="15093" y="811"/>
                </a:lnTo>
                <a:lnTo>
                  <a:pt x="15042" y="837"/>
                </a:lnTo>
                <a:lnTo>
                  <a:pt x="14991" y="864"/>
                </a:lnTo>
                <a:lnTo>
                  <a:pt x="14940" y="890"/>
                </a:lnTo>
                <a:lnTo>
                  <a:pt x="14889" y="918"/>
                </a:lnTo>
                <a:lnTo>
                  <a:pt x="14839" y="948"/>
                </a:lnTo>
                <a:lnTo>
                  <a:pt x="14788" y="978"/>
                </a:lnTo>
                <a:lnTo>
                  <a:pt x="14738" y="1008"/>
                </a:lnTo>
                <a:lnTo>
                  <a:pt x="14689" y="1040"/>
                </a:lnTo>
                <a:lnTo>
                  <a:pt x="14639" y="1072"/>
                </a:lnTo>
                <a:lnTo>
                  <a:pt x="14591" y="1105"/>
                </a:lnTo>
                <a:lnTo>
                  <a:pt x="14542" y="1140"/>
                </a:lnTo>
                <a:lnTo>
                  <a:pt x="14212" y="1201"/>
                </a:lnTo>
                <a:lnTo>
                  <a:pt x="14212" y="1181"/>
                </a:lnTo>
                <a:lnTo>
                  <a:pt x="14209" y="1161"/>
                </a:lnTo>
                <a:lnTo>
                  <a:pt x="14207" y="1140"/>
                </a:lnTo>
                <a:lnTo>
                  <a:pt x="14206" y="1119"/>
                </a:lnTo>
                <a:lnTo>
                  <a:pt x="14207" y="1098"/>
                </a:lnTo>
                <a:lnTo>
                  <a:pt x="14208" y="1077"/>
                </a:lnTo>
                <a:lnTo>
                  <a:pt x="14211" y="1054"/>
                </a:lnTo>
                <a:lnTo>
                  <a:pt x="14214" y="1033"/>
                </a:lnTo>
                <a:lnTo>
                  <a:pt x="14220" y="1011"/>
                </a:lnTo>
                <a:lnTo>
                  <a:pt x="14227" y="990"/>
                </a:lnTo>
                <a:lnTo>
                  <a:pt x="14234" y="968"/>
                </a:lnTo>
                <a:lnTo>
                  <a:pt x="14242" y="946"/>
                </a:lnTo>
                <a:lnTo>
                  <a:pt x="14252" y="922"/>
                </a:lnTo>
                <a:lnTo>
                  <a:pt x="14264" y="900"/>
                </a:lnTo>
                <a:lnTo>
                  <a:pt x="14277" y="878"/>
                </a:lnTo>
                <a:lnTo>
                  <a:pt x="14290" y="855"/>
                </a:lnTo>
                <a:lnTo>
                  <a:pt x="14304" y="831"/>
                </a:lnTo>
                <a:lnTo>
                  <a:pt x="14321" y="808"/>
                </a:lnTo>
                <a:lnTo>
                  <a:pt x="14338" y="785"/>
                </a:lnTo>
                <a:lnTo>
                  <a:pt x="14356" y="761"/>
                </a:lnTo>
                <a:lnTo>
                  <a:pt x="14376" y="737"/>
                </a:lnTo>
                <a:lnTo>
                  <a:pt x="14397" y="714"/>
                </a:lnTo>
                <a:lnTo>
                  <a:pt x="14420" y="689"/>
                </a:lnTo>
                <a:lnTo>
                  <a:pt x="14443" y="665"/>
                </a:lnTo>
                <a:lnTo>
                  <a:pt x="14467" y="642"/>
                </a:lnTo>
                <a:lnTo>
                  <a:pt x="14493" y="616"/>
                </a:lnTo>
                <a:lnTo>
                  <a:pt x="14520" y="592"/>
                </a:lnTo>
                <a:lnTo>
                  <a:pt x="14547" y="567"/>
                </a:lnTo>
                <a:lnTo>
                  <a:pt x="14577" y="542"/>
                </a:lnTo>
                <a:lnTo>
                  <a:pt x="14607" y="517"/>
                </a:lnTo>
                <a:lnTo>
                  <a:pt x="14639" y="492"/>
                </a:lnTo>
                <a:lnTo>
                  <a:pt x="14671" y="466"/>
                </a:lnTo>
                <a:lnTo>
                  <a:pt x="14706" y="441"/>
                </a:lnTo>
                <a:lnTo>
                  <a:pt x="14790" y="397"/>
                </a:lnTo>
                <a:lnTo>
                  <a:pt x="14875" y="357"/>
                </a:lnTo>
                <a:lnTo>
                  <a:pt x="14959" y="320"/>
                </a:lnTo>
                <a:lnTo>
                  <a:pt x="15043" y="283"/>
                </a:lnTo>
                <a:lnTo>
                  <a:pt x="15126" y="250"/>
                </a:lnTo>
                <a:lnTo>
                  <a:pt x="15208" y="219"/>
                </a:lnTo>
                <a:lnTo>
                  <a:pt x="15292" y="190"/>
                </a:lnTo>
                <a:lnTo>
                  <a:pt x="15374" y="162"/>
                </a:lnTo>
                <a:lnTo>
                  <a:pt x="15456" y="138"/>
                </a:lnTo>
                <a:lnTo>
                  <a:pt x="15538" y="115"/>
                </a:lnTo>
                <a:lnTo>
                  <a:pt x="15620" y="95"/>
                </a:lnTo>
                <a:lnTo>
                  <a:pt x="15701" y="78"/>
                </a:lnTo>
                <a:lnTo>
                  <a:pt x="15782" y="62"/>
                </a:lnTo>
                <a:lnTo>
                  <a:pt x="15862" y="49"/>
                </a:lnTo>
                <a:lnTo>
                  <a:pt x="15943" y="38"/>
                </a:lnTo>
                <a:lnTo>
                  <a:pt x="16023" y="29"/>
                </a:lnTo>
                <a:close/>
                <a:moveTo>
                  <a:pt x="15816" y="872"/>
                </a:moveTo>
                <a:lnTo>
                  <a:pt x="15844" y="882"/>
                </a:lnTo>
                <a:lnTo>
                  <a:pt x="15872" y="893"/>
                </a:lnTo>
                <a:lnTo>
                  <a:pt x="15900" y="906"/>
                </a:lnTo>
                <a:lnTo>
                  <a:pt x="15927" y="918"/>
                </a:lnTo>
                <a:lnTo>
                  <a:pt x="15954" y="930"/>
                </a:lnTo>
                <a:lnTo>
                  <a:pt x="15981" y="942"/>
                </a:lnTo>
                <a:lnTo>
                  <a:pt x="16006" y="957"/>
                </a:lnTo>
                <a:lnTo>
                  <a:pt x="16033" y="970"/>
                </a:lnTo>
                <a:lnTo>
                  <a:pt x="16058" y="984"/>
                </a:lnTo>
                <a:lnTo>
                  <a:pt x="16084" y="1000"/>
                </a:lnTo>
                <a:lnTo>
                  <a:pt x="16108" y="1014"/>
                </a:lnTo>
                <a:lnTo>
                  <a:pt x="16133" y="1031"/>
                </a:lnTo>
                <a:lnTo>
                  <a:pt x="16157" y="1047"/>
                </a:lnTo>
                <a:lnTo>
                  <a:pt x="16181" y="1063"/>
                </a:lnTo>
                <a:lnTo>
                  <a:pt x="16205" y="1081"/>
                </a:lnTo>
                <a:lnTo>
                  <a:pt x="16228" y="1099"/>
                </a:lnTo>
                <a:lnTo>
                  <a:pt x="16145" y="1222"/>
                </a:lnTo>
                <a:lnTo>
                  <a:pt x="15959" y="1222"/>
                </a:lnTo>
                <a:lnTo>
                  <a:pt x="15652" y="1305"/>
                </a:lnTo>
                <a:lnTo>
                  <a:pt x="15713" y="1491"/>
                </a:lnTo>
                <a:lnTo>
                  <a:pt x="15754" y="1696"/>
                </a:lnTo>
                <a:lnTo>
                  <a:pt x="15778" y="1694"/>
                </a:lnTo>
                <a:lnTo>
                  <a:pt x="15800" y="1691"/>
                </a:lnTo>
                <a:lnTo>
                  <a:pt x="15822" y="1690"/>
                </a:lnTo>
                <a:lnTo>
                  <a:pt x="15843" y="1690"/>
                </a:lnTo>
                <a:lnTo>
                  <a:pt x="15864" y="1690"/>
                </a:lnTo>
                <a:lnTo>
                  <a:pt x="15885" y="1691"/>
                </a:lnTo>
                <a:lnTo>
                  <a:pt x="15905" y="1693"/>
                </a:lnTo>
                <a:lnTo>
                  <a:pt x="15924" y="1695"/>
                </a:lnTo>
                <a:lnTo>
                  <a:pt x="15943" y="1697"/>
                </a:lnTo>
                <a:lnTo>
                  <a:pt x="15962" y="1700"/>
                </a:lnTo>
                <a:lnTo>
                  <a:pt x="15979" y="1704"/>
                </a:lnTo>
                <a:lnTo>
                  <a:pt x="15997" y="1708"/>
                </a:lnTo>
                <a:lnTo>
                  <a:pt x="16015" y="1714"/>
                </a:lnTo>
                <a:lnTo>
                  <a:pt x="16032" y="1719"/>
                </a:lnTo>
                <a:lnTo>
                  <a:pt x="16047" y="1725"/>
                </a:lnTo>
                <a:lnTo>
                  <a:pt x="16064" y="1731"/>
                </a:lnTo>
                <a:lnTo>
                  <a:pt x="16078" y="1739"/>
                </a:lnTo>
                <a:lnTo>
                  <a:pt x="16093" y="1747"/>
                </a:lnTo>
                <a:lnTo>
                  <a:pt x="16107" y="1756"/>
                </a:lnTo>
                <a:lnTo>
                  <a:pt x="16121" y="1765"/>
                </a:lnTo>
                <a:lnTo>
                  <a:pt x="16135" y="1775"/>
                </a:lnTo>
                <a:lnTo>
                  <a:pt x="16147" y="1785"/>
                </a:lnTo>
                <a:lnTo>
                  <a:pt x="16159" y="1796"/>
                </a:lnTo>
                <a:lnTo>
                  <a:pt x="16171" y="1808"/>
                </a:lnTo>
                <a:lnTo>
                  <a:pt x="16182" y="1820"/>
                </a:lnTo>
                <a:lnTo>
                  <a:pt x="16194" y="1832"/>
                </a:lnTo>
                <a:lnTo>
                  <a:pt x="16204" y="1846"/>
                </a:lnTo>
                <a:lnTo>
                  <a:pt x="16214" y="1860"/>
                </a:lnTo>
                <a:lnTo>
                  <a:pt x="16224" y="1875"/>
                </a:lnTo>
                <a:lnTo>
                  <a:pt x="16232" y="1890"/>
                </a:lnTo>
                <a:lnTo>
                  <a:pt x="16241" y="1906"/>
                </a:lnTo>
                <a:lnTo>
                  <a:pt x="16249" y="1922"/>
                </a:lnTo>
                <a:lnTo>
                  <a:pt x="16269" y="1942"/>
                </a:lnTo>
                <a:lnTo>
                  <a:pt x="16272" y="1968"/>
                </a:lnTo>
                <a:lnTo>
                  <a:pt x="16272" y="1994"/>
                </a:lnTo>
                <a:lnTo>
                  <a:pt x="16272" y="2020"/>
                </a:lnTo>
                <a:lnTo>
                  <a:pt x="16269" y="2047"/>
                </a:lnTo>
                <a:lnTo>
                  <a:pt x="16265" y="2072"/>
                </a:lnTo>
                <a:lnTo>
                  <a:pt x="16258" y="2099"/>
                </a:lnTo>
                <a:lnTo>
                  <a:pt x="16250" y="2125"/>
                </a:lnTo>
                <a:lnTo>
                  <a:pt x="16239" y="2152"/>
                </a:lnTo>
                <a:lnTo>
                  <a:pt x="16227" y="2179"/>
                </a:lnTo>
                <a:lnTo>
                  <a:pt x="16214" y="2205"/>
                </a:lnTo>
                <a:lnTo>
                  <a:pt x="16197" y="2233"/>
                </a:lnTo>
                <a:lnTo>
                  <a:pt x="16179" y="2260"/>
                </a:lnTo>
                <a:lnTo>
                  <a:pt x="16159" y="2288"/>
                </a:lnTo>
                <a:lnTo>
                  <a:pt x="16138" y="2314"/>
                </a:lnTo>
                <a:lnTo>
                  <a:pt x="16115" y="2342"/>
                </a:lnTo>
                <a:lnTo>
                  <a:pt x="16089" y="2370"/>
                </a:lnTo>
                <a:lnTo>
                  <a:pt x="16062" y="2397"/>
                </a:lnTo>
                <a:lnTo>
                  <a:pt x="16033" y="2425"/>
                </a:lnTo>
                <a:lnTo>
                  <a:pt x="16002" y="2453"/>
                </a:lnTo>
                <a:lnTo>
                  <a:pt x="15968" y="2482"/>
                </a:lnTo>
                <a:lnTo>
                  <a:pt x="15934" y="2509"/>
                </a:lnTo>
                <a:lnTo>
                  <a:pt x="15897" y="2537"/>
                </a:lnTo>
                <a:lnTo>
                  <a:pt x="15859" y="2566"/>
                </a:lnTo>
                <a:lnTo>
                  <a:pt x="15817" y="2595"/>
                </a:lnTo>
                <a:lnTo>
                  <a:pt x="15775" y="2624"/>
                </a:lnTo>
                <a:lnTo>
                  <a:pt x="15731" y="2653"/>
                </a:lnTo>
                <a:lnTo>
                  <a:pt x="15685" y="2682"/>
                </a:lnTo>
                <a:lnTo>
                  <a:pt x="15637" y="2710"/>
                </a:lnTo>
                <a:lnTo>
                  <a:pt x="15587" y="2739"/>
                </a:lnTo>
                <a:lnTo>
                  <a:pt x="15535" y="2768"/>
                </a:lnTo>
                <a:lnTo>
                  <a:pt x="15481" y="2798"/>
                </a:lnTo>
                <a:lnTo>
                  <a:pt x="15426" y="2827"/>
                </a:lnTo>
                <a:lnTo>
                  <a:pt x="15302" y="2991"/>
                </a:lnTo>
                <a:lnTo>
                  <a:pt x="15349" y="2979"/>
                </a:lnTo>
                <a:lnTo>
                  <a:pt x="15395" y="2966"/>
                </a:lnTo>
                <a:lnTo>
                  <a:pt x="15438" y="2952"/>
                </a:lnTo>
                <a:lnTo>
                  <a:pt x="15479" y="2939"/>
                </a:lnTo>
                <a:lnTo>
                  <a:pt x="15518" y="2926"/>
                </a:lnTo>
                <a:lnTo>
                  <a:pt x="15555" y="2911"/>
                </a:lnTo>
                <a:lnTo>
                  <a:pt x="15589" y="2898"/>
                </a:lnTo>
                <a:lnTo>
                  <a:pt x="15621" y="2884"/>
                </a:lnTo>
                <a:lnTo>
                  <a:pt x="15651" y="2869"/>
                </a:lnTo>
                <a:lnTo>
                  <a:pt x="15679" y="2855"/>
                </a:lnTo>
                <a:lnTo>
                  <a:pt x="15703" y="2840"/>
                </a:lnTo>
                <a:lnTo>
                  <a:pt x="15727" y="2826"/>
                </a:lnTo>
                <a:lnTo>
                  <a:pt x="15748" y="2811"/>
                </a:lnTo>
                <a:lnTo>
                  <a:pt x="15765" y="2796"/>
                </a:lnTo>
                <a:lnTo>
                  <a:pt x="15782" y="2781"/>
                </a:lnTo>
                <a:lnTo>
                  <a:pt x="15796" y="2766"/>
                </a:lnTo>
                <a:lnTo>
                  <a:pt x="15816" y="2766"/>
                </a:lnTo>
                <a:lnTo>
                  <a:pt x="16187" y="2930"/>
                </a:lnTo>
                <a:lnTo>
                  <a:pt x="16208" y="3074"/>
                </a:lnTo>
                <a:lnTo>
                  <a:pt x="16105" y="3198"/>
                </a:lnTo>
                <a:lnTo>
                  <a:pt x="16043" y="3198"/>
                </a:lnTo>
                <a:lnTo>
                  <a:pt x="15994" y="3207"/>
                </a:lnTo>
                <a:lnTo>
                  <a:pt x="15941" y="3218"/>
                </a:lnTo>
                <a:lnTo>
                  <a:pt x="15884" y="3230"/>
                </a:lnTo>
                <a:lnTo>
                  <a:pt x="15822" y="3244"/>
                </a:lnTo>
                <a:lnTo>
                  <a:pt x="15755" y="3261"/>
                </a:lnTo>
                <a:lnTo>
                  <a:pt x="15684" y="3279"/>
                </a:lnTo>
                <a:lnTo>
                  <a:pt x="15609" y="3299"/>
                </a:lnTo>
                <a:lnTo>
                  <a:pt x="15529" y="3321"/>
                </a:lnTo>
                <a:lnTo>
                  <a:pt x="15444" y="3345"/>
                </a:lnTo>
                <a:lnTo>
                  <a:pt x="15355" y="3371"/>
                </a:lnTo>
                <a:lnTo>
                  <a:pt x="15262" y="3400"/>
                </a:lnTo>
                <a:lnTo>
                  <a:pt x="15163" y="3430"/>
                </a:lnTo>
                <a:lnTo>
                  <a:pt x="15061" y="3461"/>
                </a:lnTo>
                <a:lnTo>
                  <a:pt x="14954" y="3495"/>
                </a:lnTo>
                <a:lnTo>
                  <a:pt x="14842" y="3531"/>
                </a:lnTo>
                <a:lnTo>
                  <a:pt x="14726" y="3568"/>
                </a:lnTo>
                <a:lnTo>
                  <a:pt x="14726" y="3506"/>
                </a:lnTo>
                <a:lnTo>
                  <a:pt x="14870" y="3465"/>
                </a:lnTo>
                <a:lnTo>
                  <a:pt x="14829" y="3444"/>
                </a:lnTo>
                <a:lnTo>
                  <a:pt x="14829" y="3403"/>
                </a:lnTo>
                <a:lnTo>
                  <a:pt x="14685" y="3465"/>
                </a:lnTo>
                <a:lnTo>
                  <a:pt x="14563" y="3465"/>
                </a:lnTo>
                <a:lnTo>
                  <a:pt x="14480" y="3424"/>
                </a:lnTo>
                <a:lnTo>
                  <a:pt x="14460" y="3239"/>
                </a:lnTo>
                <a:lnTo>
                  <a:pt x="14468" y="3217"/>
                </a:lnTo>
                <a:lnTo>
                  <a:pt x="14478" y="3193"/>
                </a:lnTo>
                <a:lnTo>
                  <a:pt x="14491" y="3171"/>
                </a:lnTo>
                <a:lnTo>
                  <a:pt x="14504" y="3149"/>
                </a:lnTo>
                <a:lnTo>
                  <a:pt x="14520" y="3127"/>
                </a:lnTo>
                <a:lnTo>
                  <a:pt x="14537" y="3106"/>
                </a:lnTo>
                <a:lnTo>
                  <a:pt x="14556" y="3084"/>
                </a:lnTo>
                <a:lnTo>
                  <a:pt x="14577" y="3063"/>
                </a:lnTo>
                <a:lnTo>
                  <a:pt x="14600" y="3043"/>
                </a:lnTo>
                <a:lnTo>
                  <a:pt x="14625" y="3023"/>
                </a:lnTo>
                <a:lnTo>
                  <a:pt x="14650" y="3003"/>
                </a:lnTo>
                <a:lnTo>
                  <a:pt x="14679" y="2985"/>
                </a:lnTo>
                <a:lnTo>
                  <a:pt x="14709" y="2965"/>
                </a:lnTo>
                <a:lnTo>
                  <a:pt x="14740" y="2947"/>
                </a:lnTo>
                <a:lnTo>
                  <a:pt x="14774" y="2928"/>
                </a:lnTo>
                <a:lnTo>
                  <a:pt x="14809" y="2910"/>
                </a:lnTo>
                <a:lnTo>
                  <a:pt x="14789" y="2704"/>
                </a:lnTo>
                <a:lnTo>
                  <a:pt x="14785" y="2673"/>
                </a:lnTo>
                <a:lnTo>
                  <a:pt x="14781" y="2642"/>
                </a:lnTo>
                <a:lnTo>
                  <a:pt x="14780" y="2612"/>
                </a:lnTo>
                <a:lnTo>
                  <a:pt x="14781" y="2581"/>
                </a:lnTo>
                <a:lnTo>
                  <a:pt x="14784" y="2551"/>
                </a:lnTo>
                <a:lnTo>
                  <a:pt x="14788" y="2521"/>
                </a:lnTo>
                <a:lnTo>
                  <a:pt x="14794" y="2491"/>
                </a:lnTo>
                <a:lnTo>
                  <a:pt x="14801" y="2461"/>
                </a:lnTo>
                <a:lnTo>
                  <a:pt x="14810" y="2431"/>
                </a:lnTo>
                <a:lnTo>
                  <a:pt x="14821" y="2401"/>
                </a:lnTo>
                <a:lnTo>
                  <a:pt x="14833" y="2372"/>
                </a:lnTo>
                <a:lnTo>
                  <a:pt x="14848" y="2342"/>
                </a:lnTo>
                <a:lnTo>
                  <a:pt x="14865" y="2313"/>
                </a:lnTo>
                <a:lnTo>
                  <a:pt x="14881" y="2283"/>
                </a:lnTo>
                <a:lnTo>
                  <a:pt x="14901" y="2254"/>
                </a:lnTo>
                <a:lnTo>
                  <a:pt x="14922" y="2225"/>
                </a:lnTo>
                <a:lnTo>
                  <a:pt x="14944" y="2197"/>
                </a:lnTo>
                <a:lnTo>
                  <a:pt x="14969" y="2168"/>
                </a:lnTo>
                <a:lnTo>
                  <a:pt x="14995" y="2139"/>
                </a:lnTo>
                <a:lnTo>
                  <a:pt x="15023" y="2111"/>
                </a:lnTo>
                <a:lnTo>
                  <a:pt x="15052" y="2082"/>
                </a:lnTo>
                <a:lnTo>
                  <a:pt x="15083" y="2054"/>
                </a:lnTo>
                <a:lnTo>
                  <a:pt x="15116" y="2026"/>
                </a:lnTo>
                <a:lnTo>
                  <a:pt x="15151" y="1998"/>
                </a:lnTo>
                <a:lnTo>
                  <a:pt x="15187" y="1970"/>
                </a:lnTo>
                <a:lnTo>
                  <a:pt x="15225" y="1942"/>
                </a:lnTo>
                <a:lnTo>
                  <a:pt x="15264" y="1915"/>
                </a:lnTo>
                <a:lnTo>
                  <a:pt x="15305" y="1887"/>
                </a:lnTo>
                <a:lnTo>
                  <a:pt x="15348" y="1860"/>
                </a:lnTo>
                <a:lnTo>
                  <a:pt x="15393" y="1832"/>
                </a:lnTo>
                <a:lnTo>
                  <a:pt x="15439" y="1805"/>
                </a:lnTo>
                <a:lnTo>
                  <a:pt x="15487" y="1778"/>
                </a:lnTo>
                <a:lnTo>
                  <a:pt x="15492" y="1778"/>
                </a:lnTo>
                <a:lnTo>
                  <a:pt x="15497" y="1777"/>
                </a:lnTo>
                <a:lnTo>
                  <a:pt x="15502" y="1775"/>
                </a:lnTo>
                <a:lnTo>
                  <a:pt x="15507" y="1771"/>
                </a:lnTo>
                <a:lnTo>
                  <a:pt x="15511" y="1768"/>
                </a:lnTo>
                <a:lnTo>
                  <a:pt x="15516" y="1763"/>
                </a:lnTo>
                <a:lnTo>
                  <a:pt x="15519" y="1757"/>
                </a:lnTo>
                <a:lnTo>
                  <a:pt x="15523" y="1751"/>
                </a:lnTo>
                <a:lnTo>
                  <a:pt x="15530" y="1736"/>
                </a:lnTo>
                <a:lnTo>
                  <a:pt x="15538" y="1717"/>
                </a:lnTo>
                <a:lnTo>
                  <a:pt x="15543" y="1696"/>
                </a:lnTo>
                <a:lnTo>
                  <a:pt x="15549" y="1670"/>
                </a:lnTo>
                <a:lnTo>
                  <a:pt x="15553" y="1642"/>
                </a:lnTo>
                <a:lnTo>
                  <a:pt x="15558" y="1609"/>
                </a:lnTo>
                <a:lnTo>
                  <a:pt x="15561" y="1574"/>
                </a:lnTo>
                <a:lnTo>
                  <a:pt x="15565" y="1535"/>
                </a:lnTo>
                <a:lnTo>
                  <a:pt x="15567" y="1493"/>
                </a:lnTo>
                <a:lnTo>
                  <a:pt x="15568" y="1447"/>
                </a:lnTo>
                <a:lnTo>
                  <a:pt x="15569" y="1397"/>
                </a:lnTo>
                <a:lnTo>
                  <a:pt x="15570" y="1345"/>
                </a:lnTo>
                <a:lnTo>
                  <a:pt x="15492" y="1356"/>
                </a:lnTo>
                <a:lnTo>
                  <a:pt x="15420" y="1367"/>
                </a:lnTo>
                <a:lnTo>
                  <a:pt x="15354" y="1380"/>
                </a:lnTo>
                <a:lnTo>
                  <a:pt x="15292" y="1392"/>
                </a:lnTo>
                <a:lnTo>
                  <a:pt x="15235" y="1405"/>
                </a:lnTo>
                <a:lnTo>
                  <a:pt x="15184" y="1420"/>
                </a:lnTo>
                <a:lnTo>
                  <a:pt x="15161" y="1426"/>
                </a:lnTo>
                <a:lnTo>
                  <a:pt x="15137" y="1434"/>
                </a:lnTo>
                <a:lnTo>
                  <a:pt x="15116" y="1441"/>
                </a:lnTo>
                <a:lnTo>
                  <a:pt x="15096" y="1448"/>
                </a:lnTo>
                <a:lnTo>
                  <a:pt x="15078" y="1456"/>
                </a:lnTo>
                <a:lnTo>
                  <a:pt x="15061" y="1464"/>
                </a:lnTo>
                <a:lnTo>
                  <a:pt x="15044" y="1473"/>
                </a:lnTo>
                <a:lnTo>
                  <a:pt x="15030" y="1481"/>
                </a:lnTo>
                <a:lnTo>
                  <a:pt x="15017" y="1489"/>
                </a:lnTo>
                <a:lnTo>
                  <a:pt x="15004" y="1498"/>
                </a:lnTo>
                <a:lnTo>
                  <a:pt x="14993" y="1507"/>
                </a:lnTo>
                <a:lnTo>
                  <a:pt x="14983" y="1516"/>
                </a:lnTo>
                <a:lnTo>
                  <a:pt x="14975" y="1525"/>
                </a:lnTo>
                <a:lnTo>
                  <a:pt x="14968" y="1534"/>
                </a:lnTo>
                <a:lnTo>
                  <a:pt x="14962" y="1544"/>
                </a:lnTo>
                <a:lnTo>
                  <a:pt x="14958" y="1553"/>
                </a:lnTo>
                <a:lnTo>
                  <a:pt x="14954" y="1563"/>
                </a:lnTo>
                <a:lnTo>
                  <a:pt x="14952" y="1573"/>
                </a:lnTo>
                <a:lnTo>
                  <a:pt x="14952" y="1583"/>
                </a:lnTo>
                <a:lnTo>
                  <a:pt x="14952" y="1593"/>
                </a:lnTo>
                <a:lnTo>
                  <a:pt x="14932" y="1593"/>
                </a:lnTo>
                <a:lnTo>
                  <a:pt x="14829" y="1531"/>
                </a:lnTo>
                <a:lnTo>
                  <a:pt x="14809" y="1407"/>
                </a:lnTo>
                <a:lnTo>
                  <a:pt x="14863" y="1360"/>
                </a:lnTo>
                <a:lnTo>
                  <a:pt x="14919" y="1314"/>
                </a:lnTo>
                <a:lnTo>
                  <a:pt x="14975" y="1270"/>
                </a:lnTo>
                <a:lnTo>
                  <a:pt x="15033" y="1228"/>
                </a:lnTo>
                <a:lnTo>
                  <a:pt x="15063" y="1208"/>
                </a:lnTo>
                <a:lnTo>
                  <a:pt x="15093" y="1188"/>
                </a:lnTo>
                <a:lnTo>
                  <a:pt x="15123" y="1168"/>
                </a:lnTo>
                <a:lnTo>
                  <a:pt x="15153" y="1149"/>
                </a:lnTo>
                <a:lnTo>
                  <a:pt x="15183" y="1131"/>
                </a:lnTo>
                <a:lnTo>
                  <a:pt x="15214" y="1113"/>
                </a:lnTo>
                <a:lnTo>
                  <a:pt x="15245" y="1095"/>
                </a:lnTo>
                <a:lnTo>
                  <a:pt x="15276" y="1079"/>
                </a:lnTo>
                <a:lnTo>
                  <a:pt x="15340" y="1046"/>
                </a:lnTo>
                <a:lnTo>
                  <a:pt x="15405" y="1016"/>
                </a:lnTo>
                <a:lnTo>
                  <a:pt x="15470" y="987"/>
                </a:lnTo>
                <a:lnTo>
                  <a:pt x="15538" y="960"/>
                </a:lnTo>
                <a:lnTo>
                  <a:pt x="15606" y="935"/>
                </a:lnTo>
                <a:lnTo>
                  <a:pt x="15674" y="912"/>
                </a:lnTo>
                <a:lnTo>
                  <a:pt x="15744" y="891"/>
                </a:lnTo>
                <a:lnTo>
                  <a:pt x="15816" y="872"/>
                </a:lnTo>
                <a:close/>
                <a:moveTo>
                  <a:pt x="13513" y="1407"/>
                </a:moveTo>
                <a:lnTo>
                  <a:pt x="13534" y="1406"/>
                </a:lnTo>
                <a:lnTo>
                  <a:pt x="13557" y="1405"/>
                </a:lnTo>
                <a:lnTo>
                  <a:pt x="13578" y="1406"/>
                </a:lnTo>
                <a:lnTo>
                  <a:pt x="13600" y="1408"/>
                </a:lnTo>
                <a:lnTo>
                  <a:pt x="13621" y="1412"/>
                </a:lnTo>
                <a:lnTo>
                  <a:pt x="13643" y="1416"/>
                </a:lnTo>
                <a:lnTo>
                  <a:pt x="13664" y="1422"/>
                </a:lnTo>
                <a:lnTo>
                  <a:pt x="13685" y="1430"/>
                </a:lnTo>
                <a:lnTo>
                  <a:pt x="13706" y="1438"/>
                </a:lnTo>
                <a:lnTo>
                  <a:pt x="13727" y="1448"/>
                </a:lnTo>
                <a:lnTo>
                  <a:pt x="13748" y="1460"/>
                </a:lnTo>
                <a:lnTo>
                  <a:pt x="13770" y="1472"/>
                </a:lnTo>
                <a:lnTo>
                  <a:pt x="13791" y="1486"/>
                </a:lnTo>
                <a:lnTo>
                  <a:pt x="13811" y="1502"/>
                </a:lnTo>
                <a:lnTo>
                  <a:pt x="13832" y="1518"/>
                </a:lnTo>
                <a:lnTo>
                  <a:pt x="13853" y="1536"/>
                </a:lnTo>
                <a:lnTo>
                  <a:pt x="13873" y="1555"/>
                </a:lnTo>
                <a:lnTo>
                  <a:pt x="13894" y="1576"/>
                </a:lnTo>
                <a:lnTo>
                  <a:pt x="13914" y="1598"/>
                </a:lnTo>
                <a:lnTo>
                  <a:pt x="13934" y="1622"/>
                </a:lnTo>
                <a:lnTo>
                  <a:pt x="13954" y="1646"/>
                </a:lnTo>
                <a:lnTo>
                  <a:pt x="13975" y="1672"/>
                </a:lnTo>
                <a:lnTo>
                  <a:pt x="13995" y="1699"/>
                </a:lnTo>
                <a:lnTo>
                  <a:pt x="14015" y="1727"/>
                </a:lnTo>
                <a:lnTo>
                  <a:pt x="14034" y="1757"/>
                </a:lnTo>
                <a:lnTo>
                  <a:pt x="14054" y="1789"/>
                </a:lnTo>
                <a:lnTo>
                  <a:pt x="14074" y="1821"/>
                </a:lnTo>
                <a:lnTo>
                  <a:pt x="14094" y="1855"/>
                </a:lnTo>
                <a:lnTo>
                  <a:pt x="14112" y="1890"/>
                </a:lnTo>
                <a:lnTo>
                  <a:pt x="14132" y="1927"/>
                </a:lnTo>
                <a:lnTo>
                  <a:pt x="14151" y="1965"/>
                </a:lnTo>
                <a:lnTo>
                  <a:pt x="14171" y="2003"/>
                </a:lnTo>
                <a:lnTo>
                  <a:pt x="14212" y="2210"/>
                </a:lnTo>
                <a:lnTo>
                  <a:pt x="14218" y="2258"/>
                </a:lnTo>
                <a:lnTo>
                  <a:pt x="14223" y="2306"/>
                </a:lnTo>
                <a:lnTo>
                  <a:pt x="14227" y="2355"/>
                </a:lnTo>
                <a:lnTo>
                  <a:pt x="14230" y="2404"/>
                </a:lnTo>
                <a:lnTo>
                  <a:pt x="14232" y="2454"/>
                </a:lnTo>
                <a:lnTo>
                  <a:pt x="14233" y="2505"/>
                </a:lnTo>
                <a:lnTo>
                  <a:pt x="14233" y="2556"/>
                </a:lnTo>
                <a:lnTo>
                  <a:pt x="14232" y="2607"/>
                </a:lnTo>
                <a:lnTo>
                  <a:pt x="14231" y="2659"/>
                </a:lnTo>
                <a:lnTo>
                  <a:pt x="14228" y="2711"/>
                </a:lnTo>
                <a:lnTo>
                  <a:pt x="14224" y="2765"/>
                </a:lnTo>
                <a:lnTo>
                  <a:pt x="14220" y="2819"/>
                </a:lnTo>
                <a:lnTo>
                  <a:pt x="14214" y="2872"/>
                </a:lnTo>
                <a:lnTo>
                  <a:pt x="14208" y="2928"/>
                </a:lnTo>
                <a:lnTo>
                  <a:pt x="14200" y="2982"/>
                </a:lnTo>
                <a:lnTo>
                  <a:pt x="14191" y="3038"/>
                </a:lnTo>
                <a:lnTo>
                  <a:pt x="14182" y="3094"/>
                </a:lnTo>
                <a:lnTo>
                  <a:pt x="14171" y="3151"/>
                </a:lnTo>
                <a:lnTo>
                  <a:pt x="14160" y="3209"/>
                </a:lnTo>
                <a:lnTo>
                  <a:pt x="14148" y="3266"/>
                </a:lnTo>
                <a:lnTo>
                  <a:pt x="14135" y="3324"/>
                </a:lnTo>
                <a:lnTo>
                  <a:pt x="14120" y="3383"/>
                </a:lnTo>
                <a:lnTo>
                  <a:pt x="14105" y="3443"/>
                </a:lnTo>
                <a:lnTo>
                  <a:pt x="14089" y="3503"/>
                </a:lnTo>
                <a:lnTo>
                  <a:pt x="14071" y="3563"/>
                </a:lnTo>
                <a:lnTo>
                  <a:pt x="14054" y="3624"/>
                </a:lnTo>
                <a:lnTo>
                  <a:pt x="14035" y="3685"/>
                </a:lnTo>
                <a:lnTo>
                  <a:pt x="14015" y="3747"/>
                </a:lnTo>
                <a:lnTo>
                  <a:pt x="13994" y="3809"/>
                </a:lnTo>
                <a:lnTo>
                  <a:pt x="13971" y="3872"/>
                </a:lnTo>
                <a:lnTo>
                  <a:pt x="13948" y="3936"/>
                </a:lnTo>
                <a:lnTo>
                  <a:pt x="13924" y="4000"/>
                </a:lnTo>
                <a:lnTo>
                  <a:pt x="13924" y="4061"/>
                </a:lnTo>
                <a:lnTo>
                  <a:pt x="14542" y="3939"/>
                </a:lnTo>
                <a:lnTo>
                  <a:pt x="15055" y="3856"/>
                </a:lnTo>
                <a:lnTo>
                  <a:pt x="15055" y="3918"/>
                </a:lnTo>
                <a:lnTo>
                  <a:pt x="14899" y="3980"/>
                </a:lnTo>
                <a:lnTo>
                  <a:pt x="14750" y="4039"/>
                </a:lnTo>
                <a:lnTo>
                  <a:pt x="14607" y="4094"/>
                </a:lnTo>
                <a:lnTo>
                  <a:pt x="14472" y="4147"/>
                </a:lnTo>
                <a:lnTo>
                  <a:pt x="14343" y="4195"/>
                </a:lnTo>
                <a:lnTo>
                  <a:pt x="14220" y="4240"/>
                </a:lnTo>
                <a:lnTo>
                  <a:pt x="14105" y="4281"/>
                </a:lnTo>
                <a:lnTo>
                  <a:pt x="13996" y="4320"/>
                </a:lnTo>
                <a:lnTo>
                  <a:pt x="13894" y="4353"/>
                </a:lnTo>
                <a:lnTo>
                  <a:pt x="13800" y="4384"/>
                </a:lnTo>
                <a:lnTo>
                  <a:pt x="13711" y="4411"/>
                </a:lnTo>
                <a:lnTo>
                  <a:pt x="13629" y="4435"/>
                </a:lnTo>
                <a:lnTo>
                  <a:pt x="13553" y="4455"/>
                </a:lnTo>
                <a:lnTo>
                  <a:pt x="13486" y="4472"/>
                </a:lnTo>
                <a:lnTo>
                  <a:pt x="13453" y="4478"/>
                </a:lnTo>
                <a:lnTo>
                  <a:pt x="13423" y="4484"/>
                </a:lnTo>
                <a:lnTo>
                  <a:pt x="13396" y="4490"/>
                </a:lnTo>
                <a:lnTo>
                  <a:pt x="13369" y="4494"/>
                </a:lnTo>
                <a:lnTo>
                  <a:pt x="13328" y="4453"/>
                </a:lnTo>
                <a:lnTo>
                  <a:pt x="13307" y="4330"/>
                </a:lnTo>
                <a:lnTo>
                  <a:pt x="13306" y="4298"/>
                </a:lnTo>
                <a:lnTo>
                  <a:pt x="13305" y="4265"/>
                </a:lnTo>
                <a:lnTo>
                  <a:pt x="13305" y="4232"/>
                </a:lnTo>
                <a:lnTo>
                  <a:pt x="13305" y="4198"/>
                </a:lnTo>
                <a:lnTo>
                  <a:pt x="13307" y="4163"/>
                </a:lnTo>
                <a:lnTo>
                  <a:pt x="13310" y="4127"/>
                </a:lnTo>
                <a:lnTo>
                  <a:pt x="13315" y="4090"/>
                </a:lnTo>
                <a:lnTo>
                  <a:pt x="13319" y="4051"/>
                </a:lnTo>
                <a:lnTo>
                  <a:pt x="13325" y="4012"/>
                </a:lnTo>
                <a:lnTo>
                  <a:pt x="13332" y="3972"/>
                </a:lnTo>
                <a:lnTo>
                  <a:pt x="13340" y="3931"/>
                </a:lnTo>
                <a:lnTo>
                  <a:pt x="13349" y="3889"/>
                </a:lnTo>
                <a:lnTo>
                  <a:pt x="13359" y="3847"/>
                </a:lnTo>
                <a:lnTo>
                  <a:pt x="13370" y="3803"/>
                </a:lnTo>
                <a:lnTo>
                  <a:pt x="13382" y="3758"/>
                </a:lnTo>
                <a:lnTo>
                  <a:pt x="13395" y="3712"/>
                </a:lnTo>
                <a:lnTo>
                  <a:pt x="13409" y="3665"/>
                </a:lnTo>
                <a:lnTo>
                  <a:pt x="13423" y="3617"/>
                </a:lnTo>
                <a:lnTo>
                  <a:pt x="13440" y="3568"/>
                </a:lnTo>
                <a:lnTo>
                  <a:pt x="13457" y="3518"/>
                </a:lnTo>
                <a:lnTo>
                  <a:pt x="13474" y="3468"/>
                </a:lnTo>
                <a:lnTo>
                  <a:pt x="13494" y="3416"/>
                </a:lnTo>
                <a:lnTo>
                  <a:pt x="13514" y="3364"/>
                </a:lnTo>
                <a:lnTo>
                  <a:pt x="13535" y="3311"/>
                </a:lnTo>
                <a:lnTo>
                  <a:pt x="13580" y="3201"/>
                </a:lnTo>
                <a:lnTo>
                  <a:pt x="13629" y="3087"/>
                </a:lnTo>
                <a:lnTo>
                  <a:pt x="13682" y="2969"/>
                </a:lnTo>
                <a:lnTo>
                  <a:pt x="13740" y="2848"/>
                </a:lnTo>
                <a:lnTo>
                  <a:pt x="13752" y="2798"/>
                </a:lnTo>
                <a:lnTo>
                  <a:pt x="13764" y="2748"/>
                </a:lnTo>
                <a:lnTo>
                  <a:pt x="13775" y="2697"/>
                </a:lnTo>
                <a:lnTo>
                  <a:pt x="13785" y="2645"/>
                </a:lnTo>
                <a:lnTo>
                  <a:pt x="13795" y="2592"/>
                </a:lnTo>
                <a:lnTo>
                  <a:pt x="13805" y="2537"/>
                </a:lnTo>
                <a:lnTo>
                  <a:pt x="13814" y="2482"/>
                </a:lnTo>
                <a:lnTo>
                  <a:pt x="13822" y="2426"/>
                </a:lnTo>
                <a:lnTo>
                  <a:pt x="13828" y="2370"/>
                </a:lnTo>
                <a:lnTo>
                  <a:pt x="13836" y="2311"/>
                </a:lnTo>
                <a:lnTo>
                  <a:pt x="13842" y="2252"/>
                </a:lnTo>
                <a:lnTo>
                  <a:pt x="13847" y="2192"/>
                </a:lnTo>
                <a:lnTo>
                  <a:pt x="13852" y="2131"/>
                </a:lnTo>
                <a:lnTo>
                  <a:pt x="13856" y="2069"/>
                </a:lnTo>
                <a:lnTo>
                  <a:pt x="13859" y="2007"/>
                </a:lnTo>
                <a:lnTo>
                  <a:pt x="13863" y="1942"/>
                </a:lnTo>
                <a:lnTo>
                  <a:pt x="13854" y="1901"/>
                </a:lnTo>
                <a:lnTo>
                  <a:pt x="13844" y="1862"/>
                </a:lnTo>
                <a:lnTo>
                  <a:pt x="13833" y="1824"/>
                </a:lnTo>
                <a:lnTo>
                  <a:pt x="13819" y="1787"/>
                </a:lnTo>
                <a:lnTo>
                  <a:pt x="13804" y="1750"/>
                </a:lnTo>
                <a:lnTo>
                  <a:pt x="13787" y="1716"/>
                </a:lnTo>
                <a:lnTo>
                  <a:pt x="13770" y="1682"/>
                </a:lnTo>
                <a:lnTo>
                  <a:pt x="13750" y="1649"/>
                </a:lnTo>
                <a:lnTo>
                  <a:pt x="13729" y="1617"/>
                </a:lnTo>
                <a:lnTo>
                  <a:pt x="13705" y="1587"/>
                </a:lnTo>
                <a:lnTo>
                  <a:pt x="13681" y="1558"/>
                </a:lnTo>
                <a:lnTo>
                  <a:pt x="13654" y="1529"/>
                </a:lnTo>
                <a:lnTo>
                  <a:pt x="13626" y="1503"/>
                </a:lnTo>
                <a:lnTo>
                  <a:pt x="13598" y="1476"/>
                </a:lnTo>
                <a:lnTo>
                  <a:pt x="13567" y="1452"/>
                </a:lnTo>
                <a:lnTo>
                  <a:pt x="13534" y="1427"/>
                </a:lnTo>
                <a:lnTo>
                  <a:pt x="13513" y="1407"/>
                </a:lnTo>
                <a:close/>
                <a:moveTo>
                  <a:pt x="15713" y="2293"/>
                </a:moveTo>
                <a:lnTo>
                  <a:pt x="15775" y="2272"/>
                </a:lnTo>
                <a:lnTo>
                  <a:pt x="15793" y="2263"/>
                </a:lnTo>
                <a:lnTo>
                  <a:pt x="15810" y="2255"/>
                </a:lnTo>
                <a:lnTo>
                  <a:pt x="15826" y="2245"/>
                </a:lnTo>
                <a:lnTo>
                  <a:pt x="15841" y="2235"/>
                </a:lnTo>
                <a:lnTo>
                  <a:pt x="15855" y="2225"/>
                </a:lnTo>
                <a:lnTo>
                  <a:pt x="15869" y="2213"/>
                </a:lnTo>
                <a:lnTo>
                  <a:pt x="15882" y="2202"/>
                </a:lnTo>
                <a:lnTo>
                  <a:pt x="15894" y="2189"/>
                </a:lnTo>
                <a:lnTo>
                  <a:pt x="15905" y="2177"/>
                </a:lnTo>
                <a:lnTo>
                  <a:pt x="15915" y="2162"/>
                </a:lnTo>
                <a:lnTo>
                  <a:pt x="15924" y="2148"/>
                </a:lnTo>
                <a:lnTo>
                  <a:pt x="15933" y="2133"/>
                </a:lnTo>
                <a:lnTo>
                  <a:pt x="15941" y="2117"/>
                </a:lnTo>
                <a:lnTo>
                  <a:pt x="15948" y="2101"/>
                </a:lnTo>
                <a:lnTo>
                  <a:pt x="15955" y="2083"/>
                </a:lnTo>
                <a:lnTo>
                  <a:pt x="15959" y="2067"/>
                </a:lnTo>
                <a:lnTo>
                  <a:pt x="15959" y="2003"/>
                </a:lnTo>
                <a:lnTo>
                  <a:pt x="15957" y="1997"/>
                </a:lnTo>
                <a:lnTo>
                  <a:pt x="15954" y="1990"/>
                </a:lnTo>
                <a:lnTo>
                  <a:pt x="15951" y="1983"/>
                </a:lnTo>
                <a:lnTo>
                  <a:pt x="15946" y="1979"/>
                </a:lnTo>
                <a:lnTo>
                  <a:pt x="15942" y="1973"/>
                </a:lnTo>
                <a:lnTo>
                  <a:pt x="15936" y="1970"/>
                </a:lnTo>
                <a:lnTo>
                  <a:pt x="15931" y="1966"/>
                </a:lnTo>
                <a:lnTo>
                  <a:pt x="15924" y="1963"/>
                </a:lnTo>
                <a:lnTo>
                  <a:pt x="15917" y="1961"/>
                </a:lnTo>
                <a:lnTo>
                  <a:pt x="15911" y="1959"/>
                </a:lnTo>
                <a:lnTo>
                  <a:pt x="15903" y="1958"/>
                </a:lnTo>
                <a:lnTo>
                  <a:pt x="15895" y="1958"/>
                </a:lnTo>
                <a:lnTo>
                  <a:pt x="15886" y="1959"/>
                </a:lnTo>
                <a:lnTo>
                  <a:pt x="15877" y="1959"/>
                </a:lnTo>
                <a:lnTo>
                  <a:pt x="15867" y="1961"/>
                </a:lnTo>
                <a:lnTo>
                  <a:pt x="15857" y="1963"/>
                </a:lnTo>
                <a:lnTo>
                  <a:pt x="15850" y="1965"/>
                </a:lnTo>
                <a:lnTo>
                  <a:pt x="15842" y="1967"/>
                </a:lnTo>
                <a:lnTo>
                  <a:pt x="15835" y="1970"/>
                </a:lnTo>
                <a:lnTo>
                  <a:pt x="15829" y="1972"/>
                </a:lnTo>
                <a:lnTo>
                  <a:pt x="15822" y="1977"/>
                </a:lnTo>
                <a:lnTo>
                  <a:pt x="15815" y="1981"/>
                </a:lnTo>
                <a:lnTo>
                  <a:pt x="15809" y="1986"/>
                </a:lnTo>
                <a:lnTo>
                  <a:pt x="15802" y="1991"/>
                </a:lnTo>
                <a:lnTo>
                  <a:pt x="15791" y="2004"/>
                </a:lnTo>
                <a:lnTo>
                  <a:pt x="15780" y="2019"/>
                </a:lnTo>
                <a:lnTo>
                  <a:pt x="15770" y="2037"/>
                </a:lnTo>
                <a:lnTo>
                  <a:pt x="15760" y="2056"/>
                </a:lnTo>
                <a:lnTo>
                  <a:pt x="15751" y="2078"/>
                </a:lnTo>
                <a:lnTo>
                  <a:pt x="15743" y="2101"/>
                </a:lnTo>
                <a:lnTo>
                  <a:pt x="15736" y="2128"/>
                </a:lnTo>
                <a:lnTo>
                  <a:pt x="15730" y="2155"/>
                </a:lnTo>
                <a:lnTo>
                  <a:pt x="15725" y="2187"/>
                </a:lnTo>
                <a:lnTo>
                  <a:pt x="15720" y="2220"/>
                </a:lnTo>
                <a:lnTo>
                  <a:pt x="15717" y="2255"/>
                </a:lnTo>
                <a:lnTo>
                  <a:pt x="15713" y="2293"/>
                </a:lnTo>
                <a:close/>
                <a:moveTo>
                  <a:pt x="15282" y="2477"/>
                </a:moveTo>
                <a:lnTo>
                  <a:pt x="15302" y="2477"/>
                </a:lnTo>
                <a:lnTo>
                  <a:pt x="15327" y="2455"/>
                </a:lnTo>
                <a:lnTo>
                  <a:pt x="15349" y="2432"/>
                </a:lnTo>
                <a:lnTo>
                  <a:pt x="15370" y="2408"/>
                </a:lnTo>
                <a:lnTo>
                  <a:pt x="15389" y="2386"/>
                </a:lnTo>
                <a:lnTo>
                  <a:pt x="15407" y="2364"/>
                </a:lnTo>
                <a:lnTo>
                  <a:pt x="15421" y="2342"/>
                </a:lnTo>
                <a:lnTo>
                  <a:pt x="15435" y="2320"/>
                </a:lnTo>
                <a:lnTo>
                  <a:pt x="15446" y="2298"/>
                </a:lnTo>
                <a:lnTo>
                  <a:pt x="15456" y="2275"/>
                </a:lnTo>
                <a:lnTo>
                  <a:pt x="15462" y="2254"/>
                </a:lnTo>
                <a:lnTo>
                  <a:pt x="15468" y="2232"/>
                </a:lnTo>
                <a:lnTo>
                  <a:pt x="15472" y="2211"/>
                </a:lnTo>
                <a:lnTo>
                  <a:pt x="15474" y="2190"/>
                </a:lnTo>
                <a:lnTo>
                  <a:pt x="15474" y="2169"/>
                </a:lnTo>
                <a:lnTo>
                  <a:pt x="15471" y="2148"/>
                </a:lnTo>
                <a:lnTo>
                  <a:pt x="15467" y="2128"/>
                </a:lnTo>
                <a:lnTo>
                  <a:pt x="15439" y="2141"/>
                </a:lnTo>
                <a:lnTo>
                  <a:pt x="15415" y="2155"/>
                </a:lnTo>
                <a:lnTo>
                  <a:pt x="15391" y="2171"/>
                </a:lnTo>
                <a:lnTo>
                  <a:pt x="15370" y="2188"/>
                </a:lnTo>
                <a:lnTo>
                  <a:pt x="15360" y="2197"/>
                </a:lnTo>
                <a:lnTo>
                  <a:pt x="15352" y="2205"/>
                </a:lnTo>
                <a:lnTo>
                  <a:pt x="15343" y="2215"/>
                </a:lnTo>
                <a:lnTo>
                  <a:pt x="15335" y="2225"/>
                </a:lnTo>
                <a:lnTo>
                  <a:pt x="15327" y="2235"/>
                </a:lnTo>
                <a:lnTo>
                  <a:pt x="15320" y="2245"/>
                </a:lnTo>
                <a:lnTo>
                  <a:pt x="15314" y="2255"/>
                </a:lnTo>
                <a:lnTo>
                  <a:pt x="15307" y="2266"/>
                </a:lnTo>
                <a:lnTo>
                  <a:pt x="15302" y="2278"/>
                </a:lnTo>
                <a:lnTo>
                  <a:pt x="15297" y="2289"/>
                </a:lnTo>
                <a:lnTo>
                  <a:pt x="15293" y="2301"/>
                </a:lnTo>
                <a:lnTo>
                  <a:pt x="15288" y="2313"/>
                </a:lnTo>
                <a:lnTo>
                  <a:pt x="15285" y="2325"/>
                </a:lnTo>
                <a:lnTo>
                  <a:pt x="15283" y="2337"/>
                </a:lnTo>
                <a:lnTo>
                  <a:pt x="15279" y="2350"/>
                </a:lnTo>
                <a:lnTo>
                  <a:pt x="15278" y="2363"/>
                </a:lnTo>
                <a:lnTo>
                  <a:pt x="15276" y="2390"/>
                </a:lnTo>
                <a:lnTo>
                  <a:pt x="15276" y="2418"/>
                </a:lnTo>
                <a:lnTo>
                  <a:pt x="15277" y="2447"/>
                </a:lnTo>
                <a:lnTo>
                  <a:pt x="15282" y="2477"/>
                </a:lnTo>
                <a:close/>
                <a:moveTo>
                  <a:pt x="16310" y="2293"/>
                </a:moveTo>
                <a:lnTo>
                  <a:pt x="16314" y="2301"/>
                </a:lnTo>
                <a:lnTo>
                  <a:pt x="16320" y="2310"/>
                </a:lnTo>
                <a:lnTo>
                  <a:pt x="16329" y="2320"/>
                </a:lnTo>
                <a:lnTo>
                  <a:pt x="16340" y="2331"/>
                </a:lnTo>
                <a:lnTo>
                  <a:pt x="16353" y="2343"/>
                </a:lnTo>
                <a:lnTo>
                  <a:pt x="16369" y="2356"/>
                </a:lnTo>
                <a:lnTo>
                  <a:pt x="16387" y="2370"/>
                </a:lnTo>
                <a:lnTo>
                  <a:pt x="16408" y="2385"/>
                </a:lnTo>
                <a:lnTo>
                  <a:pt x="16456" y="2417"/>
                </a:lnTo>
                <a:lnTo>
                  <a:pt x="16514" y="2454"/>
                </a:lnTo>
                <a:lnTo>
                  <a:pt x="16582" y="2495"/>
                </a:lnTo>
                <a:lnTo>
                  <a:pt x="16659" y="2539"/>
                </a:lnTo>
                <a:lnTo>
                  <a:pt x="16722" y="2704"/>
                </a:lnTo>
                <a:lnTo>
                  <a:pt x="16708" y="2721"/>
                </a:lnTo>
                <a:lnTo>
                  <a:pt x="16696" y="2738"/>
                </a:lnTo>
                <a:lnTo>
                  <a:pt x="16683" y="2754"/>
                </a:lnTo>
                <a:lnTo>
                  <a:pt x="16669" y="2768"/>
                </a:lnTo>
                <a:lnTo>
                  <a:pt x="16655" y="2781"/>
                </a:lnTo>
                <a:lnTo>
                  <a:pt x="16642" y="2795"/>
                </a:lnTo>
                <a:lnTo>
                  <a:pt x="16627" y="2806"/>
                </a:lnTo>
                <a:lnTo>
                  <a:pt x="16614" y="2817"/>
                </a:lnTo>
                <a:lnTo>
                  <a:pt x="16600" y="2827"/>
                </a:lnTo>
                <a:lnTo>
                  <a:pt x="16585" y="2836"/>
                </a:lnTo>
                <a:lnTo>
                  <a:pt x="16571" y="2844"/>
                </a:lnTo>
                <a:lnTo>
                  <a:pt x="16556" y="2850"/>
                </a:lnTo>
                <a:lnTo>
                  <a:pt x="16541" y="2857"/>
                </a:lnTo>
                <a:lnTo>
                  <a:pt x="16526" y="2861"/>
                </a:lnTo>
                <a:lnTo>
                  <a:pt x="16511" y="2866"/>
                </a:lnTo>
                <a:lnTo>
                  <a:pt x="16495" y="2868"/>
                </a:lnTo>
                <a:lnTo>
                  <a:pt x="16470" y="2831"/>
                </a:lnTo>
                <a:lnTo>
                  <a:pt x="16444" y="2795"/>
                </a:lnTo>
                <a:lnTo>
                  <a:pt x="16419" y="2761"/>
                </a:lnTo>
                <a:lnTo>
                  <a:pt x="16393" y="2729"/>
                </a:lnTo>
                <a:lnTo>
                  <a:pt x="16369" y="2699"/>
                </a:lnTo>
                <a:lnTo>
                  <a:pt x="16344" y="2672"/>
                </a:lnTo>
                <a:lnTo>
                  <a:pt x="16319" y="2646"/>
                </a:lnTo>
                <a:lnTo>
                  <a:pt x="16295" y="2622"/>
                </a:lnTo>
                <a:lnTo>
                  <a:pt x="16270" y="2599"/>
                </a:lnTo>
                <a:lnTo>
                  <a:pt x="16246" y="2579"/>
                </a:lnTo>
                <a:lnTo>
                  <a:pt x="16222" y="2561"/>
                </a:lnTo>
                <a:lnTo>
                  <a:pt x="16198" y="2544"/>
                </a:lnTo>
                <a:lnTo>
                  <a:pt x="16175" y="2529"/>
                </a:lnTo>
                <a:lnTo>
                  <a:pt x="16151" y="2517"/>
                </a:lnTo>
                <a:lnTo>
                  <a:pt x="16128" y="2507"/>
                </a:lnTo>
                <a:lnTo>
                  <a:pt x="16105" y="2498"/>
                </a:lnTo>
                <a:lnTo>
                  <a:pt x="16108" y="2475"/>
                </a:lnTo>
                <a:lnTo>
                  <a:pt x="16113" y="2454"/>
                </a:lnTo>
                <a:lnTo>
                  <a:pt x="16118" y="2434"/>
                </a:lnTo>
                <a:lnTo>
                  <a:pt x="16125" y="2415"/>
                </a:lnTo>
                <a:lnTo>
                  <a:pt x="16134" y="2399"/>
                </a:lnTo>
                <a:lnTo>
                  <a:pt x="16143" y="2382"/>
                </a:lnTo>
                <a:lnTo>
                  <a:pt x="16154" y="2367"/>
                </a:lnTo>
                <a:lnTo>
                  <a:pt x="16166" y="2354"/>
                </a:lnTo>
                <a:lnTo>
                  <a:pt x="16179" y="2342"/>
                </a:lnTo>
                <a:lnTo>
                  <a:pt x="16195" y="2331"/>
                </a:lnTo>
                <a:lnTo>
                  <a:pt x="16210" y="2321"/>
                </a:lnTo>
                <a:lnTo>
                  <a:pt x="16228" y="2313"/>
                </a:lnTo>
                <a:lnTo>
                  <a:pt x="16247" y="2306"/>
                </a:lnTo>
                <a:lnTo>
                  <a:pt x="16267" y="2300"/>
                </a:lnTo>
                <a:lnTo>
                  <a:pt x="16288" y="2295"/>
                </a:lnTo>
                <a:lnTo>
                  <a:pt x="16310" y="2293"/>
                </a:lnTo>
                <a:close/>
                <a:moveTo>
                  <a:pt x="12427" y="1170"/>
                </a:moveTo>
                <a:lnTo>
                  <a:pt x="12461" y="1269"/>
                </a:lnTo>
                <a:lnTo>
                  <a:pt x="12284" y="1676"/>
                </a:lnTo>
                <a:lnTo>
                  <a:pt x="12230" y="1741"/>
                </a:lnTo>
                <a:lnTo>
                  <a:pt x="12241" y="1765"/>
                </a:lnTo>
                <a:lnTo>
                  <a:pt x="12021" y="2083"/>
                </a:lnTo>
                <a:lnTo>
                  <a:pt x="11964" y="2171"/>
                </a:lnTo>
                <a:lnTo>
                  <a:pt x="11929" y="2236"/>
                </a:lnTo>
                <a:lnTo>
                  <a:pt x="11921" y="2260"/>
                </a:lnTo>
                <a:lnTo>
                  <a:pt x="11900" y="2359"/>
                </a:lnTo>
                <a:lnTo>
                  <a:pt x="12284" y="2248"/>
                </a:lnTo>
                <a:lnTo>
                  <a:pt x="12360" y="2221"/>
                </a:lnTo>
                <a:lnTo>
                  <a:pt x="12363" y="2221"/>
                </a:lnTo>
                <a:lnTo>
                  <a:pt x="12388" y="2212"/>
                </a:lnTo>
                <a:lnTo>
                  <a:pt x="12392" y="2210"/>
                </a:lnTo>
                <a:lnTo>
                  <a:pt x="12483" y="2171"/>
                </a:lnTo>
                <a:lnTo>
                  <a:pt x="12508" y="2158"/>
                </a:lnTo>
                <a:lnTo>
                  <a:pt x="12535" y="2143"/>
                </a:lnTo>
                <a:lnTo>
                  <a:pt x="12561" y="2130"/>
                </a:lnTo>
                <a:lnTo>
                  <a:pt x="12587" y="2117"/>
                </a:lnTo>
                <a:lnTo>
                  <a:pt x="12614" y="2102"/>
                </a:lnTo>
                <a:lnTo>
                  <a:pt x="12639" y="2089"/>
                </a:lnTo>
                <a:lnTo>
                  <a:pt x="12666" y="2074"/>
                </a:lnTo>
                <a:lnTo>
                  <a:pt x="12691" y="2061"/>
                </a:lnTo>
                <a:lnTo>
                  <a:pt x="12659" y="2017"/>
                </a:lnTo>
                <a:lnTo>
                  <a:pt x="12405" y="1797"/>
                </a:lnTo>
                <a:lnTo>
                  <a:pt x="12417" y="1765"/>
                </a:lnTo>
                <a:lnTo>
                  <a:pt x="12779" y="1765"/>
                </a:lnTo>
                <a:lnTo>
                  <a:pt x="12900" y="1852"/>
                </a:lnTo>
                <a:lnTo>
                  <a:pt x="13000" y="1907"/>
                </a:lnTo>
                <a:lnTo>
                  <a:pt x="13065" y="2006"/>
                </a:lnTo>
                <a:lnTo>
                  <a:pt x="13090" y="2164"/>
                </a:lnTo>
                <a:lnTo>
                  <a:pt x="13106" y="2239"/>
                </a:lnTo>
                <a:lnTo>
                  <a:pt x="13109" y="2248"/>
                </a:lnTo>
                <a:lnTo>
                  <a:pt x="13054" y="2325"/>
                </a:lnTo>
                <a:lnTo>
                  <a:pt x="13021" y="2391"/>
                </a:lnTo>
                <a:lnTo>
                  <a:pt x="12966" y="2413"/>
                </a:lnTo>
                <a:lnTo>
                  <a:pt x="12935" y="2422"/>
                </a:lnTo>
                <a:lnTo>
                  <a:pt x="12911" y="2424"/>
                </a:lnTo>
                <a:lnTo>
                  <a:pt x="12879" y="2402"/>
                </a:lnTo>
                <a:lnTo>
                  <a:pt x="12834" y="2325"/>
                </a:lnTo>
                <a:lnTo>
                  <a:pt x="12790" y="2226"/>
                </a:lnTo>
                <a:lnTo>
                  <a:pt x="12263" y="2644"/>
                </a:lnTo>
                <a:lnTo>
                  <a:pt x="12241" y="2677"/>
                </a:lnTo>
                <a:lnTo>
                  <a:pt x="11845" y="2941"/>
                </a:lnTo>
                <a:lnTo>
                  <a:pt x="11757" y="3008"/>
                </a:lnTo>
                <a:lnTo>
                  <a:pt x="11668" y="3029"/>
                </a:lnTo>
                <a:lnTo>
                  <a:pt x="11515" y="3040"/>
                </a:lnTo>
                <a:lnTo>
                  <a:pt x="11510" y="3040"/>
                </a:lnTo>
                <a:lnTo>
                  <a:pt x="11504" y="3041"/>
                </a:lnTo>
                <a:lnTo>
                  <a:pt x="11472" y="3038"/>
                </a:lnTo>
                <a:lnTo>
                  <a:pt x="11448" y="3029"/>
                </a:lnTo>
                <a:lnTo>
                  <a:pt x="11421" y="3018"/>
                </a:lnTo>
                <a:lnTo>
                  <a:pt x="11392" y="3002"/>
                </a:lnTo>
                <a:lnTo>
                  <a:pt x="11312" y="2945"/>
                </a:lnTo>
                <a:lnTo>
                  <a:pt x="11248" y="2886"/>
                </a:lnTo>
                <a:lnTo>
                  <a:pt x="11225" y="2856"/>
                </a:lnTo>
                <a:lnTo>
                  <a:pt x="11209" y="2828"/>
                </a:lnTo>
                <a:lnTo>
                  <a:pt x="11199" y="2800"/>
                </a:lnTo>
                <a:lnTo>
                  <a:pt x="11197" y="2787"/>
                </a:lnTo>
                <a:lnTo>
                  <a:pt x="11197" y="2774"/>
                </a:lnTo>
                <a:lnTo>
                  <a:pt x="11200" y="2747"/>
                </a:lnTo>
                <a:lnTo>
                  <a:pt x="11210" y="2723"/>
                </a:lnTo>
                <a:lnTo>
                  <a:pt x="11296" y="2578"/>
                </a:lnTo>
                <a:lnTo>
                  <a:pt x="11460" y="2193"/>
                </a:lnTo>
                <a:lnTo>
                  <a:pt x="11581" y="1841"/>
                </a:lnTo>
                <a:lnTo>
                  <a:pt x="11614" y="1775"/>
                </a:lnTo>
                <a:lnTo>
                  <a:pt x="11778" y="1555"/>
                </a:lnTo>
                <a:lnTo>
                  <a:pt x="11824" y="1463"/>
                </a:lnTo>
                <a:lnTo>
                  <a:pt x="11826" y="1457"/>
                </a:lnTo>
                <a:lnTo>
                  <a:pt x="11827" y="1456"/>
                </a:lnTo>
                <a:lnTo>
                  <a:pt x="11830" y="1451"/>
                </a:lnTo>
                <a:lnTo>
                  <a:pt x="11835" y="1437"/>
                </a:lnTo>
                <a:lnTo>
                  <a:pt x="11836" y="1436"/>
                </a:lnTo>
                <a:lnTo>
                  <a:pt x="11855" y="1394"/>
                </a:lnTo>
                <a:lnTo>
                  <a:pt x="12010" y="961"/>
                </a:lnTo>
                <a:lnTo>
                  <a:pt x="12032" y="883"/>
                </a:lnTo>
                <a:lnTo>
                  <a:pt x="11977" y="840"/>
                </a:lnTo>
                <a:lnTo>
                  <a:pt x="11971" y="829"/>
                </a:lnTo>
                <a:lnTo>
                  <a:pt x="11966" y="812"/>
                </a:lnTo>
                <a:lnTo>
                  <a:pt x="11966" y="807"/>
                </a:lnTo>
                <a:lnTo>
                  <a:pt x="11966" y="800"/>
                </a:lnTo>
                <a:lnTo>
                  <a:pt x="11971" y="784"/>
                </a:lnTo>
                <a:lnTo>
                  <a:pt x="11977" y="774"/>
                </a:lnTo>
                <a:lnTo>
                  <a:pt x="12042" y="753"/>
                </a:lnTo>
                <a:lnTo>
                  <a:pt x="12083" y="755"/>
                </a:lnTo>
                <a:lnTo>
                  <a:pt x="12110" y="759"/>
                </a:lnTo>
                <a:lnTo>
                  <a:pt x="12135" y="768"/>
                </a:lnTo>
                <a:lnTo>
                  <a:pt x="12149" y="776"/>
                </a:lnTo>
                <a:lnTo>
                  <a:pt x="12174" y="796"/>
                </a:lnTo>
                <a:lnTo>
                  <a:pt x="12219" y="822"/>
                </a:lnTo>
                <a:lnTo>
                  <a:pt x="12263" y="862"/>
                </a:lnTo>
                <a:lnTo>
                  <a:pt x="12427" y="1170"/>
                </a:lnTo>
                <a:close/>
                <a:moveTo>
                  <a:pt x="10800" y="1369"/>
                </a:moveTo>
                <a:lnTo>
                  <a:pt x="10853" y="1381"/>
                </a:lnTo>
                <a:lnTo>
                  <a:pt x="10883" y="1394"/>
                </a:lnTo>
                <a:lnTo>
                  <a:pt x="10910" y="1412"/>
                </a:lnTo>
                <a:lnTo>
                  <a:pt x="10921" y="1423"/>
                </a:lnTo>
                <a:lnTo>
                  <a:pt x="10866" y="1511"/>
                </a:lnTo>
                <a:lnTo>
                  <a:pt x="10877" y="1555"/>
                </a:lnTo>
                <a:lnTo>
                  <a:pt x="10811" y="1654"/>
                </a:lnTo>
                <a:lnTo>
                  <a:pt x="10844" y="1730"/>
                </a:lnTo>
                <a:lnTo>
                  <a:pt x="10822" y="1797"/>
                </a:lnTo>
                <a:lnTo>
                  <a:pt x="10790" y="1875"/>
                </a:lnTo>
                <a:lnTo>
                  <a:pt x="10779" y="1879"/>
                </a:lnTo>
                <a:lnTo>
                  <a:pt x="10755" y="1885"/>
                </a:lnTo>
                <a:lnTo>
                  <a:pt x="10721" y="1871"/>
                </a:lnTo>
                <a:lnTo>
                  <a:pt x="10709" y="1861"/>
                </a:lnTo>
                <a:lnTo>
                  <a:pt x="10704" y="1857"/>
                </a:lnTo>
                <a:lnTo>
                  <a:pt x="10701" y="1852"/>
                </a:lnTo>
                <a:lnTo>
                  <a:pt x="10624" y="1765"/>
                </a:lnTo>
                <a:lnTo>
                  <a:pt x="10591" y="1754"/>
                </a:lnTo>
                <a:lnTo>
                  <a:pt x="10591" y="1720"/>
                </a:lnTo>
                <a:lnTo>
                  <a:pt x="10547" y="1676"/>
                </a:lnTo>
                <a:lnTo>
                  <a:pt x="10504" y="1687"/>
                </a:lnTo>
                <a:lnTo>
                  <a:pt x="10184" y="1412"/>
                </a:lnTo>
                <a:lnTo>
                  <a:pt x="10108" y="1357"/>
                </a:lnTo>
                <a:lnTo>
                  <a:pt x="10102" y="1346"/>
                </a:lnTo>
                <a:lnTo>
                  <a:pt x="10096" y="1323"/>
                </a:lnTo>
                <a:lnTo>
                  <a:pt x="10096" y="1313"/>
                </a:lnTo>
                <a:lnTo>
                  <a:pt x="10102" y="1291"/>
                </a:lnTo>
                <a:lnTo>
                  <a:pt x="10119" y="1253"/>
                </a:lnTo>
                <a:lnTo>
                  <a:pt x="10130" y="1235"/>
                </a:lnTo>
                <a:lnTo>
                  <a:pt x="10405" y="1313"/>
                </a:lnTo>
                <a:lnTo>
                  <a:pt x="10800" y="1369"/>
                </a:lnTo>
                <a:close/>
                <a:moveTo>
                  <a:pt x="10052" y="2371"/>
                </a:moveTo>
                <a:lnTo>
                  <a:pt x="10065" y="2361"/>
                </a:lnTo>
                <a:lnTo>
                  <a:pt x="10074" y="2359"/>
                </a:lnTo>
                <a:lnTo>
                  <a:pt x="10174" y="2381"/>
                </a:lnTo>
                <a:lnTo>
                  <a:pt x="10338" y="2402"/>
                </a:lnTo>
                <a:lnTo>
                  <a:pt x="10492" y="2502"/>
                </a:lnTo>
                <a:lnTo>
                  <a:pt x="10580" y="2512"/>
                </a:lnTo>
                <a:lnTo>
                  <a:pt x="10592" y="2521"/>
                </a:lnTo>
                <a:lnTo>
                  <a:pt x="10603" y="2529"/>
                </a:lnTo>
                <a:lnTo>
                  <a:pt x="10613" y="2541"/>
                </a:lnTo>
                <a:lnTo>
                  <a:pt x="10621" y="2553"/>
                </a:lnTo>
                <a:lnTo>
                  <a:pt x="10632" y="2579"/>
                </a:lnTo>
                <a:lnTo>
                  <a:pt x="10636" y="2612"/>
                </a:lnTo>
                <a:lnTo>
                  <a:pt x="10624" y="2622"/>
                </a:lnTo>
                <a:lnTo>
                  <a:pt x="10591" y="2777"/>
                </a:lnTo>
                <a:lnTo>
                  <a:pt x="10597" y="2933"/>
                </a:lnTo>
                <a:lnTo>
                  <a:pt x="10613" y="3118"/>
                </a:lnTo>
                <a:lnTo>
                  <a:pt x="10624" y="3447"/>
                </a:lnTo>
                <a:lnTo>
                  <a:pt x="10712" y="3414"/>
                </a:lnTo>
                <a:lnTo>
                  <a:pt x="10750" y="3370"/>
                </a:lnTo>
                <a:lnTo>
                  <a:pt x="10753" y="3367"/>
                </a:lnTo>
                <a:lnTo>
                  <a:pt x="10780" y="3329"/>
                </a:lnTo>
                <a:lnTo>
                  <a:pt x="10782" y="3325"/>
                </a:lnTo>
                <a:lnTo>
                  <a:pt x="10790" y="3315"/>
                </a:lnTo>
                <a:lnTo>
                  <a:pt x="11119" y="2986"/>
                </a:lnTo>
                <a:lnTo>
                  <a:pt x="11125" y="2975"/>
                </a:lnTo>
                <a:lnTo>
                  <a:pt x="11138" y="2956"/>
                </a:lnTo>
                <a:lnTo>
                  <a:pt x="11155" y="2942"/>
                </a:lnTo>
                <a:lnTo>
                  <a:pt x="11174" y="2933"/>
                </a:lnTo>
                <a:lnTo>
                  <a:pt x="11185" y="2930"/>
                </a:lnTo>
                <a:lnTo>
                  <a:pt x="11186" y="2931"/>
                </a:lnTo>
                <a:lnTo>
                  <a:pt x="11198" y="2940"/>
                </a:lnTo>
                <a:lnTo>
                  <a:pt x="11207" y="2949"/>
                </a:lnTo>
                <a:lnTo>
                  <a:pt x="11209" y="2952"/>
                </a:lnTo>
                <a:lnTo>
                  <a:pt x="11209" y="2957"/>
                </a:lnTo>
                <a:lnTo>
                  <a:pt x="11209" y="2958"/>
                </a:lnTo>
                <a:lnTo>
                  <a:pt x="11209" y="2960"/>
                </a:lnTo>
                <a:lnTo>
                  <a:pt x="11207" y="2963"/>
                </a:lnTo>
                <a:lnTo>
                  <a:pt x="11163" y="3118"/>
                </a:lnTo>
                <a:lnTo>
                  <a:pt x="11141" y="3150"/>
                </a:lnTo>
                <a:lnTo>
                  <a:pt x="11019" y="3377"/>
                </a:lnTo>
                <a:lnTo>
                  <a:pt x="10998" y="3425"/>
                </a:lnTo>
                <a:lnTo>
                  <a:pt x="10679" y="4030"/>
                </a:lnTo>
                <a:lnTo>
                  <a:pt x="10602" y="4097"/>
                </a:lnTo>
                <a:lnTo>
                  <a:pt x="10470" y="4272"/>
                </a:lnTo>
                <a:lnTo>
                  <a:pt x="10316" y="4284"/>
                </a:lnTo>
                <a:lnTo>
                  <a:pt x="10262" y="4305"/>
                </a:lnTo>
                <a:lnTo>
                  <a:pt x="10140" y="4218"/>
                </a:lnTo>
                <a:lnTo>
                  <a:pt x="10019" y="4162"/>
                </a:lnTo>
                <a:lnTo>
                  <a:pt x="10053" y="3810"/>
                </a:lnTo>
                <a:lnTo>
                  <a:pt x="10108" y="3712"/>
                </a:lnTo>
                <a:lnTo>
                  <a:pt x="10152" y="3645"/>
                </a:lnTo>
                <a:lnTo>
                  <a:pt x="10163" y="3546"/>
                </a:lnTo>
                <a:lnTo>
                  <a:pt x="10170" y="3522"/>
                </a:lnTo>
                <a:lnTo>
                  <a:pt x="10189" y="3478"/>
                </a:lnTo>
                <a:lnTo>
                  <a:pt x="10217" y="3425"/>
                </a:lnTo>
                <a:lnTo>
                  <a:pt x="10235" y="3353"/>
                </a:lnTo>
                <a:lnTo>
                  <a:pt x="10245" y="3279"/>
                </a:lnTo>
                <a:lnTo>
                  <a:pt x="10245" y="3275"/>
                </a:lnTo>
                <a:lnTo>
                  <a:pt x="10247" y="3269"/>
                </a:lnTo>
                <a:lnTo>
                  <a:pt x="10252" y="3118"/>
                </a:lnTo>
                <a:lnTo>
                  <a:pt x="10251" y="3062"/>
                </a:lnTo>
                <a:lnTo>
                  <a:pt x="10228" y="2809"/>
                </a:lnTo>
                <a:lnTo>
                  <a:pt x="10217" y="2733"/>
                </a:lnTo>
                <a:lnTo>
                  <a:pt x="10206" y="2578"/>
                </a:lnTo>
                <a:lnTo>
                  <a:pt x="10041" y="2468"/>
                </a:lnTo>
                <a:lnTo>
                  <a:pt x="10032" y="2452"/>
                </a:lnTo>
                <a:lnTo>
                  <a:pt x="10029" y="2444"/>
                </a:lnTo>
                <a:lnTo>
                  <a:pt x="10028" y="2437"/>
                </a:lnTo>
                <a:lnTo>
                  <a:pt x="10027" y="2424"/>
                </a:lnTo>
                <a:lnTo>
                  <a:pt x="10028" y="2418"/>
                </a:lnTo>
                <a:lnTo>
                  <a:pt x="10030" y="2413"/>
                </a:lnTo>
                <a:lnTo>
                  <a:pt x="10033" y="2402"/>
                </a:lnTo>
                <a:lnTo>
                  <a:pt x="10041" y="2384"/>
                </a:lnTo>
                <a:lnTo>
                  <a:pt x="10052" y="2371"/>
                </a:lnTo>
                <a:close/>
                <a:moveTo>
                  <a:pt x="13065" y="2941"/>
                </a:moveTo>
                <a:lnTo>
                  <a:pt x="13136" y="2988"/>
                </a:lnTo>
                <a:lnTo>
                  <a:pt x="13197" y="3040"/>
                </a:lnTo>
                <a:lnTo>
                  <a:pt x="13219" y="3128"/>
                </a:lnTo>
                <a:lnTo>
                  <a:pt x="13242" y="3161"/>
                </a:lnTo>
                <a:lnTo>
                  <a:pt x="13250" y="3226"/>
                </a:lnTo>
                <a:lnTo>
                  <a:pt x="13253" y="3249"/>
                </a:lnTo>
                <a:lnTo>
                  <a:pt x="13244" y="3282"/>
                </a:lnTo>
                <a:lnTo>
                  <a:pt x="13242" y="3315"/>
                </a:lnTo>
                <a:lnTo>
                  <a:pt x="13098" y="3613"/>
                </a:lnTo>
                <a:lnTo>
                  <a:pt x="13054" y="3656"/>
                </a:lnTo>
                <a:lnTo>
                  <a:pt x="12702" y="3931"/>
                </a:lnTo>
                <a:lnTo>
                  <a:pt x="12725" y="4140"/>
                </a:lnTo>
                <a:lnTo>
                  <a:pt x="12680" y="4140"/>
                </a:lnTo>
                <a:lnTo>
                  <a:pt x="12659" y="4173"/>
                </a:lnTo>
                <a:lnTo>
                  <a:pt x="12631" y="4181"/>
                </a:lnTo>
                <a:lnTo>
                  <a:pt x="12621" y="4181"/>
                </a:lnTo>
                <a:lnTo>
                  <a:pt x="12621" y="4182"/>
                </a:lnTo>
                <a:lnTo>
                  <a:pt x="12593" y="4184"/>
                </a:lnTo>
                <a:lnTo>
                  <a:pt x="12494" y="4207"/>
                </a:lnTo>
                <a:lnTo>
                  <a:pt x="12185" y="4240"/>
                </a:lnTo>
                <a:lnTo>
                  <a:pt x="12053" y="4284"/>
                </a:lnTo>
                <a:lnTo>
                  <a:pt x="11955" y="4305"/>
                </a:lnTo>
                <a:lnTo>
                  <a:pt x="11888" y="4294"/>
                </a:lnTo>
                <a:lnTo>
                  <a:pt x="11802" y="4328"/>
                </a:lnTo>
                <a:lnTo>
                  <a:pt x="11767" y="4305"/>
                </a:lnTo>
                <a:lnTo>
                  <a:pt x="11680" y="4272"/>
                </a:lnTo>
                <a:lnTo>
                  <a:pt x="11614" y="4207"/>
                </a:lnTo>
                <a:lnTo>
                  <a:pt x="11592" y="4207"/>
                </a:lnTo>
                <a:lnTo>
                  <a:pt x="11586" y="4195"/>
                </a:lnTo>
                <a:lnTo>
                  <a:pt x="11582" y="4173"/>
                </a:lnTo>
                <a:lnTo>
                  <a:pt x="11581" y="4162"/>
                </a:lnTo>
                <a:lnTo>
                  <a:pt x="11526" y="4074"/>
                </a:lnTo>
                <a:lnTo>
                  <a:pt x="11405" y="3667"/>
                </a:lnTo>
                <a:lnTo>
                  <a:pt x="11417" y="3613"/>
                </a:lnTo>
                <a:lnTo>
                  <a:pt x="11432" y="3262"/>
                </a:lnTo>
                <a:lnTo>
                  <a:pt x="11444" y="3189"/>
                </a:lnTo>
                <a:lnTo>
                  <a:pt x="11452" y="3162"/>
                </a:lnTo>
                <a:lnTo>
                  <a:pt x="11462" y="3143"/>
                </a:lnTo>
                <a:lnTo>
                  <a:pt x="11473" y="3131"/>
                </a:lnTo>
                <a:lnTo>
                  <a:pt x="11480" y="3128"/>
                </a:lnTo>
                <a:lnTo>
                  <a:pt x="11485" y="3127"/>
                </a:lnTo>
                <a:lnTo>
                  <a:pt x="11493" y="3128"/>
                </a:lnTo>
                <a:lnTo>
                  <a:pt x="11529" y="3148"/>
                </a:lnTo>
                <a:lnTo>
                  <a:pt x="11544" y="3158"/>
                </a:lnTo>
                <a:lnTo>
                  <a:pt x="11547" y="3161"/>
                </a:lnTo>
                <a:lnTo>
                  <a:pt x="11559" y="3293"/>
                </a:lnTo>
                <a:lnTo>
                  <a:pt x="11614" y="3403"/>
                </a:lnTo>
                <a:lnTo>
                  <a:pt x="11932" y="3217"/>
                </a:lnTo>
                <a:lnTo>
                  <a:pt x="12615" y="2908"/>
                </a:lnTo>
                <a:lnTo>
                  <a:pt x="12758" y="2887"/>
                </a:lnTo>
                <a:lnTo>
                  <a:pt x="13065" y="2941"/>
                </a:lnTo>
                <a:close/>
                <a:moveTo>
                  <a:pt x="9550" y="3643"/>
                </a:moveTo>
                <a:lnTo>
                  <a:pt x="9562" y="3713"/>
                </a:lnTo>
                <a:lnTo>
                  <a:pt x="9563" y="3793"/>
                </a:lnTo>
                <a:lnTo>
                  <a:pt x="9556" y="3885"/>
                </a:lnTo>
                <a:lnTo>
                  <a:pt x="9556" y="3888"/>
                </a:lnTo>
                <a:lnTo>
                  <a:pt x="9557" y="3892"/>
                </a:lnTo>
                <a:lnTo>
                  <a:pt x="9557" y="3907"/>
                </a:lnTo>
                <a:lnTo>
                  <a:pt x="9555" y="3952"/>
                </a:lnTo>
                <a:lnTo>
                  <a:pt x="9530" y="4104"/>
                </a:lnTo>
                <a:lnTo>
                  <a:pt x="9412" y="4212"/>
                </a:lnTo>
                <a:lnTo>
                  <a:pt x="9373" y="4239"/>
                </a:lnTo>
                <a:lnTo>
                  <a:pt x="9352" y="4248"/>
                </a:lnTo>
                <a:lnTo>
                  <a:pt x="9332" y="4250"/>
                </a:lnTo>
                <a:lnTo>
                  <a:pt x="9317" y="4249"/>
                </a:lnTo>
                <a:lnTo>
                  <a:pt x="9301" y="4245"/>
                </a:lnTo>
                <a:lnTo>
                  <a:pt x="9285" y="4241"/>
                </a:lnTo>
                <a:lnTo>
                  <a:pt x="9258" y="4223"/>
                </a:lnTo>
                <a:lnTo>
                  <a:pt x="9243" y="4210"/>
                </a:lnTo>
                <a:lnTo>
                  <a:pt x="9231" y="4197"/>
                </a:lnTo>
                <a:lnTo>
                  <a:pt x="9127" y="4104"/>
                </a:lnTo>
                <a:lnTo>
                  <a:pt x="9110" y="4082"/>
                </a:lnTo>
                <a:lnTo>
                  <a:pt x="9106" y="4076"/>
                </a:lnTo>
                <a:lnTo>
                  <a:pt x="9087" y="4060"/>
                </a:lnTo>
                <a:lnTo>
                  <a:pt x="9074" y="4051"/>
                </a:lnTo>
                <a:lnTo>
                  <a:pt x="9054" y="4043"/>
                </a:lnTo>
                <a:lnTo>
                  <a:pt x="9039" y="4041"/>
                </a:lnTo>
                <a:lnTo>
                  <a:pt x="9024" y="4040"/>
                </a:lnTo>
                <a:lnTo>
                  <a:pt x="8918" y="3907"/>
                </a:lnTo>
                <a:lnTo>
                  <a:pt x="8908" y="3891"/>
                </a:lnTo>
                <a:lnTo>
                  <a:pt x="8902" y="3876"/>
                </a:lnTo>
                <a:lnTo>
                  <a:pt x="8901" y="3861"/>
                </a:lnTo>
                <a:lnTo>
                  <a:pt x="8902" y="3847"/>
                </a:lnTo>
                <a:lnTo>
                  <a:pt x="8908" y="3833"/>
                </a:lnTo>
                <a:lnTo>
                  <a:pt x="8918" y="3818"/>
                </a:lnTo>
                <a:lnTo>
                  <a:pt x="8933" y="3806"/>
                </a:lnTo>
                <a:lnTo>
                  <a:pt x="9004" y="3670"/>
                </a:lnTo>
                <a:lnTo>
                  <a:pt x="9011" y="3646"/>
                </a:lnTo>
                <a:lnTo>
                  <a:pt x="9015" y="3626"/>
                </a:lnTo>
                <a:lnTo>
                  <a:pt x="9014" y="3609"/>
                </a:lnTo>
                <a:lnTo>
                  <a:pt x="9013" y="3603"/>
                </a:lnTo>
                <a:lnTo>
                  <a:pt x="9010" y="3598"/>
                </a:lnTo>
                <a:lnTo>
                  <a:pt x="8959" y="3391"/>
                </a:lnTo>
                <a:lnTo>
                  <a:pt x="9061" y="3352"/>
                </a:lnTo>
                <a:lnTo>
                  <a:pt x="9179" y="3352"/>
                </a:lnTo>
                <a:lnTo>
                  <a:pt x="9202" y="3355"/>
                </a:lnTo>
                <a:lnTo>
                  <a:pt x="9249" y="3372"/>
                </a:lnTo>
                <a:lnTo>
                  <a:pt x="9322" y="3415"/>
                </a:lnTo>
                <a:lnTo>
                  <a:pt x="9530" y="3586"/>
                </a:lnTo>
                <a:lnTo>
                  <a:pt x="9550" y="3643"/>
                </a:lnTo>
                <a:close/>
                <a:moveTo>
                  <a:pt x="8887" y="1407"/>
                </a:moveTo>
                <a:lnTo>
                  <a:pt x="8888" y="1420"/>
                </a:lnTo>
                <a:lnTo>
                  <a:pt x="8888" y="1432"/>
                </a:lnTo>
                <a:lnTo>
                  <a:pt x="8886" y="1444"/>
                </a:lnTo>
                <a:lnTo>
                  <a:pt x="8881" y="1457"/>
                </a:lnTo>
                <a:lnTo>
                  <a:pt x="8751" y="1495"/>
                </a:lnTo>
                <a:lnTo>
                  <a:pt x="8634" y="1561"/>
                </a:lnTo>
                <a:lnTo>
                  <a:pt x="8639" y="1568"/>
                </a:lnTo>
                <a:lnTo>
                  <a:pt x="8645" y="1588"/>
                </a:lnTo>
                <a:lnTo>
                  <a:pt x="8646" y="1599"/>
                </a:lnTo>
                <a:lnTo>
                  <a:pt x="8643" y="1618"/>
                </a:lnTo>
                <a:lnTo>
                  <a:pt x="8634" y="1639"/>
                </a:lnTo>
                <a:lnTo>
                  <a:pt x="8631" y="1650"/>
                </a:lnTo>
                <a:lnTo>
                  <a:pt x="8628" y="1673"/>
                </a:lnTo>
                <a:lnTo>
                  <a:pt x="8628" y="1693"/>
                </a:lnTo>
                <a:lnTo>
                  <a:pt x="8631" y="1709"/>
                </a:lnTo>
                <a:lnTo>
                  <a:pt x="8634" y="1717"/>
                </a:lnTo>
                <a:lnTo>
                  <a:pt x="8634" y="1846"/>
                </a:lnTo>
                <a:lnTo>
                  <a:pt x="8481" y="2199"/>
                </a:lnTo>
                <a:lnTo>
                  <a:pt x="8398" y="2336"/>
                </a:lnTo>
                <a:lnTo>
                  <a:pt x="8388" y="2352"/>
                </a:lnTo>
                <a:lnTo>
                  <a:pt x="8375" y="2417"/>
                </a:lnTo>
                <a:lnTo>
                  <a:pt x="8375" y="2423"/>
                </a:lnTo>
                <a:lnTo>
                  <a:pt x="8377" y="2434"/>
                </a:lnTo>
                <a:lnTo>
                  <a:pt x="8385" y="2444"/>
                </a:lnTo>
                <a:lnTo>
                  <a:pt x="8389" y="2448"/>
                </a:lnTo>
                <a:lnTo>
                  <a:pt x="8401" y="2456"/>
                </a:lnTo>
                <a:lnTo>
                  <a:pt x="8608" y="2482"/>
                </a:lnTo>
                <a:lnTo>
                  <a:pt x="8830" y="2670"/>
                </a:lnTo>
                <a:lnTo>
                  <a:pt x="8857" y="2703"/>
                </a:lnTo>
                <a:lnTo>
                  <a:pt x="8874" y="2735"/>
                </a:lnTo>
                <a:lnTo>
                  <a:pt x="8878" y="2751"/>
                </a:lnTo>
                <a:lnTo>
                  <a:pt x="8881" y="2768"/>
                </a:lnTo>
                <a:lnTo>
                  <a:pt x="8764" y="2898"/>
                </a:lnTo>
                <a:lnTo>
                  <a:pt x="8712" y="2988"/>
                </a:lnTo>
                <a:lnTo>
                  <a:pt x="8673" y="3079"/>
                </a:lnTo>
                <a:lnTo>
                  <a:pt x="8556" y="3197"/>
                </a:lnTo>
                <a:lnTo>
                  <a:pt x="8446" y="3390"/>
                </a:lnTo>
                <a:lnTo>
                  <a:pt x="8440" y="3409"/>
                </a:lnTo>
                <a:lnTo>
                  <a:pt x="8439" y="3416"/>
                </a:lnTo>
                <a:lnTo>
                  <a:pt x="8258" y="3612"/>
                </a:lnTo>
                <a:lnTo>
                  <a:pt x="8128" y="3819"/>
                </a:lnTo>
                <a:lnTo>
                  <a:pt x="8122" y="3831"/>
                </a:lnTo>
                <a:lnTo>
                  <a:pt x="8121" y="3842"/>
                </a:lnTo>
                <a:lnTo>
                  <a:pt x="8121" y="3848"/>
                </a:lnTo>
                <a:lnTo>
                  <a:pt x="8122" y="3854"/>
                </a:lnTo>
                <a:lnTo>
                  <a:pt x="8127" y="3864"/>
                </a:lnTo>
                <a:lnTo>
                  <a:pt x="8136" y="3872"/>
                </a:lnTo>
                <a:lnTo>
                  <a:pt x="8147" y="3882"/>
                </a:lnTo>
                <a:lnTo>
                  <a:pt x="8162" y="3890"/>
                </a:lnTo>
                <a:lnTo>
                  <a:pt x="8181" y="3897"/>
                </a:lnTo>
                <a:lnTo>
                  <a:pt x="8543" y="3754"/>
                </a:lnTo>
                <a:lnTo>
                  <a:pt x="8599" y="3746"/>
                </a:lnTo>
                <a:lnTo>
                  <a:pt x="8663" y="3745"/>
                </a:lnTo>
                <a:lnTo>
                  <a:pt x="8706" y="3751"/>
                </a:lnTo>
                <a:lnTo>
                  <a:pt x="8720" y="3754"/>
                </a:lnTo>
                <a:lnTo>
                  <a:pt x="8756" y="3768"/>
                </a:lnTo>
                <a:lnTo>
                  <a:pt x="8777" y="3780"/>
                </a:lnTo>
                <a:lnTo>
                  <a:pt x="8842" y="3910"/>
                </a:lnTo>
                <a:lnTo>
                  <a:pt x="8621" y="4040"/>
                </a:lnTo>
                <a:lnTo>
                  <a:pt x="8309" y="4183"/>
                </a:lnTo>
                <a:lnTo>
                  <a:pt x="7921" y="4300"/>
                </a:lnTo>
                <a:lnTo>
                  <a:pt x="7852" y="4303"/>
                </a:lnTo>
                <a:lnTo>
                  <a:pt x="7821" y="4300"/>
                </a:lnTo>
                <a:lnTo>
                  <a:pt x="7793" y="4293"/>
                </a:lnTo>
                <a:lnTo>
                  <a:pt x="7767" y="4280"/>
                </a:lnTo>
                <a:lnTo>
                  <a:pt x="7742" y="4265"/>
                </a:lnTo>
                <a:lnTo>
                  <a:pt x="7719" y="4245"/>
                </a:lnTo>
                <a:lnTo>
                  <a:pt x="7697" y="4218"/>
                </a:lnTo>
                <a:lnTo>
                  <a:pt x="7692" y="4205"/>
                </a:lnTo>
                <a:lnTo>
                  <a:pt x="7687" y="4178"/>
                </a:lnTo>
                <a:lnTo>
                  <a:pt x="7686" y="4175"/>
                </a:lnTo>
                <a:lnTo>
                  <a:pt x="7686" y="4171"/>
                </a:lnTo>
                <a:lnTo>
                  <a:pt x="7648" y="3910"/>
                </a:lnTo>
                <a:lnTo>
                  <a:pt x="7689" y="3896"/>
                </a:lnTo>
                <a:lnTo>
                  <a:pt x="7692" y="3894"/>
                </a:lnTo>
                <a:lnTo>
                  <a:pt x="7702" y="3889"/>
                </a:lnTo>
                <a:lnTo>
                  <a:pt x="7711" y="3882"/>
                </a:lnTo>
                <a:lnTo>
                  <a:pt x="7715" y="3880"/>
                </a:lnTo>
                <a:lnTo>
                  <a:pt x="7751" y="3851"/>
                </a:lnTo>
                <a:lnTo>
                  <a:pt x="7762" y="3839"/>
                </a:lnTo>
                <a:lnTo>
                  <a:pt x="7763" y="3837"/>
                </a:lnTo>
                <a:lnTo>
                  <a:pt x="7773" y="3827"/>
                </a:lnTo>
                <a:lnTo>
                  <a:pt x="7793" y="3798"/>
                </a:lnTo>
                <a:lnTo>
                  <a:pt x="7809" y="3769"/>
                </a:lnTo>
                <a:lnTo>
                  <a:pt x="7812" y="3765"/>
                </a:lnTo>
                <a:lnTo>
                  <a:pt x="7875" y="3634"/>
                </a:lnTo>
                <a:lnTo>
                  <a:pt x="7912" y="3575"/>
                </a:lnTo>
                <a:lnTo>
                  <a:pt x="7946" y="3529"/>
                </a:lnTo>
                <a:lnTo>
                  <a:pt x="7963" y="3514"/>
                </a:lnTo>
                <a:lnTo>
                  <a:pt x="7972" y="3508"/>
                </a:lnTo>
                <a:lnTo>
                  <a:pt x="8284" y="2898"/>
                </a:lnTo>
                <a:lnTo>
                  <a:pt x="8284" y="2890"/>
                </a:lnTo>
                <a:lnTo>
                  <a:pt x="8287" y="2882"/>
                </a:lnTo>
                <a:lnTo>
                  <a:pt x="8290" y="2874"/>
                </a:lnTo>
                <a:lnTo>
                  <a:pt x="8303" y="2855"/>
                </a:lnTo>
                <a:lnTo>
                  <a:pt x="8336" y="2820"/>
                </a:lnTo>
                <a:lnTo>
                  <a:pt x="8365" y="2771"/>
                </a:lnTo>
                <a:lnTo>
                  <a:pt x="8371" y="2748"/>
                </a:lnTo>
                <a:lnTo>
                  <a:pt x="8374" y="2738"/>
                </a:lnTo>
                <a:lnTo>
                  <a:pt x="8375" y="2729"/>
                </a:lnTo>
                <a:lnTo>
                  <a:pt x="8404" y="2679"/>
                </a:lnTo>
                <a:lnTo>
                  <a:pt x="8411" y="2658"/>
                </a:lnTo>
                <a:lnTo>
                  <a:pt x="8414" y="2647"/>
                </a:lnTo>
                <a:lnTo>
                  <a:pt x="8414" y="2638"/>
                </a:lnTo>
                <a:lnTo>
                  <a:pt x="8389" y="2627"/>
                </a:lnTo>
                <a:lnTo>
                  <a:pt x="8368" y="2622"/>
                </a:lnTo>
                <a:lnTo>
                  <a:pt x="8358" y="2620"/>
                </a:lnTo>
                <a:lnTo>
                  <a:pt x="8341" y="2622"/>
                </a:lnTo>
                <a:lnTo>
                  <a:pt x="8336" y="2625"/>
                </a:lnTo>
                <a:lnTo>
                  <a:pt x="8154" y="2755"/>
                </a:lnTo>
                <a:lnTo>
                  <a:pt x="8067" y="2750"/>
                </a:lnTo>
                <a:lnTo>
                  <a:pt x="8001" y="2738"/>
                </a:lnTo>
                <a:lnTo>
                  <a:pt x="7975" y="2729"/>
                </a:lnTo>
                <a:lnTo>
                  <a:pt x="7956" y="2718"/>
                </a:lnTo>
                <a:lnTo>
                  <a:pt x="7942" y="2705"/>
                </a:lnTo>
                <a:lnTo>
                  <a:pt x="7936" y="2698"/>
                </a:lnTo>
                <a:lnTo>
                  <a:pt x="7933" y="2690"/>
                </a:lnTo>
                <a:lnTo>
                  <a:pt x="7855" y="2534"/>
                </a:lnTo>
                <a:lnTo>
                  <a:pt x="7844" y="2521"/>
                </a:lnTo>
                <a:lnTo>
                  <a:pt x="7837" y="2507"/>
                </a:lnTo>
                <a:lnTo>
                  <a:pt x="7831" y="2495"/>
                </a:lnTo>
                <a:lnTo>
                  <a:pt x="7829" y="2487"/>
                </a:lnTo>
                <a:lnTo>
                  <a:pt x="7829" y="2482"/>
                </a:lnTo>
                <a:lnTo>
                  <a:pt x="7833" y="2470"/>
                </a:lnTo>
                <a:lnTo>
                  <a:pt x="7837" y="2455"/>
                </a:lnTo>
                <a:lnTo>
                  <a:pt x="7836" y="2448"/>
                </a:lnTo>
                <a:lnTo>
                  <a:pt x="7833" y="2443"/>
                </a:lnTo>
                <a:lnTo>
                  <a:pt x="7832" y="2438"/>
                </a:lnTo>
                <a:lnTo>
                  <a:pt x="7832" y="2435"/>
                </a:lnTo>
                <a:lnTo>
                  <a:pt x="7829" y="2430"/>
                </a:lnTo>
                <a:lnTo>
                  <a:pt x="7848" y="2417"/>
                </a:lnTo>
                <a:lnTo>
                  <a:pt x="7873" y="2404"/>
                </a:lnTo>
                <a:lnTo>
                  <a:pt x="7904" y="2396"/>
                </a:lnTo>
                <a:lnTo>
                  <a:pt x="7912" y="2395"/>
                </a:lnTo>
                <a:lnTo>
                  <a:pt x="7924" y="2396"/>
                </a:lnTo>
                <a:lnTo>
                  <a:pt x="7935" y="2399"/>
                </a:lnTo>
                <a:lnTo>
                  <a:pt x="7941" y="2401"/>
                </a:lnTo>
                <a:lnTo>
                  <a:pt x="7946" y="2404"/>
                </a:lnTo>
                <a:lnTo>
                  <a:pt x="8037" y="2183"/>
                </a:lnTo>
                <a:lnTo>
                  <a:pt x="8035" y="2171"/>
                </a:lnTo>
                <a:lnTo>
                  <a:pt x="8036" y="2145"/>
                </a:lnTo>
                <a:lnTo>
                  <a:pt x="8045" y="2123"/>
                </a:lnTo>
                <a:lnTo>
                  <a:pt x="8053" y="2113"/>
                </a:lnTo>
                <a:lnTo>
                  <a:pt x="8064" y="2103"/>
                </a:lnTo>
                <a:lnTo>
                  <a:pt x="8076" y="2093"/>
                </a:lnTo>
                <a:lnTo>
                  <a:pt x="8154" y="1755"/>
                </a:lnTo>
                <a:lnTo>
                  <a:pt x="8163" y="1726"/>
                </a:lnTo>
                <a:lnTo>
                  <a:pt x="8167" y="1703"/>
                </a:lnTo>
                <a:lnTo>
                  <a:pt x="8166" y="1694"/>
                </a:lnTo>
                <a:lnTo>
                  <a:pt x="8163" y="1687"/>
                </a:lnTo>
                <a:lnTo>
                  <a:pt x="8162" y="1684"/>
                </a:lnTo>
                <a:lnTo>
                  <a:pt x="8158" y="1682"/>
                </a:lnTo>
                <a:lnTo>
                  <a:pt x="8154" y="1677"/>
                </a:lnTo>
                <a:lnTo>
                  <a:pt x="8148" y="1668"/>
                </a:lnTo>
                <a:lnTo>
                  <a:pt x="8144" y="1662"/>
                </a:lnTo>
                <a:lnTo>
                  <a:pt x="8136" y="1656"/>
                </a:lnTo>
                <a:lnTo>
                  <a:pt x="8127" y="1654"/>
                </a:lnTo>
                <a:lnTo>
                  <a:pt x="8111" y="1653"/>
                </a:lnTo>
                <a:lnTo>
                  <a:pt x="8084" y="1660"/>
                </a:lnTo>
                <a:lnTo>
                  <a:pt x="7855" y="1768"/>
                </a:lnTo>
                <a:lnTo>
                  <a:pt x="7846" y="1768"/>
                </a:lnTo>
                <a:lnTo>
                  <a:pt x="7829" y="1771"/>
                </a:lnTo>
                <a:lnTo>
                  <a:pt x="7817" y="1777"/>
                </a:lnTo>
                <a:lnTo>
                  <a:pt x="7807" y="1787"/>
                </a:lnTo>
                <a:lnTo>
                  <a:pt x="7800" y="1802"/>
                </a:lnTo>
                <a:lnTo>
                  <a:pt x="7798" y="1804"/>
                </a:lnTo>
                <a:lnTo>
                  <a:pt x="7797" y="1804"/>
                </a:lnTo>
                <a:lnTo>
                  <a:pt x="7797" y="1806"/>
                </a:lnTo>
                <a:lnTo>
                  <a:pt x="7796" y="1810"/>
                </a:lnTo>
                <a:lnTo>
                  <a:pt x="7787" y="1822"/>
                </a:lnTo>
                <a:lnTo>
                  <a:pt x="7777" y="1828"/>
                </a:lnTo>
                <a:lnTo>
                  <a:pt x="7776" y="1830"/>
                </a:lnTo>
                <a:lnTo>
                  <a:pt x="7770" y="1832"/>
                </a:lnTo>
                <a:lnTo>
                  <a:pt x="7766" y="1832"/>
                </a:lnTo>
                <a:lnTo>
                  <a:pt x="7763" y="1848"/>
                </a:lnTo>
                <a:lnTo>
                  <a:pt x="7759" y="1859"/>
                </a:lnTo>
                <a:lnTo>
                  <a:pt x="7751" y="1868"/>
                </a:lnTo>
                <a:lnTo>
                  <a:pt x="7747" y="1871"/>
                </a:lnTo>
                <a:lnTo>
                  <a:pt x="7742" y="1875"/>
                </a:lnTo>
                <a:lnTo>
                  <a:pt x="7729" y="1877"/>
                </a:lnTo>
                <a:lnTo>
                  <a:pt x="7722" y="1877"/>
                </a:lnTo>
                <a:lnTo>
                  <a:pt x="7721" y="1878"/>
                </a:lnTo>
                <a:lnTo>
                  <a:pt x="7713" y="1879"/>
                </a:lnTo>
                <a:lnTo>
                  <a:pt x="7705" y="1877"/>
                </a:lnTo>
                <a:lnTo>
                  <a:pt x="7701" y="1877"/>
                </a:lnTo>
                <a:lnTo>
                  <a:pt x="7695" y="1877"/>
                </a:lnTo>
                <a:lnTo>
                  <a:pt x="7675" y="1872"/>
                </a:lnTo>
                <a:lnTo>
                  <a:pt x="7672" y="1871"/>
                </a:lnTo>
                <a:lnTo>
                  <a:pt x="7670" y="1871"/>
                </a:lnTo>
                <a:lnTo>
                  <a:pt x="7666" y="1868"/>
                </a:lnTo>
                <a:lnTo>
                  <a:pt x="7402" y="1613"/>
                </a:lnTo>
                <a:lnTo>
                  <a:pt x="7396" y="1599"/>
                </a:lnTo>
                <a:lnTo>
                  <a:pt x="7394" y="1587"/>
                </a:lnTo>
                <a:lnTo>
                  <a:pt x="7396" y="1574"/>
                </a:lnTo>
                <a:lnTo>
                  <a:pt x="7401" y="1563"/>
                </a:lnTo>
                <a:lnTo>
                  <a:pt x="7408" y="1552"/>
                </a:lnTo>
                <a:lnTo>
                  <a:pt x="7435" y="1531"/>
                </a:lnTo>
                <a:lnTo>
                  <a:pt x="7453" y="1522"/>
                </a:lnTo>
                <a:lnTo>
                  <a:pt x="7465" y="1524"/>
                </a:lnTo>
                <a:lnTo>
                  <a:pt x="7477" y="1525"/>
                </a:lnTo>
                <a:lnTo>
                  <a:pt x="7477" y="1524"/>
                </a:lnTo>
                <a:lnTo>
                  <a:pt x="7487" y="1524"/>
                </a:lnTo>
                <a:lnTo>
                  <a:pt x="7493" y="1522"/>
                </a:lnTo>
                <a:lnTo>
                  <a:pt x="7498" y="1522"/>
                </a:lnTo>
                <a:lnTo>
                  <a:pt x="7516" y="1511"/>
                </a:lnTo>
                <a:lnTo>
                  <a:pt x="7518" y="1509"/>
                </a:lnTo>
                <a:lnTo>
                  <a:pt x="7519" y="1507"/>
                </a:lnTo>
                <a:lnTo>
                  <a:pt x="7524" y="1504"/>
                </a:lnTo>
                <a:lnTo>
                  <a:pt x="7532" y="1495"/>
                </a:lnTo>
                <a:lnTo>
                  <a:pt x="7803" y="1457"/>
                </a:lnTo>
                <a:lnTo>
                  <a:pt x="8053" y="1396"/>
                </a:lnTo>
                <a:lnTo>
                  <a:pt x="8102" y="1392"/>
                </a:lnTo>
                <a:lnTo>
                  <a:pt x="8125" y="1388"/>
                </a:lnTo>
                <a:lnTo>
                  <a:pt x="8127" y="1386"/>
                </a:lnTo>
                <a:lnTo>
                  <a:pt x="8131" y="1385"/>
                </a:lnTo>
                <a:lnTo>
                  <a:pt x="8136" y="1384"/>
                </a:lnTo>
                <a:lnTo>
                  <a:pt x="8142" y="1381"/>
                </a:lnTo>
                <a:lnTo>
                  <a:pt x="8147" y="1379"/>
                </a:lnTo>
                <a:lnTo>
                  <a:pt x="8165" y="1362"/>
                </a:lnTo>
                <a:lnTo>
                  <a:pt x="8168" y="1355"/>
                </a:lnTo>
                <a:lnTo>
                  <a:pt x="8173" y="1351"/>
                </a:lnTo>
                <a:lnTo>
                  <a:pt x="8181" y="1340"/>
                </a:lnTo>
                <a:lnTo>
                  <a:pt x="8193" y="1235"/>
                </a:lnTo>
                <a:lnTo>
                  <a:pt x="8167" y="989"/>
                </a:lnTo>
                <a:lnTo>
                  <a:pt x="8165" y="978"/>
                </a:lnTo>
                <a:lnTo>
                  <a:pt x="8165" y="957"/>
                </a:lnTo>
                <a:lnTo>
                  <a:pt x="8171" y="931"/>
                </a:lnTo>
                <a:lnTo>
                  <a:pt x="8179" y="917"/>
                </a:lnTo>
                <a:lnTo>
                  <a:pt x="8191" y="905"/>
                </a:lnTo>
                <a:lnTo>
                  <a:pt x="8197" y="900"/>
                </a:lnTo>
                <a:lnTo>
                  <a:pt x="8214" y="892"/>
                </a:lnTo>
                <a:lnTo>
                  <a:pt x="8223" y="889"/>
                </a:lnTo>
                <a:lnTo>
                  <a:pt x="8245" y="886"/>
                </a:lnTo>
                <a:lnTo>
                  <a:pt x="8361" y="886"/>
                </a:lnTo>
                <a:lnTo>
                  <a:pt x="8491" y="899"/>
                </a:lnTo>
                <a:lnTo>
                  <a:pt x="8542" y="957"/>
                </a:lnTo>
                <a:lnTo>
                  <a:pt x="8571" y="1002"/>
                </a:lnTo>
                <a:lnTo>
                  <a:pt x="8585" y="1033"/>
                </a:lnTo>
                <a:lnTo>
                  <a:pt x="8601" y="1080"/>
                </a:lnTo>
                <a:lnTo>
                  <a:pt x="8608" y="1128"/>
                </a:lnTo>
                <a:lnTo>
                  <a:pt x="8608" y="1144"/>
                </a:lnTo>
                <a:lnTo>
                  <a:pt x="8601" y="1153"/>
                </a:lnTo>
                <a:lnTo>
                  <a:pt x="8591" y="1172"/>
                </a:lnTo>
                <a:lnTo>
                  <a:pt x="8585" y="1188"/>
                </a:lnTo>
                <a:lnTo>
                  <a:pt x="8582" y="1202"/>
                </a:lnTo>
                <a:lnTo>
                  <a:pt x="8582" y="1210"/>
                </a:lnTo>
                <a:lnTo>
                  <a:pt x="8641" y="1212"/>
                </a:lnTo>
                <a:lnTo>
                  <a:pt x="8659" y="1216"/>
                </a:lnTo>
                <a:lnTo>
                  <a:pt x="8679" y="1224"/>
                </a:lnTo>
                <a:lnTo>
                  <a:pt x="8733" y="1259"/>
                </a:lnTo>
                <a:lnTo>
                  <a:pt x="8762" y="1272"/>
                </a:lnTo>
                <a:lnTo>
                  <a:pt x="8764" y="1272"/>
                </a:lnTo>
                <a:lnTo>
                  <a:pt x="8765" y="1273"/>
                </a:lnTo>
                <a:lnTo>
                  <a:pt x="8770" y="1274"/>
                </a:lnTo>
                <a:lnTo>
                  <a:pt x="8777" y="1275"/>
                </a:lnTo>
                <a:lnTo>
                  <a:pt x="8855" y="1366"/>
                </a:lnTo>
                <a:lnTo>
                  <a:pt x="8875" y="1385"/>
                </a:lnTo>
                <a:lnTo>
                  <a:pt x="8882" y="1396"/>
                </a:lnTo>
                <a:lnTo>
                  <a:pt x="8887" y="1407"/>
                </a:lnTo>
                <a:close/>
                <a:moveTo>
                  <a:pt x="6519" y="1171"/>
                </a:moveTo>
                <a:lnTo>
                  <a:pt x="6614" y="1209"/>
                </a:lnTo>
                <a:lnTo>
                  <a:pt x="6697" y="1258"/>
                </a:lnTo>
                <a:lnTo>
                  <a:pt x="6767" y="1313"/>
                </a:lnTo>
                <a:lnTo>
                  <a:pt x="6826" y="1380"/>
                </a:lnTo>
                <a:lnTo>
                  <a:pt x="6870" y="1454"/>
                </a:lnTo>
                <a:lnTo>
                  <a:pt x="6883" y="1483"/>
                </a:lnTo>
                <a:lnTo>
                  <a:pt x="6871" y="1494"/>
                </a:lnTo>
                <a:lnTo>
                  <a:pt x="6869" y="1494"/>
                </a:lnTo>
                <a:lnTo>
                  <a:pt x="6864" y="1498"/>
                </a:lnTo>
                <a:lnTo>
                  <a:pt x="6863" y="1498"/>
                </a:lnTo>
                <a:lnTo>
                  <a:pt x="6858" y="1504"/>
                </a:lnTo>
                <a:lnTo>
                  <a:pt x="6853" y="1505"/>
                </a:lnTo>
                <a:lnTo>
                  <a:pt x="6852" y="1505"/>
                </a:lnTo>
                <a:lnTo>
                  <a:pt x="6850" y="1507"/>
                </a:lnTo>
                <a:lnTo>
                  <a:pt x="6845" y="1509"/>
                </a:lnTo>
                <a:lnTo>
                  <a:pt x="6844" y="1509"/>
                </a:lnTo>
                <a:lnTo>
                  <a:pt x="6842" y="1511"/>
                </a:lnTo>
                <a:lnTo>
                  <a:pt x="6824" y="1517"/>
                </a:lnTo>
                <a:lnTo>
                  <a:pt x="6803" y="1522"/>
                </a:lnTo>
                <a:lnTo>
                  <a:pt x="6779" y="1524"/>
                </a:lnTo>
                <a:lnTo>
                  <a:pt x="6726" y="1522"/>
                </a:lnTo>
                <a:lnTo>
                  <a:pt x="6429" y="1574"/>
                </a:lnTo>
                <a:lnTo>
                  <a:pt x="6412" y="1578"/>
                </a:lnTo>
                <a:lnTo>
                  <a:pt x="6399" y="1579"/>
                </a:lnTo>
                <a:lnTo>
                  <a:pt x="6388" y="1576"/>
                </a:lnTo>
                <a:lnTo>
                  <a:pt x="6383" y="1574"/>
                </a:lnTo>
                <a:lnTo>
                  <a:pt x="6379" y="1571"/>
                </a:lnTo>
                <a:lnTo>
                  <a:pt x="6376" y="1566"/>
                </a:lnTo>
                <a:lnTo>
                  <a:pt x="6372" y="1561"/>
                </a:lnTo>
                <a:lnTo>
                  <a:pt x="6367" y="1547"/>
                </a:lnTo>
                <a:lnTo>
                  <a:pt x="6364" y="1538"/>
                </a:lnTo>
                <a:lnTo>
                  <a:pt x="6360" y="1473"/>
                </a:lnTo>
                <a:lnTo>
                  <a:pt x="6355" y="1440"/>
                </a:lnTo>
                <a:lnTo>
                  <a:pt x="6342" y="1406"/>
                </a:lnTo>
                <a:lnTo>
                  <a:pt x="6327" y="1375"/>
                </a:lnTo>
                <a:lnTo>
                  <a:pt x="6306" y="1344"/>
                </a:lnTo>
                <a:lnTo>
                  <a:pt x="6254" y="1287"/>
                </a:lnTo>
                <a:lnTo>
                  <a:pt x="6220" y="1262"/>
                </a:lnTo>
                <a:lnTo>
                  <a:pt x="6221" y="1221"/>
                </a:lnTo>
                <a:lnTo>
                  <a:pt x="6232" y="1176"/>
                </a:lnTo>
                <a:lnTo>
                  <a:pt x="6240" y="1159"/>
                </a:lnTo>
                <a:lnTo>
                  <a:pt x="6246" y="1150"/>
                </a:lnTo>
                <a:lnTo>
                  <a:pt x="6262" y="1131"/>
                </a:lnTo>
                <a:lnTo>
                  <a:pt x="6277" y="1122"/>
                </a:lnTo>
                <a:lnTo>
                  <a:pt x="6286" y="1119"/>
                </a:lnTo>
                <a:lnTo>
                  <a:pt x="6519" y="1171"/>
                </a:lnTo>
                <a:close/>
                <a:moveTo>
                  <a:pt x="3704" y="1874"/>
                </a:moveTo>
                <a:lnTo>
                  <a:pt x="3704" y="1881"/>
                </a:lnTo>
                <a:lnTo>
                  <a:pt x="3705" y="1884"/>
                </a:lnTo>
                <a:lnTo>
                  <a:pt x="3708" y="1895"/>
                </a:lnTo>
                <a:lnTo>
                  <a:pt x="3708" y="1902"/>
                </a:lnTo>
                <a:lnTo>
                  <a:pt x="3709" y="1906"/>
                </a:lnTo>
                <a:lnTo>
                  <a:pt x="3710" y="1917"/>
                </a:lnTo>
                <a:lnTo>
                  <a:pt x="3709" y="1926"/>
                </a:lnTo>
                <a:lnTo>
                  <a:pt x="3708" y="1931"/>
                </a:lnTo>
                <a:lnTo>
                  <a:pt x="3708" y="1937"/>
                </a:lnTo>
                <a:lnTo>
                  <a:pt x="3704" y="1956"/>
                </a:lnTo>
                <a:lnTo>
                  <a:pt x="3702" y="1958"/>
                </a:lnTo>
                <a:lnTo>
                  <a:pt x="3698" y="1972"/>
                </a:lnTo>
                <a:lnTo>
                  <a:pt x="3694" y="1981"/>
                </a:lnTo>
                <a:lnTo>
                  <a:pt x="3690" y="1990"/>
                </a:lnTo>
                <a:lnTo>
                  <a:pt x="3711" y="1990"/>
                </a:lnTo>
                <a:lnTo>
                  <a:pt x="3696" y="1994"/>
                </a:lnTo>
                <a:lnTo>
                  <a:pt x="3683" y="2002"/>
                </a:lnTo>
                <a:lnTo>
                  <a:pt x="3673" y="2011"/>
                </a:lnTo>
                <a:lnTo>
                  <a:pt x="3658" y="2037"/>
                </a:lnTo>
                <a:lnTo>
                  <a:pt x="3650" y="2071"/>
                </a:lnTo>
                <a:lnTo>
                  <a:pt x="3649" y="2113"/>
                </a:lnTo>
                <a:lnTo>
                  <a:pt x="3644" y="2128"/>
                </a:lnTo>
                <a:lnTo>
                  <a:pt x="3644" y="2133"/>
                </a:lnTo>
                <a:lnTo>
                  <a:pt x="3642" y="2137"/>
                </a:lnTo>
                <a:lnTo>
                  <a:pt x="3641" y="2142"/>
                </a:lnTo>
                <a:lnTo>
                  <a:pt x="3639" y="2144"/>
                </a:lnTo>
                <a:lnTo>
                  <a:pt x="3638" y="2150"/>
                </a:lnTo>
                <a:lnTo>
                  <a:pt x="3633" y="2155"/>
                </a:lnTo>
                <a:lnTo>
                  <a:pt x="3630" y="2162"/>
                </a:lnTo>
                <a:lnTo>
                  <a:pt x="3623" y="2165"/>
                </a:lnTo>
                <a:lnTo>
                  <a:pt x="3617" y="2170"/>
                </a:lnTo>
                <a:lnTo>
                  <a:pt x="3603" y="2175"/>
                </a:lnTo>
                <a:lnTo>
                  <a:pt x="3586" y="2175"/>
                </a:lnTo>
                <a:lnTo>
                  <a:pt x="3577" y="2174"/>
                </a:lnTo>
                <a:lnTo>
                  <a:pt x="3572" y="2173"/>
                </a:lnTo>
                <a:lnTo>
                  <a:pt x="3569" y="2173"/>
                </a:lnTo>
                <a:lnTo>
                  <a:pt x="3202" y="2519"/>
                </a:lnTo>
                <a:lnTo>
                  <a:pt x="3203" y="2525"/>
                </a:lnTo>
                <a:lnTo>
                  <a:pt x="3205" y="2529"/>
                </a:lnTo>
                <a:lnTo>
                  <a:pt x="3214" y="2542"/>
                </a:lnTo>
                <a:lnTo>
                  <a:pt x="3344" y="2683"/>
                </a:lnTo>
                <a:lnTo>
                  <a:pt x="3358" y="2689"/>
                </a:lnTo>
                <a:lnTo>
                  <a:pt x="3375" y="2695"/>
                </a:lnTo>
                <a:lnTo>
                  <a:pt x="3404" y="2696"/>
                </a:lnTo>
                <a:lnTo>
                  <a:pt x="3434" y="2685"/>
                </a:lnTo>
                <a:lnTo>
                  <a:pt x="3485" y="2646"/>
                </a:lnTo>
                <a:lnTo>
                  <a:pt x="3550" y="2599"/>
                </a:lnTo>
                <a:lnTo>
                  <a:pt x="3577" y="2585"/>
                </a:lnTo>
                <a:lnTo>
                  <a:pt x="3588" y="2579"/>
                </a:lnTo>
                <a:lnTo>
                  <a:pt x="3812" y="2397"/>
                </a:lnTo>
                <a:lnTo>
                  <a:pt x="4078" y="2254"/>
                </a:lnTo>
                <a:lnTo>
                  <a:pt x="4240" y="2132"/>
                </a:lnTo>
                <a:lnTo>
                  <a:pt x="4256" y="2107"/>
                </a:lnTo>
                <a:lnTo>
                  <a:pt x="4271" y="2087"/>
                </a:lnTo>
                <a:lnTo>
                  <a:pt x="4289" y="2071"/>
                </a:lnTo>
                <a:lnTo>
                  <a:pt x="4324" y="2050"/>
                </a:lnTo>
                <a:lnTo>
                  <a:pt x="4343" y="2047"/>
                </a:lnTo>
                <a:lnTo>
                  <a:pt x="4362" y="2047"/>
                </a:lnTo>
                <a:lnTo>
                  <a:pt x="4383" y="2050"/>
                </a:lnTo>
                <a:lnTo>
                  <a:pt x="4506" y="2193"/>
                </a:lnTo>
                <a:lnTo>
                  <a:pt x="4628" y="2376"/>
                </a:lnTo>
                <a:lnTo>
                  <a:pt x="4455" y="2525"/>
                </a:lnTo>
                <a:lnTo>
                  <a:pt x="4404" y="2553"/>
                </a:lnTo>
                <a:lnTo>
                  <a:pt x="4392" y="2556"/>
                </a:lnTo>
                <a:lnTo>
                  <a:pt x="4383" y="2561"/>
                </a:lnTo>
                <a:lnTo>
                  <a:pt x="4118" y="2724"/>
                </a:lnTo>
                <a:lnTo>
                  <a:pt x="3793" y="2886"/>
                </a:lnTo>
                <a:lnTo>
                  <a:pt x="3772" y="2886"/>
                </a:lnTo>
                <a:lnTo>
                  <a:pt x="3759" y="2910"/>
                </a:lnTo>
                <a:lnTo>
                  <a:pt x="3754" y="2913"/>
                </a:lnTo>
                <a:lnTo>
                  <a:pt x="3751" y="2918"/>
                </a:lnTo>
                <a:lnTo>
                  <a:pt x="3741" y="2927"/>
                </a:lnTo>
                <a:lnTo>
                  <a:pt x="3730" y="2930"/>
                </a:lnTo>
                <a:lnTo>
                  <a:pt x="3719" y="2931"/>
                </a:lnTo>
                <a:lnTo>
                  <a:pt x="3690" y="2928"/>
                </a:lnTo>
                <a:lnTo>
                  <a:pt x="3956" y="3192"/>
                </a:lnTo>
                <a:lnTo>
                  <a:pt x="4118" y="3294"/>
                </a:lnTo>
                <a:lnTo>
                  <a:pt x="4232" y="3337"/>
                </a:lnTo>
                <a:lnTo>
                  <a:pt x="4238" y="3340"/>
                </a:lnTo>
                <a:lnTo>
                  <a:pt x="4389" y="3399"/>
                </a:lnTo>
                <a:lnTo>
                  <a:pt x="4404" y="3403"/>
                </a:lnTo>
                <a:lnTo>
                  <a:pt x="4416" y="3410"/>
                </a:lnTo>
                <a:lnTo>
                  <a:pt x="4426" y="3411"/>
                </a:lnTo>
                <a:lnTo>
                  <a:pt x="4429" y="3411"/>
                </a:lnTo>
                <a:lnTo>
                  <a:pt x="4435" y="3415"/>
                </a:lnTo>
                <a:lnTo>
                  <a:pt x="4439" y="3415"/>
                </a:lnTo>
                <a:lnTo>
                  <a:pt x="4441" y="3416"/>
                </a:lnTo>
                <a:lnTo>
                  <a:pt x="4445" y="3417"/>
                </a:lnTo>
                <a:lnTo>
                  <a:pt x="4462" y="3426"/>
                </a:lnTo>
                <a:lnTo>
                  <a:pt x="4495" y="3447"/>
                </a:lnTo>
                <a:lnTo>
                  <a:pt x="4504" y="3451"/>
                </a:lnTo>
                <a:lnTo>
                  <a:pt x="4505" y="3451"/>
                </a:lnTo>
                <a:lnTo>
                  <a:pt x="4512" y="3454"/>
                </a:lnTo>
                <a:lnTo>
                  <a:pt x="4520" y="3456"/>
                </a:lnTo>
                <a:lnTo>
                  <a:pt x="4526" y="3457"/>
                </a:lnTo>
                <a:lnTo>
                  <a:pt x="4553" y="3467"/>
                </a:lnTo>
                <a:lnTo>
                  <a:pt x="4585" y="3490"/>
                </a:lnTo>
                <a:lnTo>
                  <a:pt x="4594" y="3500"/>
                </a:lnTo>
                <a:lnTo>
                  <a:pt x="4608" y="3518"/>
                </a:lnTo>
                <a:lnTo>
                  <a:pt x="4637" y="3523"/>
                </a:lnTo>
                <a:lnTo>
                  <a:pt x="4653" y="3525"/>
                </a:lnTo>
                <a:lnTo>
                  <a:pt x="4698" y="3552"/>
                </a:lnTo>
                <a:lnTo>
                  <a:pt x="4730" y="3581"/>
                </a:lnTo>
                <a:lnTo>
                  <a:pt x="4769" y="3604"/>
                </a:lnTo>
                <a:lnTo>
                  <a:pt x="4807" y="3621"/>
                </a:lnTo>
                <a:lnTo>
                  <a:pt x="4822" y="3625"/>
                </a:lnTo>
                <a:lnTo>
                  <a:pt x="4831" y="3625"/>
                </a:lnTo>
                <a:lnTo>
                  <a:pt x="4840" y="3626"/>
                </a:lnTo>
                <a:lnTo>
                  <a:pt x="4857" y="3625"/>
                </a:lnTo>
                <a:lnTo>
                  <a:pt x="4865" y="3622"/>
                </a:lnTo>
                <a:lnTo>
                  <a:pt x="4873" y="3621"/>
                </a:lnTo>
                <a:lnTo>
                  <a:pt x="4879" y="3634"/>
                </a:lnTo>
                <a:lnTo>
                  <a:pt x="4887" y="3645"/>
                </a:lnTo>
                <a:lnTo>
                  <a:pt x="4898" y="3652"/>
                </a:lnTo>
                <a:lnTo>
                  <a:pt x="4912" y="3655"/>
                </a:lnTo>
                <a:lnTo>
                  <a:pt x="4948" y="3654"/>
                </a:lnTo>
                <a:lnTo>
                  <a:pt x="4996" y="3642"/>
                </a:lnTo>
                <a:lnTo>
                  <a:pt x="5118" y="3764"/>
                </a:lnTo>
                <a:lnTo>
                  <a:pt x="5254" y="3764"/>
                </a:lnTo>
                <a:lnTo>
                  <a:pt x="5278" y="3768"/>
                </a:lnTo>
                <a:lnTo>
                  <a:pt x="5299" y="3777"/>
                </a:lnTo>
                <a:lnTo>
                  <a:pt x="5314" y="3794"/>
                </a:lnTo>
                <a:lnTo>
                  <a:pt x="5321" y="3805"/>
                </a:lnTo>
                <a:lnTo>
                  <a:pt x="5453" y="3811"/>
                </a:lnTo>
                <a:lnTo>
                  <a:pt x="5519" y="3827"/>
                </a:lnTo>
                <a:lnTo>
                  <a:pt x="5547" y="3838"/>
                </a:lnTo>
                <a:lnTo>
                  <a:pt x="5569" y="3851"/>
                </a:lnTo>
                <a:lnTo>
                  <a:pt x="5587" y="3866"/>
                </a:lnTo>
                <a:lnTo>
                  <a:pt x="5607" y="3849"/>
                </a:lnTo>
                <a:lnTo>
                  <a:pt x="5616" y="3844"/>
                </a:lnTo>
                <a:lnTo>
                  <a:pt x="5627" y="3839"/>
                </a:lnTo>
                <a:lnTo>
                  <a:pt x="5648" y="3838"/>
                </a:lnTo>
                <a:lnTo>
                  <a:pt x="5658" y="3839"/>
                </a:lnTo>
                <a:lnTo>
                  <a:pt x="5669" y="3846"/>
                </a:lnTo>
                <a:lnTo>
                  <a:pt x="5708" y="3880"/>
                </a:lnTo>
                <a:lnTo>
                  <a:pt x="5749" y="3907"/>
                </a:lnTo>
                <a:lnTo>
                  <a:pt x="5689" y="3947"/>
                </a:lnTo>
                <a:lnTo>
                  <a:pt x="5682" y="3960"/>
                </a:lnTo>
                <a:lnTo>
                  <a:pt x="5670" y="4028"/>
                </a:lnTo>
                <a:lnTo>
                  <a:pt x="5669" y="4049"/>
                </a:lnTo>
                <a:lnTo>
                  <a:pt x="5649" y="4049"/>
                </a:lnTo>
                <a:lnTo>
                  <a:pt x="5617" y="4054"/>
                </a:lnTo>
                <a:lnTo>
                  <a:pt x="5597" y="4063"/>
                </a:lnTo>
                <a:lnTo>
                  <a:pt x="5592" y="4071"/>
                </a:lnTo>
                <a:lnTo>
                  <a:pt x="5588" y="4080"/>
                </a:lnTo>
                <a:lnTo>
                  <a:pt x="5587" y="4089"/>
                </a:lnTo>
                <a:lnTo>
                  <a:pt x="5577" y="4093"/>
                </a:lnTo>
                <a:lnTo>
                  <a:pt x="5517" y="4124"/>
                </a:lnTo>
                <a:lnTo>
                  <a:pt x="5477" y="4138"/>
                </a:lnTo>
                <a:lnTo>
                  <a:pt x="5465" y="4140"/>
                </a:lnTo>
                <a:lnTo>
                  <a:pt x="5461" y="4140"/>
                </a:lnTo>
                <a:lnTo>
                  <a:pt x="5455" y="4144"/>
                </a:lnTo>
                <a:lnTo>
                  <a:pt x="5433" y="4151"/>
                </a:lnTo>
                <a:lnTo>
                  <a:pt x="5423" y="4151"/>
                </a:lnTo>
                <a:lnTo>
                  <a:pt x="5420" y="4152"/>
                </a:lnTo>
                <a:lnTo>
                  <a:pt x="5334" y="4165"/>
                </a:lnTo>
                <a:lnTo>
                  <a:pt x="5220" y="4171"/>
                </a:lnTo>
                <a:lnTo>
                  <a:pt x="4852" y="4233"/>
                </a:lnTo>
                <a:lnTo>
                  <a:pt x="4741" y="4182"/>
                </a:lnTo>
                <a:lnTo>
                  <a:pt x="4710" y="4171"/>
                </a:lnTo>
                <a:lnTo>
                  <a:pt x="4704" y="4170"/>
                </a:lnTo>
                <a:lnTo>
                  <a:pt x="4698" y="4170"/>
                </a:lnTo>
                <a:lnTo>
                  <a:pt x="4654" y="4161"/>
                </a:lnTo>
                <a:lnTo>
                  <a:pt x="4596" y="4140"/>
                </a:lnTo>
                <a:lnTo>
                  <a:pt x="4592" y="4139"/>
                </a:lnTo>
                <a:lnTo>
                  <a:pt x="4567" y="4131"/>
                </a:lnTo>
                <a:lnTo>
                  <a:pt x="4240" y="4049"/>
                </a:lnTo>
                <a:lnTo>
                  <a:pt x="3996" y="3927"/>
                </a:lnTo>
                <a:lnTo>
                  <a:pt x="3996" y="3912"/>
                </a:lnTo>
                <a:lnTo>
                  <a:pt x="3994" y="3901"/>
                </a:lnTo>
                <a:lnTo>
                  <a:pt x="3989" y="3891"/>
                </a:lnTo>
                <a:lnTo>
                  <a:pt x="3986" y="3886"/>
                </a:lnTo>
                <a:lnTo>
                  <a:pt x="3979" y="3881"/>
                </a:lnTo>
                <a:lnTo>
                  <a:pt x="3972" y="3880"/>
                </a:lnTo>
                <a:lnTo>
                  <a:pt x="3964" y="3881"/>
                </a:lnTo>
                <a:lnTo>
                  <a:pt x="3956" y="3886"/>
                </a:lnTo>
                <a:lnTo>
                  <a:pt x="3650" y="3559"/>
                </a:lnTo>
                <a:lnTo>
                  <a:pt x="3630" y="3585"/>
                </a:lnTo>
                <a:lnTo>
                  <a:pt x="3609" y="3604"/>
                </a:lnTo>
                <a:lnTo>
                  <a:pt x="3588" y="3616"/>
                </a:lnTo>
                <a:lnTo>
                  <a:pt x="3578" y="3621"/>
                </a:lnTo>
                <a:lnTo>
                  <a:pt x="3569" y="3621"/>
                </a:lnTo>
                <a:lnTo>
                  <a:pt x="3553" y="3629"/>
                </a:lnTo>
                <a:lnTo>
                  <a:pt x="3533" y="3653"/>
                </a:lnTo>
                <a:lnTo>
                  <a:pt x="3522" y="3678"/>
                </a:lnTo>
                <a:lnTo>
                  <a:pt x="3521" y="3693"/>
                </a:lnTo>
                <a:lnTo>
                  <a:pt x="3522" y="3708"/>
                </a:lnTo>
                <a:lnTo>
                  <a:pt x="3528" y="3724"/>
                </a:lnTo>
                <a:lnTo>
                  <a:pt x="3509" y="3741"/>
                </a:lnTo>
                <a:lnTo>
                  <a:pt x="3496" y="3763"/>
                </a:lnTo>
                <a:lnTo>
                  <a:pt x="3489" y="3783"/>
                </a:lnTo>
                <a:lnTo>
                  <a:pt x="3487" y="3805"/>
                </a:lnTo>
                <a:lnTo>
                  <a:pt x="3466" y="3886"/>
                </a:lnTo>
                <a:lnTo>
                  <a:pt x="3459" y="3898"/>
                </a:lnTo>
                <a:lnTo>
                  <a:pt x="3455" y="3911"/>
                </a:lnTo>
                <a:lnTo>
                  <a:pt x="3446" y="3927"/>
                </a:lnTo>
                <a:lnTo>
                  <a:pt x="3426" y="4089"/>
                </a:lnTo>
                <a:lnTo>
                  <a:pt x="3344" y="4213"/>
                </a:lnTo>
                <a:lnTo>
                  <a:pt x="3344" y="4214"/>
                </a:lnTo>
                <a:lnTo>
                  <a:pt x="3351" y="4230"/>
                </a:lnTo>
                <a:lnTo>
                  <a:pt x="3353" y="4238"/>
                </a:lnTo>
                <a:lnTo>
                  <a:pt x="3355" y="4248"/>
                </a:lnTo>
                <a:lnTo>
                  <a:pt x="3353" y="4254"/>
                </a:lnTo>
                <a:lnTo>
                  <a:pt x="3351" y="4261"/>
                </a:lnTo>
                <a:lnTo>
                  <a:pt x="3349" y="4263"/>
                </a:lnTo>
                <a:lnTo>
                  <a:pt x="3348" y="4263"/>
                </a:lnTo>
                <a:lnTo>
                  <a:pt x="3348" y="4266"/>
                </a:lnTo>
                <a:lnTo>
                  <a:pt x="3344" y="4274"/>
                </a:lnTo>
                <a:lnTo>
                  <a:pt x="3334" y="4282"/>
                </a:lnTo>
                <a:lnTo>
                  <a:pt x="3318" y="4299"/>
                </a:lnTo>
                <a:lnTo>
                  <a:pt x="3313" y="4308"/>
                </a:lnTo>
                <a:lnTo>
                  <a:pt x="3307" y="4315"/>
                </a:lnTo>
                <a:lnTo>
                  <a:pt x="3303" y="4329"/>
                </a:lnTo>
                <a:lnTo>
                  <a:pt x="3303" y="4335"/>
                </a:lnTo>
                <a:lnTo>
                  <a:pt x="3284" y="4342"/>
                </a:lnTo>
                <a:lnTo>
                  <a:pt x="3274" y="4346"/>
                </a:lnTo>
                <a:lnTo>
                  <a:pt x="3253" y="4370"/>
                </a:lnTo>
                <a:lnTo>
                  <a:pt x="3233" y="4414"/>
                </a:lnTo>
                <a:lnTo>
                  <a:pt x="3223" y="4478"/>
                </a:lnTo>
                <a:lnTo>
                  <a:pt x="3222" y="4517"/>
                </a:lnTo>
                <a:lnTo>
                  <a:pt x="3211" y="4524"/>
                </a:lnTo>
                <a:lnTo>
                  <a:pt x="3186" y="4541"/>
                </a:lnTo>
                <a:lnTo>
                  <a:pt x="3161" y="4566"/>
                </a:lnTo>
                <a:lnTo>
                  <a:pt x="3133" y="4599"/>
                </a:lnTo>
                <a:lnTo>
                  <a:pt x="3108" y="4638"/>
                </a:lnTo>
                <a:lnTo>
                  <a:pt x="3106" y="4638"/>
                </a:lnTo>
                <a:lnTo>
                  <a:pt x="3098" y="4655"/>
                </a:lnTo>
                <a:lnTo>
                  <a:pt x="3074" y="4682"/>
                </a:lnTo>
                <a:lnTo>
                  <a:pt x="3045" y="4696"/>
                </a:lnTo>
                <a:lnTo>
                  <a:pt x="3037" y="4696"/>
                </a:lnTo>
                <a:lnTo>
                  <a:pt x="3037" y="4697"/>
                </a:lnTo>
                <a:lnTo>
                  <a:pt x="3031" y="4700"/>
                </a:lnTo>
                <a:lnTo>
                  <a:pt x="3018" y="4703"/>
                </a:lnTo>
                <a:lnTo>
                  <a:pt x="2972" y="4687"/>
                </a:lnTo>
                <a:lnTo>
                  <a:pt x="2955" y="4685"/>
                </a:lnTo>
                <a:lnTo>
                  <a:pt x="2941" y="4686"/>
                </a:lnTo>
                <a:lnTo>
                  <a:pt x="2930" y="4689"/>
                </a:lnTo>
                <a:lnTo>
                  <a:pt x="2922" y="4697"/>
                </a:lnTo>
                <a:lnTo>
                  <a:pt x="2917" y="4708"/>
                </a:lnTo>
                <a:lnTo>
                  <a:pt x="2915" y="4723"/>
                </a:lnTo>
                <a:lnTo>
                  <a:pt x="2866" y="4707"/>
                </a:lnTo>
                <a:lnTo>
                  <a:pt x="2819" y="4682"/>
                </a:lnTo>
                <a:lnTo>
                  <a:pt x="2795" y="4664"/>
                </a:lnTo>
                <a:lnTo>
                  <a:pt x="2751" y="4623"/>
                </a:lnTo>
                <a:lnTo>
                  <a:pt x="2609" y="4457"/>
                </a:lnTo>
                <a:lnTo>
                  <a:pt x="2613" y="4445"/>
                </a:lnTo>
                <a:lnTo>
                  <a:pt x="2613" y="4435"/>
                </a:lnTo>
                <a:lnTo>
                  <a:pt x="2614" y="4433"/>
                </a:lnTo>
                <a:lnTo>
                  <a:pt x="2609" y="4420"/>
                </a:lnTo>
                <a:lnTo>
                  <a:pt x="2604" y="4405"/>
                </a:lnTo>
                <a:lnTo>
                  <a:pt x="2583" y="4371"/>
                </a:lnTo>
                <a:lnTo>
                  <a:pt x="2526" y="4306"/>
                </a:lnTo>
                <a:lnTo>
                  <a:pt x="2521" y="4293"/>
                </a:lnTo>
                <a:lnTo>
                  <a:pt x="2523" y="4283"/>
                </a:lnTo>
                <a:lnTo>
                  <a:pt x="2527" y="4273"/>
                </a:lnTo>
                <a:lnTo>
                  <a:pt x="2536" y="4265"/>
                </a:lnTo>
                <a:lnTo>
                  <a:pt x="2550" y="4259"/>
                </a:lnTo>
                <a:lnTo>
                  <a:pt x="2569" y="4253"/>
                </a:lnTo>
                <a:lnTo>
                  <a:pt x="2600" y="4183"/>
                </a:lnTo>
                <a:lnTo>
                  <a:pt x="2609" y="4114"/>
                </a:lnTo>
                <a:lnTo>
                  <a:pt x="2609" y="4098"/>
                </a:lnTo>
                <a:lnTo>
                  <a:pt x="2600" y="4049"/>
                </a:lnTo>
                <a:lnTo>
                  <a:pt x="2569" y="3988"/>
                </a:lnTo>
                <a:lnTo>
                  <a:pt x="2569" y="3500"/>
                </a:lnTo>
                <a:lnTo>
                  <a:pt x="2528" y="3417"/>
                </a:lnTo>
                <a:lnTo>
                  <a:pt x="2523" y="3448"/>
                </a:lnTo>
                <a:lnTo>
                  <a:pt x="2507" y="3483"/>
                </a:lnTo>
                <a:lnTo>
                  <a:pt x="2481" y="3520"/>
                </a:lnTo>
                <a:lnTo>
                  <a:pt x="2431" y="3578"/>
                </a:lnTo>
                <a:lnTo>
                  <a:pt x="2384" y="3645"/>
                </a:lnTo>
                <a:lnTo>
                  <a:pt x="2370" y="3670"/>
                </a:lnTo>
                <a:lnTo>
                  <a:pt x="2365" y="3683"/>
                </a:lnTo>
                <a:lnTo>
                  <a:pt x="2341" y="3693"/>
                </a:lnTo>
                <a:lnTo>
                  <a:pt x="2308" y="3716"/>
                </a:lnTo>
                <a:lnTo>
                  <a:pt x="2298" y="3728"/>
                </a:lnTo>
                <a:lnTo>
                  <a:pt x="2291" y="3741"/>
                </a:lnTo>
                <a:lnTo>
                  <a:pt x="2291" y="3755"/>
                </a:lnTo>
                <a:lnTo>
                  <a:pt x="2294" y="3768"/>
                </a:lnTo>
                <a:lnTo>
                  <a:pt x="2303" y="3785"/>
                </a:lnTo>
                <a:lnTo>
                  <a:pt x="2121" y="4029"/>
                </a:lnTo>
                <a:lnTo>
                  <a:pt x="1794" y="4416"/>
                </a:lnTo>
                <a:lnTo>
                  <a:pt x="1611" y="4477"/>
                </a:lnTo>
                <a:lnTo>
                  <a:pt x="1601" y="4486"/>
                </a:lnTo>
                <a:lnTo>
                  <a:pt x="1594" y="4497"/>
                </a:lnTo>
                <a:lnTo>
                  <a:pt x="1592" y="4506"/>
                </a:lnTo>
                <a:lnTo>
                  <a:pt x="1591" y="4517"/>
                </a:lnTo>
                <a:lnTo>
                  <a:pt x="1625" y="4559"/>
                </a:lnTo>
                <a:lnTo>
                  <a:pt x="1655" y="4606"/>
                </a:lnTo>
                <a:lnTo>
                  <a:pt x="1674" y="4656"/>
                </a:lnTo>
                <a:lnTo>
                  <a:pt x="1687" y="4710"/>
                </a:lnTo>
                <a:lnTo>
                  <a:pt x="1688" y="4799"/>
                </a:lnTo>
                <a:lnTo>
                  <a:pt x="1673" y="4896"/>
                </a:lnTo>
                <a:lnTo>
                  <a:pt x="1645" y="4995"/>
                </a:lnTo>
                <a:lnTo>
                  <a:pt x="1631" y="5017"/>
                </a:lnTo>
                <a:lnTo>
                  <a:pt x="1617" y="5027"/>
                </a:lnTo>
                <a:lnTo>
                  <a:pt x="1611" y="5030"/>
                </a:lnTo>
                <a:lnTo>
                  <a:pt x="1605" y="5035"/>
                </a:lnTo>
                <a:lnTo>
                  <a:pt x="1571" y="5049"/>
                </a:lnTo>
                <a:lnTo>
                  <a:pt x="1532" y="5059"/>
                </a:lnTo>
                <a:lnTo>
                  <a:pt x="1483" y="5081"/>
                </a:lnTo>
                <a:lnTo>
                  <a:pt x="1448" y="5110"/>
                </a:lnTo>
                <a:lnTo>
                  <a:pt x="1305" y="4988"/>
                </a:lnTo>
                <a:lnTo>
                  <a:pt x="1204" y="4866"/>
                </a:lnTo>
                <a:lnTo>
                  <a:pt x="1204" y="4845"/>
                </a:lnTo>
                <a:lnTo>
                  <a:pt x="1208" y="4811"/>
                </a:lnTo>
                <a:lnTo>
                  <a:pt x="1217" y="4786"/>
                </a:lnTo>
                <a:lnTo>
                  <a:pt x="1234" y="4768"/>
                </a:lnTo>
                <a:lnTo>
                  <a:pt x="1245" y="4764"/>
                </a:lnTo>
                <a:lnTo>
                  <a:pt x="1209" y="4734"/>
                </a:lnTo>
                <a:lnTo>
                  <a:pt x="1194" y="4716"/>
                </a:lnTo>
                <a:lnTo>
                  <a:pt x="1164" y="4677"/>
                </a:lnTo>
                <a:lnTo>
                  <a:pt x="1126" y="4608"/>
                </a:lnTo>
                <a:lnTo>
                  <a:pt x="1115" y="4582"/>
                </a:lnTo>
                <a:lnTo>
                  <a:pt x="1072" y="4427"/>
                </a:lnTo>
                <a:lnTo>
                  <a:pt x="1061" y="4355"/>
                </a:lnTo>
                <a:lnTo>
                  <a:pt x="1051" y="4355"/>
                </a:lnTo>
                <a:lnTo>
                  <a:pt x="1042" y="4351"/>
                </a:lnTo>
                <a:lnTo>
                  <a:pt x="1024" y="4339"/>
                </a:lnTo>
                <a:lnTo>
                  <a:pt x="1016" y="4331"/>
                </a:lnTo>
                <a:lnTo>
                  <a:pt x="1010" y="4320"/>
                </a:lnTo>
                <a:lnTo>
                  <a:pt x="998" y="4294"/>
                </a:lnTo>
                <a:lnTo>
                  <a:pt x="1004" y="4266"/>
                </a:lnTo>
                <a:lnTo>
                  <a:pt x="1004" y="4242"/>
                </a:lnTo>
                <a:lnTo>
                  <a:pt x="1000" y="4233"/>
                </a:lnTo>
                <a:lnTo>
                  <a:pt x="995" y="4224"/>
                </a:lnTo>
                <a:lnTo>
                  <a:pt x="987" y="4218"/>
                </a:lnTo>
                <a:lnTo>
                  <a:pt x="980" y="4213"/>
                </a:lnTo>
                <a:lnTo>
                  <a:pt x="856" y="3683"/>
                </a:lnTo>
                <a:lnTo>
                  <a:pt x="592" y="4089"/>
                </a:lnTo>
                <a:lnTo>
                  <a:pt x="490" y="4294"/>
                </a:lnTo>
                <a:lnTo>
                  <a:pt x="484" y="4298"/>
                </a:lnTo>
                <a:lnTo>
                  <a:pt x="471" y="4308"/>
                </a:lnTo>
                <a:lnTo>
                  <a:pt x="448" y="4356"/>
                </a:lnTo>
                <a:lnTo>
                  <a:pt x="408" y="4457"/>
                </a:lnTo>
                <a:lnTo>
                  <a:pt x="326" y="4599"/>
                </a:lnTo>
                <a:lnTo>
                  <a:pt x="286" y="4581"/>
                </a:lnTo>
                <a:lnTo>
                  <a:pt x="199" y="4559"/>
                </a:lnTo>
                <a:lnTo>
                  <a:pt x="114" y="4525"/>
                </a:lnTo>
                <a:lnTo>
                  <a:pt x="108" y="4522"/>
                </a:lnTo>
                <a:lnTo>
                  <a:pt x="92" y="4508"/>
                </a:lnTo>
                <a:lnTo>
                  <a:pt x="77" y="4483"/>
                </a:lnTo>
                <a:lnTo>
                  <a:pt x="67" y="4451"/>
                </a:lnTo>
                <a:lnTo>
                  <a:pt x="63" y="4423"/>
                </a:lnTo>
                <a:lnTo>
                  <a:pt x="61" y="4362"/>
                </a:lnTo>
                <a:lnTo>
                  <a:pt x="58" y="4331"/>
                </a:lnTo>
                <a:lnTo>
                  <a:pt x="45" y="4279"/>
                </a:lnTo>
                <a:lnTo>
                  <a:pt x="37" y="4256"/>
                </a:lnTo>
                <a:lnTo>
                  <a:pt x="27" y="4238"/>
                </a:lnTo>
                <a:lnTo>
                  <a:pt x="13" y="4223"/>
                </a:lnTo>
                <a:lnTo>
                  <a:pt x="0" y="4213"/>
                </a:lnTo>
                <a:lnTo>
                  <a:pt x="4" y="4161"/>
                </a:lnTo>
                <a:lnTo>
                  <a:pt x="11" y="4143"/>
                </a:lnTo>
                <a:lnTo>
                  <a:pt x="20" y="4131"/>
                </a:lnTo>
                <a:lnTo>
                  <a:pt x="55" y="4111"/>
                </a:lnTo>
                <a:lnTo>
                  <a:pt x="82" y="4089"/>
                </a:lnTo>
                <a:lnTo>
                  <a:pt x="97" y="4069"/>
                </a:lnTo>
                <a:lnTo>
                  <a:pt x="102" y="4049"/>
                </a:lnTo>
                <a:lnTo>
                  <a:pt x="205" y="3846"/>
                </a:lnTo>
                <a:lnTo>
                  <a:pt x="347" y="3642"/>
                </a:lnTo>
                <a:lnTo>
                  <a:pt x="490" y="3314"/>
                </a:lnTo>
                <a:lnTo>
                  <a:pt x="551" y="3213"/>
                </a:lnTo>
                <a:lnTo>
                  <a:pt x="555" y="3198"/>
                </a:lnTo>
                <a:lnTo>
                  <a:pt x="556" y="3169"/>
                </a:lnTo>
                <a:lnTo>
                  <a:pt x="555" y="3155"/>
                </a:lnTo>
                <a:lnTo>
                  <a:pt x="551" y="3143"/>
                </a:lnTo>
                <a:lnTo>
                  <a:pt x="538" y="3120"/>
                </a:lnTo>
                <a:lnTo>
                  <a:pt x="530" y="3111"/>
                </a:lnTo>
                <a:lnTo>
                  <a:pt x="568" y="3096"/>
                </a:lnTo>
                <a:lnTo>
                  <a:pt x="576" y="3088"/>
                </a:lnTo>
                <a:lnTo>
                  <a:pt x="585" y="3082"/>
                </a:lnTo>
                <a:lnTo>
                  <a:pt x="601" y="3070"/>
                </a:lnTo>
                <a:lnTo>
                  <a:pt x="628" y="3033"/>
                </a:lnTo>
                <a:lnTo>
                  <a:pt x="633" y="3022"/>
                </a:lnTo>
                <a:lnTo>
                  <a:pt x="641" y="3012"/>
                </a:lnTo>
                <a:lnTo>
                  <a:pt x="652" y="2989"/>
                </a:lnTo>
                <a:lnTo>
                  <a:pt x="652" y="2866"/>
                </a:lnTo>
                <a:lnTo>
                  <a:pt x="713" y="2744"/>
                </a:lnTo>
                <a:lnTo>
                  <a:pt x="734" y="2672"/>
                </a:lnTo>
                <a:lnTo>
                  <a:pt x="787" y="2547"/>
                </a:lnTo>
                <a:lnTo>
                  <a:pt x="794" y="2539"/>
                </a:lnTo>
                <a:lnTo>
                  <a:pt x="799" y="2532"/>
                </a:lnTo>
                <a:lnTo>
                  <a:pt x="804" y="2526"/>
                </a:lnTo>
                <a:lnTo>
                  <a:pt x="817" y="2519"/>
                </a:lnTo>
                <a:lnTo>
                  <a:pt x="830" y="2482"/>
                </a:lnTo>
                <a:lnTo>
                  <a:pt x="840" y="2465"/>
                </a:lnTo>
                <a:lnTo>
                  <a:pt x="844" y="2462"/>
                </a:lnTo>
                <a:lnTo>
                  <a:pt x="856" y="2458"/>
                </a:lnTo>
                <a:lnTo>
                  <a:pt x="861" y="2455"/>
                </a:lnTo>
                <a:lnTo>
                  <a:pt x="868" y="2453"/>
                </a:lnTo>
                <a:lnTo>
                  <a:pt x="901" y="2458"/>
                </a:lnTo>
                <a:lnTo>
                  <a:pt x="960" y="2486"/>
                </a:lnTo>
                <a:lnTo>
                  <a:pt x="1041" y="2539"/>
                </a:lnTo>
                <a:lnTo>
                  <a:pt x="1183" y="2315"/>
                </a:lnTo>
                <a:lnTo>
                  <a:pt x="1286" y="2071"/>
                </a:lnTo>
                <a:lnTo>
                  <a:pt x="1550" y="1643"/>
                </a:lnTo>
                <a:lnTo>
                  <a:pt x="1574" y="1620"/>
                </a:lnTo>
                <a:lnTo>
                  <a:pt x="1591" y="1600"/>
                </a:lnTo>
                <a:lnTo>
                  <a:pt x="1593" y="1588"/>
                </a:lnTo>
                <a:lnTo>
                  <a:pt x="1594" y="1579"/>
                </a:lnTo>
                <a:lnTo>
                  <a:pt x="1593" y="1569"/>
                </a:lnTo>
                <a:lnTo>
                  <a:pt x="1591" y="1562"/>
                </a:lnTo>
                <a:lnTo>
                  <a:pt x="1693" y="1376"/>
                </a:lnTo>
                <a:lnTo>
                  <a:pt x="2100" y="745"/>
                </a:lnTo>
                <a:lnTo>
                  <a:pt x="2121" y="582"/>
                </a:lnTo>
                <a:lnTo>
                  <a:pt x="2136" y="568"/>
                </a:lnTo>
                <a:lnTo>
                  <a:pt x="2153" y="558"/>
                </a:lnTo>
                <a:lnTo>
                  <a:pt x="2170" y="554"/>
                </a:lnTo>
                <a:lnTo>
                  <a:pt x="2191" y="555"/>
                </a:lnTo>
                <a:lnTo>
                  <a:pt x="2212" y="559"/>
                </a:lnTo>
                <a:lnTo>
                  <a:pt x="2235" y="568"/>
                </a:lnTo>
                <a:lnTo>
                  <a:pt x="2284" y="602"/>
                </a:lnTo>
                <a:lnTo>
                  <a:pt x="2406" y="786"/>
                </a:lnTo>
                <a:lnTo>
                  <a:pt x="2406" y="867"/>
                </a:lnTo>
                <a:lnTo>
                  <a:pt x="2400" y="876"/>
                </a:lnTo>
                <a:lnTo>
                  <a:pt x="2396" y="893"/>
                </a:lnTo>
                <a:lnTo>
                  <a:pt x="2396" y="908"/>
                </a:lnTo>
                <a:lnTo>
                  <a:pt x="2400" y="921"/>
                </a:lnTo>
                <a:lnTo>
                  <a:pt x="2406" y="928"/>
                </a:lnTo>
                <a:lnTo>
                  <a:pt x="2079" y="1376"/>
                </a:lnTo>
                <a:lnTo>
                  <a:pt x="1856" y="1724"/>
                </a:lnTo>
                <a:lnTo>
                  <a:pt x="1815" y="1765"/>
                </a:lnTo>
                <a:lnTo>
                  <a:pt x="1347" y="2805"/>
                </a:lnTo>
                <a:lnTo>
                  <a:pt x="1350" y="2835"/>
                </a:lnTo>
                <a:lnTo>
                  <a:pt x="1349" y="2849"/>
                </a:lnTo>
                <a:lnTo>
                  <a:pt x="1345" y="2866"/>
                </a:lnTo>
                <a:lnTo>
                  <a:pt x="1329" y="2896"/>
                </a:lnTo>
                <a:lnTo>
                  <a:pt x="1305" y="2928"/>
                </a:lnTo>
                <a:lnTo>
                  <a:pt x="1305" y="3172"/>
                </a:lnTo>
                <a:lnTo>
                  <a:pt x="1326" y="3724"/>
                </a:lnTo>
                <a:lnTo>
                  <a:pt x="1335" y="3731"/>
                </a:lnTo>
                <a:lnTo>
                  <a:pt x="1347" y="3749"/>
                </a:lnTo>
                <a:lnTo>
                  <a:pt x="1350" y="3758"/>
                </a:lnTo>
                <a:lnTo>
                  <a:pt x="1351" y="3766"/>
                </a:lnTo>
                <a:lnTo>
                  <a:pt x="1351" y="3773"/>
                </a:lnTo>
                <a:lnTo>
                  <a:pt x="1350" y="3774"/>
                </a:lnTo>
                <a:lnTo>
                  <a:pt x="1350" y="3777"/>
                </a:lnTo>
                <a:lnTo>
                  <a:pt x="1347" y="3785"/>
                </a:lnTo>
                <a:lnTo>
                  <a:pt x="1351" y="3845"/>
                </a:lnTo>
                <a:lnTo>
                  <a:pt x="1367" y="3907"/>
                </a:lnTo>
                <a:lnTo>
                  <a:pt x="1469" y="3660"/>
                </a:lnTo>
                <a:lnTo>
                  <a:pt x="1611" y="3417"/>
                </a:lnTo>
                <a:lnTo>
                  <a:pt x="1620" y="3472"/>
                </a:lnTo>
                <a:lnTo>
                  <a:pt x="1622" y="3487"/>
                </a:lnTo>
                <a:lnTo>
                  <a:pt x="1617" y="3515"/>
                </a:lnTo>
                <a:lnTo>
                  <a:pt x="1616" y="3521"/>
                </a:lnTo>
                <a:lnTo>
                  <a:pt x="1615" y="3527"/>
                </a:lnTo>
                <a:lnTo>
                  <a:pt x="1611" y="3539"/>
                </a:lnTo>
                <a:lnTo>
                  <a:pt x="1601" y="3553"/>
                </a:lnTo>
                <a:lnTo>
                  <a:pt x="1588" y="3581"/>
                </a:lnTo>
                <a:lnTo>
                  <a:pt x="1582" y="3606"/>
                </a:lnTo>
                <a:lnTo>
                  <a:pt x="1584" y="3629"/>
                </a:lnTo>
                <a:lnTo>
                  <a:pt x="1591" y="3642"/>
                </a:lnTo>
                <a:lnTo>
                  <a:pt x="1584" y="3655"/>
                </a:lnTo>
                <a:lnTo>
                  <a:pt x="1572" y="3722"/>
                </a:lnTo>
                <a:lnTo>
                  <a:pt x="1571" y="3743"/>
                </a:lnTo>
                <a:lnTo>
                  <a:pt x="1585" y="3780"/>
                </a:lnTo>
                <a:lnTo>
                  <a:pt x="1592" y="3798"/>
                </a:lnTo>
                <a:lnTo>
                  <a:pt x="1592" y="3800"/>
                </a:lnTo>
                <a:lnTo>
                  <a:pt x="1594" y="3814"/>
                </a:lnTo>
                <a:lnTo>
                  <a:pt x="1596" y="3842"/>
                </a:lnTo>
                <a:lnTo>
                  <a:pt x="1591" y="3866"/>
                </a:lnTo>
                <a:lnTo>
                  <a:pt x="1550" y="3907"/>
                </a:lnTo>
                <a:lnTo>
                  <a:pt x="1580" y="3998"/>
                </a:lnTo>
                <a:lnTo>
                  <a:pt x="1590" y="4053"/>
                </a:lnTo>
                <a:lnTo>
                  <a:pt x="1590" y="4061"/>
                </a:lnTo>
                <a:lnTo>
                  <a:pt x="1611" y="4233"/>
                </a:lnTo>
                <a:lnTo>
                  <a:pt x="1656" y="4177"/>
                </a:lnTo>
                <a:lnTo>
                  <a:pt x="1667" y="4152"/>
                </a:lnTo>
                <a:lnTo>
                  <a:pt x="1671" y="4140"/>
                </a:lnTo>
                <a:lnTo>
                  <a:pt x="1673" y="4131"/>
                </a:lnTo>
                <a:lnTo>
                  <a:pt x="1698" y="4073"/>
                </a:lnTo>
                <a:lnTo>
                  <a:pt x="1707" y="4058"/>
                </a:lnTo>
                <a:lnTo>
                  <a:pt x="1726" y="4018"/>
                </a:lnTo>
                <a:lnTo>
                  <a:pt x="1733" y="4009"/>
                </a:lnTo>
                <a:lnTo>
                  <a:pt x="1958" y="3652"/>
                </a:lnTo>
                <a:lnTo>
                  <a:pt x="2004" y="3584"/>
                </a:lnTo>
                <a:lnTo>
                  <a:pt x="2010" y="3571"/>
                </a:lnTo>
                <a:lnTo>
                  <a:pt x="2019" y="3558"/>
                </a:lnTo>
                <a:lnTo>
                  <a:pt x="2025" y="3547"/>
                </a:lnTo>
                <a:lnTo>
                  <a:pt x="2030" y="3539"/>
                </a:lnTo>
                <a:lnTo>
                  <a:pt x="2033" y="3532"/>
                </a:lnTo>
                <a:lnTo>
                  <a:pt x="2037" y="3525"/>
                </a:lnTo>
                <a:lnTo>
                  <a:pt x="2038" y="3521"/>
                </a:lnTo>
                <a:lnTo>
                  <a:pt x="2039" y="3518"/>
                </a:lnTo>
                <a:lnTo>
                  <a:pt x="2202" y="3294"/>
                </a:lnTo>
                <a:lnTo>
                  <a:pt x="2212" y="3265"/>
                </a:lnTo>
                <a:lnTo>
                  <a:pt x="2231" y="3224"/>
                </a:lnTo>
                <a:lnTo>
                  <a:pt x="2243" y="3213"/>
                </a:lnTo>
                <a:lnTo>
                  <a:pt x="2264" y="3169"/>
                </a:lnTo>
                <a:lnTo>
                  <a:pt x="2269" y="3155"/>
                </a:lnTo>
                <a:lnTo>
                  <a:pt x="2270" y="3132"/>
                </a:lnTo>
                <a:lnTo>
                  <a:pt x="2268" y="3120"/>
                </a:lnTo>
                <a:lnTo>
                  <a:pt x="2263" y="3111"/>
                </a:lnTo>
                <a:lnTo>
                  <a:pt x="2351" y="3054"/>
                </a:lnTo>
                <a:lnTo>
                  <a:pt x="2406" y="3008"/>
                </a:lnTo>
                <a:lnTo>
                  <a:pt x="2467" y="2846"/>
                </a:lnTo>
                <a:lnTo>
                  <a:pt x="2569" y="2683"/>
                </a:lnTo>
                <a:lnTo>
                  <a:pt x="2427" y="2643"/>
                </a:lnTo>
                <a:lnTo>
                  <a:pt x="2417" y="2642"/>
                </a:lnTo>
                <a:lnTo>
                  <a:pt x="2410" y="2642"/>
                </a:lnTo>
                <a:lnTo>
                  <a:pt x="2396" y="2637"/>
                </a:lnTo>
                <a:lnTo>
                  <a:pt x="2392" y="2637"/>
                </a:lnTo>
                <a:lnTo>
                  <a:pt x="2367" y="2629"/>
                </a:lnTo>
                <a:lnTo>
                  <a:pt x="2354" y="2626"/>
                </a:lnTo>
                <a:lnTo>
                  <a:pt x="2311" y="2606"/>
                </a:lnTo>
                <a:lnTo>
                  <a:pt x="2263" y="2579"/>
                </a:lnTo>
                <a:lnTo>
                  <a:pt x="2182" y="2553"/>
                </a:lnTo>
                <a:lnTo>
                  <a:pt x="2150" y="2534"/>
                </a:lnTo>
                <a:lnTo>
                  <a:pt x="2126" y="2514"/>
                </a:lnTo>
                <a:lnTo>
                  <a:pt x="2104" y="2488"/>
                </a:lnTo>
                <a:lnTo>
                  <a:pt x="2097" y="2474"/>
                </a:lnTo>
                <a:lnTo>
                  <a:pt x="2085" y="2445"/>
                </a:lnTo>
                <a:lnTo>
                  <a:pt x="2079" y="2413"/>
                </a:lnTo>
                <a:lnTo>
                  <a:pt x="2079" y="2397"/>
                </a:lnTo>
                <a:lnTo>
                  <a:pt x="2076" y="2371"/>
                </a:lnTo>
                <a:lnTo>
                  <a:pt x="2077" y="2347"/>
                </a:lnTo>
                <a:lnTo>
                  <a:pt x="2080" y="2324"/>
                </a:lnTo>
                <a:lnTo>
                  <a:pt x="2101" y="2283"/>
                </a:lnTo>
                <a:lnTo>
                  <a:pt x="2137" y="2248"/>
                </a:lnTo>
                <a:lnTo>
                  <a:pt x="2161" y="2233"/>
                </a:lnTo>
                <a:lnTo>
                  <a:pt x="2691" y="2009"/>
                </a:lnTo>
                <a:lnTo>
                  <a:pt x="2998" y="1826"/>
                </a:lnTo>
                <a:lnTo>
                  <a:pt x="3120" y="1724"/>
                </a:lnTo>
                <a:lnTo>
                  <a:pt x="3263" y="1623"/>
                </a:lnTo>
                <a:lnTo>
                  <a:pt x="3505" y="1512"/>
                </a:lnTo>
                <a:lnTo>
                  <a:pt x="3515" y="1511"/>
                </a:lnTo>
                <a:lnTo>
                  <a:pt x="3524" y="1512"/>
                </a:lnTo>
                <a:lnTo>
                  <a:pt x="3543" y="1516"/>
                </a:lnTo>
                <a:lnTo>
                  <a:pt x="3552" y="1522"/>
                </a:lnTo>
                <a:lnTo>
                  <a:pt x="3562" y="1529"/>
                </a:lnTo>
                <a:lnTo>
                  <a:pt x="3579" y="1546"/>
                </a:lnTo>
                <a:lnTo>
                  <a:pt x="3595" y="1572"/>
                </a:lnTo>
                <a:lnTo>
                  <a:pt x="3630" y="1643"/>
                </a:lnTo>
                <a:lnTo>
                  <a:pt x="3698" y="1850"/>
                </a:lnTo>
                <a:lnTo>
                  <a:pt x="3704" y="1874"/>
                </a:lnTo>
                <a:close/>
                <a:moveTo>
                  <a:pt x="6238" y="2634"/>
                </a:moveTo>
                <a:lnTo>
                  <a:pt x="6268" y="2695"/>
                </a:lnTo>
                <a:lnTo>
                  <a:pt x="6350" y="2800"/>
                </a:lnTo>
                <a:lnTo>
                  <a:pt x="6358" y="2811"/>
                </a:lnTo>
                <a:lnTo>
                  <a:pt x="6379" y="2852"/>
                </a:lnTo>
                <a:lnTo>
                  <a:pt x="6390" y="2889"/>
                </a:lnTo>
                <a:lnTo>
                  <a:pt x="6391" y="2907"/>
                </a:lnTo>
                <a:lnTo>
                  <a:pt x="6390" y="2923"/>
                </a:lnTo>
                <a:lnTo>
                  <a:pt x="6390" y="3053"/>
                </a:lnTo>
                <a:lnTo>
                  <a:pt x="6299" y="3326"/>
                </a:lnTo>
                <a:lnTo>
                  <a:pt x="6301" y="3335"/>
                </a:lnTo>
                <a:lnTo>
                  <a:pt x="6302" y="3345"/>
                </a:lnTo>
                <a:lnTo>
                  <a:pt x="6301" y="3364"/>
                </a:lnTo>
                <a:lnTo>
                  <a:pt x="6295" y="3383"/>
                </a:lnTo>
                <a:lnTo>
                  <a:pt x="6269" y="3438"/>
                </a:lnTo>
                <a:lnTo>
                  <a:pt x="6262" y="3457"/>
                </a:lnTo>
                <a:lnTo>
                  <a:pt x="6260" y="3474"/>
                </a:lnTo>
                <a:lnTo>
                  <a:pt x="6260" y="3703"/>
                </a:lnTo>
                <a:lnTo>
                  <a:pt x="6286" y="3897"/>
                </a:lnTo>
                <a:lnTo>
                  <a:pt x="6293" y="3899"/>
                </a:lnTo>
                <a:lnTo>
                  <a:pt x="6295" y="3899"/>
                </a:lnTo>
                <a:lnTo>
                  <a:pt x="6297" y="3900"/>
                </a:lnTo>
                <a:lnTo>
                  <a:pt x="6308" y="3904"/>
                </a:lnTo>
                <a:lnTo>
                  <a:pt x="6315" y="3904"/>
                </a:lnTo>
                <a:lnTo>
                  <a:pt x="6328" y="3901"/>
                </a:lnTo>
                <a:lnTo>
                  <a:pt x="6339" y="3897"/>
                </a:lnTo>
                <a:lnTo>
                  <a:pt x="6340" y="3897"/>
                </a:lnTo>
                <a:lnTo>
                  <a:pt x="6351" y="3888"/>
                </a:lnTo>
                <a:lnTo>
                  <a:pt x="6360" y="3877"/>
                </a:lnTo>
                <a:lnTo>
                  <a:pt x="6368" y="3862"/>
                </a:lnTo>
                <a:lnTo>
                  <a:pt x="6377" y="3845"/>
                </a:lnTo>
                <a:lnTo>
                  <a:pt x="6506" y="3722"/>
                </a:lnTo>
                <a:lnTo>
                  <a:pt x="6551" y="3665"/>
                </a:lnTo>
                <a:lnTo>
                  <a:pt x="6584" y="3612"/>
                </a:lnTo>
                <a:lnTo>
                  <a:pt x="6602" y="3604"/>
                </a:lnTo>
                <a:lnTo>
                  <a:pt x="6616" y="3595"/>
                </a:lnTo>
                <a:lnTo>
                  <a:pt x="6622" y="3589"/>
                </a:lnTo>
                <a:lnTo>
                  <a:pt x="6624" y="3586"/>
                </a:lnTo>
                <a:lnTo>
                  <a:pt x="6627" y="3584"/>
                </a:lnTo>
                <a:lnTo>
                  <a:pt x="6636" y="3573"/>
                </a:lnTo>
                <a:lnTo>
                  <a:pt x="6671" y="3514"/>
                </a:lnTo>
                <a:lnTo>
                  <a:pt x="6675" y="3508"/>
                </a:lnTo>
                <a:lnTo>
                  <a:pt x="6753" y="3365"/>
                </a:lnTo>
                <a:lnTo>
                  <a:pt x="6761" y="3362"/>
                </a:lnTo>
                <a:lnTo>
                  <a:pt x="6768" y="3359"/>
                </a:lnTo>
                <a:lnTo>
                  <a:pt x="6774" y="3357"/>
                </a:lnTo>
                <a:lnTo>
                  <a:pt x="6779" y="3353"/>
                </a:lnTo>
                <a:lnTo>
                  <a:pt x="6785" y="3349"/>
                </a:lnTo>
                <a:lnTo>
                  <a:pt x="6786" y="3342"/>
                </a:lnTo>
                <a:lnTo>
                  <a:pt x="6786" y="3337"/>
                </a:lnTo>
                <a:lnTo>
                  <a:pt x="6784" y="3331"/>
                </a:lnTo>
                <a:lnTo>
                  <a:pt x="6778" y="3326"/>
                </a:lnTo>
                <a:lnTo>
                  <a:pt x="6790" y="3314"/>
                </a:lnTo>
                <a:lnTo>
                  <a:pt x="6798" y="3310"/>
                </a:lnTo>
                <a:lnTo>
                  <a:pt x="6830" y="3274"/>
                </a:lnTo>
                <a:lnTo>
                  <a:pt x="6935" y="3144"/>
                </a:lnTo>
                <a:lnTo>
                  <a:pt x="6977" y="3082"/>
                </a:lnTo>
                <a:lnTo>
                  <a:pt x="7016" y="3038"/>
                </a:lnTo>
                <a:lnTo>
                  <a:pt x="7022" y="3034"/>
                </a:lnTo>
                <a:lnTo>
                  <a:pt x="7026" y="3031"/>
                </a:lnTo>
                <a:lnTo>
                  <a:pt x="7035" y="3028"/>
                </a:lnTo>
                <a:lnTo>
                  <a:pt x="7039" y="3028"/>
                </a:lnTo>
                <a:lnTo>
                  <a:pt x="7056" y="3033"/>
                </a:lnTo>
                <a:lnTo>
                  <a:pt x="7081" y="3046"/>
                </a:lnTo>
                <a:lnTo>
                  <a:pt x="7090" y="3053"/>
                </a:lnTo>
                <a:lnTo>
                  <a:pt x="7083" y="3066"/>
                </a:lnTo>
                <a:lnTo>
                  <a:pt x="7076" y="3088"/>
                </a:lnTo>
                <a:lnTo>
                  <a:pt x="7072" y="3107"/>
                </a:lnTo>
                <a:lnTo>
                  <a:pt x="7074" y="3123"/>
                </a:lnTo>
                <a:lnTo>
                  <a:pt x="7078" y="3131"/>
                </a:lnTo>
                <a:lnTo>
                  <a:pt x="7078" y="3274"/>
                </a:lnTo>
                <a:lnTo>
                  <a:pt x="7082" y="3283"/>
                </a:lnTo>
                <a:lnTo>
                  <a:pt x="7087" y="3292"/>
                </a:lnTo>
                <a:lnTo>
                  <a:pt x="7090" y="3306"/>
                </a:lnTo>
                <a:lnTo>
                  <a:pt x="7088" y="3312"/>
                </a:lnTo>
                <a:lnTo>
                  <a:pt x="7087" y="3314"/>
                </a:lnTo>
                <a:lnTo>
                  <a:pt x="7087" y="3318"/>
                </a:lnTo>
                <a:lnTo>
                  <a:pt x="7082" y="3322"/>
                </a:lnTo>
                <a:lnTo>
                  <a:pt x="7078" y="3326"/>
                </a:lnTo>
                <a:lnTo>
                  <a:pt x="7088" y="3402"/>
                </a:lnTo>
                <a:lnTo>
                  <a:pt x="7080" y="3475"/>
                </a:lnTo>
                <a:lnTo>
                  <a:pt x="7070" y="3510"/>
                </a:lnTo>
                <a:lnTo>
                  <a:pt x="7068" y="3512"/>
                </a:lnTo>
                <a:lnTo>
                  <a:pt x="7055" y="3545"/>
                </a:lnTo>
                <a:lnTo>
                  <a:pt x="7012" y="3612"/>
                </a:lnTo>
                <a:lnTo>
                  <a:pt x="6960" y="3741"/>
                </a:lnTo>
                <a:lnTo>
                  <a:pt x="6896" y="3858"/>
                </a:lnTo>
                <a:lnTo>
                  <a:pt x="6766" y="4040"/>
                </a:lnTo>
                <a:lnTo>
                  <a:pt x="6636" y="4197"/>
                </a:lnTo>
                <a:lnTo>
                  <a:pt x="6629" y="4200"/>
                </a:lnTo>
                <a:lnTo>
                  <a:pt x="6624" y="4202"/>
                </a:lnTo>
                <a:lnTo>
                  <a:pt x="6621" y="4207"/>
                </a:lnTo>
                <a:lnTo>
                  <a:pt x="6612" y="4217"/>
                </a:lnTo>
                <a:lnTo>
                  <a:pt x="6559" y="4300"/>
                </a:lnTo>
                <a:lnTo>
                  <a:pt x="6551" y="4308"/>
                </a:lnTo>
                <a:lnTo>
                  <a:pt x="6548" y="4311"/>
                </a:lnTo>
                <a:lnTo>
                  <a:pt x="6544" y="4314"/>
                </a:lnTo>
                <a:lnTo>
                  <a:pt x="6530" y="4326"/>
                </a:lnTo>
                <a:lnTo>
                  <a:pt x="6526" y="4328"/>
                </a:lnTo>
                <a:lnTo>
                  <a:pt x="6524" y="4328"/>
                </a:lnTo>
                <a:lnTo>
                  <a:pt x="6522" y="4330"/>
                </a:lnTo>
                <a:lnTo>
                  <a:pt x="6506" y="4336"/>
                </a:lnTo>
                <a:lnTo>
                  <a:pt x="6500" y="4339"/>
                </a:lnTo>
                <a:lnTo>
                  <a:pt x="6484" y="4339"/>
                </a:lnTo>
                <a:lnTo>
                  <a:pt x="6482" y="4340"/>
                </a:lnTo>
                <a:lnTo>
                  <a:pt x="6465" y="4339"/>
                </a:lnTo>
                <a:lnTo>
                  <a:pt x="6460" y="4336"/>
                </a:lnTo>
                <a:lnTo>
                  <a:pt x="6455" y="4336"/>
                </a:lnTo>
                <a:lnTo>
                  <a:pt x="6447" y="4333"/>
                </a:lnTo>
                <a:lnTo>
                  <a:pt x="6442" y="4331"/>
                </a:lnTo>
                <a:lnTo>
                  <a:pt x="6441" y="4331"/>
                </a:lnTo>
                <a:lnTo>
                  <a:pt x="6358" y="4288"/>
                </a:lnTo>
                <a:lnTo>
                  <a:pt x="6295" y="4248"/>
                </a:lnTo>
                <a:lnTo>
                  <a:pt x="6220" y="4184"/>
                </a:lnTo>
                <a:lnTo>
                  <a:pt x="6143" y="4094"/>
                </a:lnTo>
                <a:lnTo>
                  <a:pt x="6094" y="4013"/>
                </a:lnTo>
                <a:lnTo>
                  <a:pt x="6064" y="3946"/>
                </a:lnTo>
                <a:lnTo>
                  <a:pt x="6029" y="3824"/>
                </a:lnTo>
                <a:lnTo>
                  <a:pt x="6013" y="3689"/>
                </a:lnTo>
                <a:lnTo>
                  <a:pt x="5987" y="3598"/>
                </a:lnTo>
                <a:lnTo>
                  <a:pt x="6038" y="3118"/>
                </a:lnTo>
                <a:lnTo>
                  <a:pt x="6104" y="2716"/>
                </a:lnTo>
                <a:lnTo>
                  <a:pt x="6100" y="2706"/>
                </a:lnTo>
                <a:lnTo>
                  <a:pt x="6097" y="2689"/>
                </a:lnTo>
                <a:lnTo>
                  <a:pt x="6097" y="2676"/>
                </a:lnTo>
                <a:lnTo>
                  <a:pt x="6100" y="2667"/>
                </a:lnTo>
                <a:lnTo>
                  <a:pt x="6104" y="2664"/>
                </a:lnTo>
                <a:lnTo>
                  <a:pt x="6107" y="2645"/>
                </a:lnTo>
                <a:lnTo>
                  <a:pt x="6107" y="2628"/>
                </a:lnTo>
                <a:lnTo>
                  <a:pt x="6105" y="2620"/>
                </a:lnTo>
                <a:lnTo>
                  <a:pt x="6102" y="2613"/>
                </a:lnTo>
                <a:lnTo>
                  <a:pt x="6090" y="2599"/>
                </a:lnTo>
                <a:lnTo>
                  <a:pt x="6095" y="2593"/>
                </a:lnTo>
                <a:lnTo>
                  <a:pt x="6102" y="2588"/>
                </a:lnTo>
                <a:lnTo>
                  <a:pt x="6120" y="2576"/>
                </a:lnTo>
                <a:lnTo>
                  <a:pt x="6136" y="2573"/>
                </a:lnTo>
                <a:lnTo>
                  <a:pt x="6164" y="2574"/>
                </a:lnTo>
                <a:lnTo>
                  <a:pt x="6208" y="2588"/>
                </a:lnTo>
                <a:lnTo>
                  <a:pt x="6234" y="2599"/>
                </a:lnTo>
                <a:lnTo>
                  <a:pt x="6235" y="2616"/>
                </a:lnTo>
                <a:lnTo>
                  <a:pt x="6238" y="2634"/>
                </a:lnTo>
                <a:close/>
              </a:path>
            </a:pathLst>
          </a:custGeom>
          <a:solidFill>
            <a:srgbClr val="92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87046"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87047"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
        <p:nvSpPr>
          <p:cNvPr id="5128"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5129"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5130"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082594D2-93A1-4AF2-979F-4DFB7CCE58BB}"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99330" name="Picture 2"/>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9219" name="TextBox 10">
            <a:hlinkClick r:id="" action="ppaction://hlinkshowjump?jump=nextslide"/>
          </p:cNvPr>
          <p:cNvSpPr txBox="1"/>
          <p:nvPr/>
        </p:nvSpPr>
        <p:spPr>
          <a:xfrm>
            <a:off x="882650" y="650875"/>
            <a:ext cx="2354263" cy="228600"/>
          </a:xfrm>
          <a:prstGeom prst="rect">
            <a:avLst/>
          </a:prstGeom>
          <a:noFill/>
          <a:ln w="9525">
            <a:noFill/>
          </a:ln>
        </p:spPr>
        <p:txBody>
          <a:bodyPr wrap="none">
            <a:spAutoFit/>
          </a:bodyPr>
          <a:lstStyle/>
          <a:p>
            <a:pPr algn="dist">
              <a:defRPr/>
            </a:pPr>
            <a:r>
              <a:rPr lang="en-US" altLang="zh-CN" sz="900" b="1">
                <a:solidFill>
                  <a:srgbClr val="580000"/>
                </a:solidFill>
                <a:latin typeface="微软雅黑" panose="020B0503020204020204" charset="-122"/>
                <a:ea typeface="微软雅黑" panose="020B0503020204020204" charset="-122"/>
              </a:rPr>
              <a:t>[ </a:t>
            </a:r>
            <a:r>
              <a:rPr lang="zh-CN" altLang="en-US" sz="900" b="1">
                <a:solidFill>
                  <a:srgbClr val="580000"/>
                </a:solidFill>
                <a:latin typeface="微软雅黑" panose="020B0503020204020204" charset="-122"/>
                <a:ea typeface="微软雅黑" panose="020B0503020204020204" charset="-122"/>
              </a:rPr>
              <a:t>认真学习贯彻党的十八届四中全会精神 </a:t>
            </a:r>
            <a:r>
              <a:rPr lang="en-US" altLang="zh-CN" sz="900" b="1">
                <a:solidFill>
                  <a:srgbClr val="580000"/>
                </a:solidFill>
                <a:latin typeface="微软雅黑" panose="020B0503020204020204" charset="-122"/>
                <a:ea typeface="微软雅黑" panose="020B0503020204020204" charset="-122"/>
              </a:rPr>
              <a:t>]</a:t>
            </a:r>
            <a:endParaRPr lang="en-US" altLang="zh-CN" sz="900" b="1">
              <a:solidFill>
                <a:srgbClr val="580000"/>
              </a:solidFill>
              <a:latin typeface="微软雅黑" panose="020B0503020204020204" charset="-122"/>
              <a:ea typeface="微软雅黑" panose="020B0503020204020204" charset="-122"/>
            </a:endParaRPr>
          </a:p>
        </p:txBody>
      </p:sp>
      <p:pic>
        <p:nvPicPr>
          <p:cNvPr id="9220" name="Picture 2" descr="C:\Users\PC\Desktop\聚焦两会2.png"/>
          <p:cNvPicPr>
            <a:picLocks noChangeAspect="1"/>
          </p:cNvPicPr>
          <p:nvPr/>
        </p:nvPicPr>
        <p:blipFill>
          <a:blip r:embed="rId14"/>
          <a:stretch>
            <a:fillRect/>
          </a:stretch>
        </p:blipFill>
        <p:spPr>
          <a:xfrm>
            <a:off x="71438" y="152400"/>
            <a:ext cx="841375" cy="781050"/>
          </a:xfrm>
          <a:prstGeom prst="rect">
            <a:avLst/>
          </a:prstGeom>
          <a:noFill/>
          <a:ln w="9525">
            <a:noFill/>
          </a:ln>
          <a:effectLst>
            <a:outerShdw dist="38100" dir="5400000" algn="ctr" rotWithShape="0">
              <a:srgbClr val="000000">
                <a:alpha val="84998"/>
              </a:srgbClr>
            </a:outerShdw>
          </a:effectLst>
        </p:spPr>
      </p:pic>
      <p:sp>
        <p:nvSpPr>
          <p:cNvPr id="9221" name="Freeform 8"/>
          <p:cNvSpPr>
            <a:spLocks noEditPoints="1"/>
          </p:cNvSpPr>
          <p:nvPr/>
        </p:nvSpPr>
        <p:spPr>
          <a:xfrm>
            <a:off x="971550" y="247650"/>
            <a:ext cx="1223963" cy="422275"/>
          </a:xfrm>
          <a:custGeom>
            <a:avLst/>
            <a:gdLst/>
            <a:ahLst/>
            <a:cxnLst>
              <a:cxn ang="0">
                <a:pos x="11672" y="3582"/>
              </a:cxn>
              <a:cxn ang="0">
                <a:pos x="3581" y="360"/>
              </a:cxn>
              <a:cxn ang="0">
                <a:pos x="3344" y="888"/>
              </a:cxn>
              <a:cxn ang="0">
                <a:pos x="16809" y="38"/>
              </a:cxn>
              <a:cxn ang="0">
                <a:pos x="17716" y="875"/>
              </a:cxn>
              <a:cxn ang="0">
                <a:pos x="17216" y="1776"/>
              </a:cxn>
              <a:cxn ang="0">
                <a:pos x="17387" y="4568"/>
              </a:cxn>
              <a:cxn ang="0">
                <a:pos x="15887" y="4244"/>
              </a:cxn>
              <a:cxn ang="0">
                <a:pos x="16835" y="1946"/>
              </a:cxn>
              <a:cxn ang="0">
                <a:pos x="16303" y="482"/>
              </a:cxn>
              <a:cxn ang="0">
                <a:pos x="14209" y="1161"/>
              </a:cxn>
              <a:cxn ang="0">
                <a:pos x="15126" y="250"/>
              </a:cxn>
              <a:cxn ang="0">
                <a:pos x="15822" y="1690"/>
              </a:cxn>
              <a:cxn ang="0">
                <a:pos x="16258" y="2099"/>
              </a:cxn>
              <a:cxn ang="0">
                <a:pos x="15651" y="2869"/>
              </a:cxn>
              <a:cxn ang="0">
                <a:pos x="14460" y="3239"/>
              </a:cxn>
              <a:cxn ang="0">
                <a:pos x="14995" y="2139"/>
              </a:cxn>
              <a:cxn ang="0">
                <a:pos x="15354" y="1380"/>
              </a:cxn>
              <a:cxn ang="0">
                <a:pos x="15214" y="1113"/>
              </a:cxn>
              <a:cxn ang="0">
                <a:pos x="14034" y="1757"/>
              </a:cxn>
              <a:cxn ang="0">
                <a:pos x="14015" y="3747"/>
              </a:cxn>
              <a:cxn ang="0">
                <a:pos x="13319" y="4051"/>
              </a:cxn>
              <a:cxn ang="0">
                <a:pos x="13863" y="1942"/>
              </a:cxn>
              <a:cxn ang="0">
                <a:pos x="15959" y="2003"/>
              </a:cxn>
              <a:cxn ang="0">
                <a:pos x="15713" y="2293"/>
              </a:cxn>
              <a:cxn ang="0">
                <a:pos x="15283" y="2337"/>
              </a:cxn>
              <a:cxn ang="0">
                <a:pos x="16495" y="2868"/>
              </a:cxn>
              <a:cxn ang="0">
                <a:pos x="12230" y="1741"/>
              </a:cxn>
              <a:cxn ang="0">
                <a:pos x="12879" y="2402"/>
              </a:cxn>
              <a:cxn ang="0">
                <a:pos x="12010" y="961"/>
              </a:cxn>
              <a:cxn ang="0">
                <a:pos x="10591" y="1754"/>
              </a:cxn>
              <a:cxn ang="0">
                <a:pos x="10782" y="3325"/>
              </a:cxn>
              <a:cxn ang="0">
                <a:pos x="10245" y="3275"/>
              </a:cxn>
              <a:cxn ang="0">
                <a:pos x="12494" y="4207"/>
              </a:cxn>
              <a:cxn ang="0">
                <a:pos x="9556" y="3885"/>
              </a:cxn>
              <a:cxn ang="0">
                <a:pos x="9013" y="3603"/>
              </a:cxn>
              <a:cxn ang="0">
                <a:pos x="8401" y="2456"/>
              </a:cxn>
              <a:cxn ang="0">
                <a:pos x="7852" y="4303"/>
              </a:cxn>
              <a:cxn ang="0">
                <a:pos x="8371" y="2748"/>
              </a:cxn>
              <a:cxn ang="0">
                <a:pos x="7912" y="2395"/>
              </a:cxn>
              <a:cxn ang="0">
                <a:pos x="7787" y="1822"/>
              </a:cxn>
              <a:cxn ang="0">
                <a:pos x="7498" y="1522"/>
              </a:cxn>
              <a:cxn ang="0">
                <a:pos x="8608" y="1128"/>
              </a:cxn>
              <a:cxn ang="0">
                <a:pos x="6844" y="1509"/>
              </a:cxn>
              <a:cxn ang="0">
                <a:pos x="3709" y="1906"/>
              </a:cxn>
              <a:cxn ang="0">
                <a:pos x="3344" y="2683"/>
              </a:cxn>
              <a:cxn ang="0">
                <a:pos x="4118" y="3294"/>
              </a:cxn>
              <a:cxn ang="0">
                <a:pos x="4887" y="3645"/>
              </a:cxn>
              <a:cxn ang="0">
                <a:pos x="5477" y="4138"/>
              </a:cxn>
              <a:cxn ang="0">
                <a:pos x="3522" y="3678"/>
              </a:cxn>
              <a:cxn ang="0">
                <a:pos x="3211" y="4524"/>
              </a:cxn>
              <a:cxn ang="0">
                <a:pos x="2550" y="4259"/>
              </a:cxn>
              <a:cxn ang="0">
                <a:pos x="1645" y="4995"/>
              </a:cxn>
              <a:cxn ang="0">
                <a:pos x="592" y="4089"/>
              </a:cxn>
              <a:cxn ang="0">
                <a:pos x="551" y="3143"/>
              </a:cxn>
              <a:cxn ang="0">
                <a:pos x="1591" y="1562"/>
              </a:cxn>
              <a:cxn ang="0">
                <a:pos x="1347" y="3785"/>
              </a:cxn>
              <a:cxn ang="0">
                <a:pos x="1726" y="4018"/>
              </a:cxn>
              <a:cxn ang="0">
                <a:pos x="2126" y="2514"/>
              </a:cxn>
              <a:cxn ang="0">
                <a:pos x="6299" y="3326"/>
              </a:cxn>
              <a:cxn ang="0">
                <a:pos x="6774" y="3357"/>
              </a:cxn>
              <a:cxn ang="0">
                <a:pos x="7070" y="3510"/>
              </a:cxn>
              <a:cxn ang="0">
                <a:pos x="6029" y="3824"/>
              </a:cxn>
            </a:cxnLst>
            <a:rect l="0" t="0" r="0" b="0"/>
            <a:pathLst>
              <a:path w="17750" h="5110">
                <a:moveTo>
                  <a:pt x="3004" y="3107"/>
                </a:moveTo>
                <a:lnTo>
                  <a:pt x="2992" y="3110"/>
                </a:lnTo>
                <a:lnTo>
                  <a:pt x="2980" y="3116"/>
                </a:lnTo>
                <a:lnTo>
                  <a:pt x="2971" y="3124"/>
                </a:lnTo>
                <a:lnTo>
                  <a:pt x="2962" y="3135"/>
                </a:lnTo>
                <a:lnTo>
                  <a:pt x="2955" y="3152"/>
                </a:lnTo>
                <a:lnTo>
                  <a:pt x="2937" y="3294"/>
                </a:lnTo>
                <a:lnTo>
                  <a:pt x="2998" y="3907"/>
                </a:lnTo>
                <a:lnTo>
                  <a:pt x="3160" y="3825"/>
                </a:lnTo>
                <a:lnTo>
                  <a:pt x="3384" y="3660"/>
                </a:lnTo>
                <a:lnTo>
                  <a:pt x="3609" y="3539"/>
                </a:lnTo>
                <a:lnTo>
                  <a:pt x="3242" y="3233"/>
                </a:lnTo>
                <a:lnTo>
                  <a:pt x="3231" y="3232"/>
                </a:lnTo>
                <a:lnTo>
                  <a:pt x="3222" y="3229"/>
                </a:lnTo>
                <a:lnTo>
                  <a:pt x="3201" y="3217"/>
                </a:lnTo>
                <a:lnTo>
                  <a:pt x="3189" y="3208"/>
                </a:lnTo>
                <a:lnTo>
                  <a:pt x="3138" y="3144"/>
                </a:lnTo>
                <a:lnTo>
                  <a:pt x="3114" y="3127"/>
                </a:lnTo>
                <a:lnTo>
                  <a:pt x="3101" y="3118"/>
                </a:lnTo>
                <a:lnTo>
                  <a:pt x="3073" y="3111"/>
                </a:lnTo>
                <a:lnTo>
                  <a:pt x="3059" y="3111"/>
                </a:lnTo>
                <a:lnTo>
                  <a:pt x="3037" y="3107"/>
                </a:lnTo>
                <a:lnTo>
                  <a:pt x="3020" y="3104"/>
                </a:lnTo>
                <a:lnTo>
                  <a:pt x="3004" y="3107"/>
                </a:lnTo>
                <a:close/>
                <a:moveTo>
                  <a:pt x="12604" y="3337"/>
                </a:moveTo>
                <a:lnTo>
                  <a:pt x="12593" y="3322"/>
                </a:lnTo>
                <a:lnTo>
                  <a:pt x="12580" y="3310"/>
                </a:lnTo>
                <a:lnTo>
                  <a:pt x="12570" y="3304"/>
                </a:lnTo>
                <a:lnTo>
                  <a:pt x="12219" y="3447"/>
                </a:lnTo>
                <a:lnTo>
                  <a:pt x="12185" y="3481"/>
                </a:lnTo>
                <a:lnTo>
                  <a:pt x="11900" y="3602"/>
                </a:lnTo>
                <a:lnTo>
                  <a:pt x="11802" y="3591"/>
                </a:lnTo>
                <a:lnTo>
                  <a:pt x="11724" y="3602"/>
                </a:lnTo>
                <a:lnTo>
                  <a:pt x="11691" y="3579"/>
                </a:lnTo>
                <a:lnTo>
                  <a:pt x="11680" y="3581"/>
                </a:lnTo>
                <a:lnTo>
                  <a:pt x="11672" y="3582"/>
                </a:lnTo>
                <a:lnTo>
                  <a:pt x="11663" y="3585"/>
                </a:lnTo>
                <a:lnTo>
                  <a:pt x="11657" y="3591"/>
                </a:lnTo>
                <a:lnTo>
                  <a:pt x="11672" y="3644"/>
                </a:lnTo>
                <a:lnTo>
                  <a:pt x="11774" y="3857"/>
                </a:lnTo>
                <a:lnTo>
                  <a:pt x="11802" y="3899"/>
                </a:lnTo>
                <a:lnTo>
                  <a:pt x="11834" y="3888"/>
                </a:lnTo>
                <a:lnTo>
                  <a:pt x="12131" y="3810"/>
                </a:lnTo>
                <a:lnTo>
                  <a:pt x="12165" y="3787"/>
                </a:lnTo>
                <a:lnTo>
                  <a:pt x="12200" y="3764"/>
                </a:lnTo>
                <a:lnTo>
                  <a:pt x="12234" y="3740"/>
                </a:lnTo>
                <a:lnTo>
                  <a:pt x="12269" y="3717"/>
                </a:lnTo>
                <a:lnTo>
                  <a:pt x="12303" y="3694"/>
                </a:lnTo>
                <a:lnTo>
                  <a:pt x="12337" y="3670"/>
                </a:lnTo>
                <a:lnTo>
                  <a:pt x="12372" y="3647"/>
                </a:lnTo>
                <a:lnTo>
                  <a:pt x="12405" y="3624"/>
                </a:lnTo>
                <a:lnTo>
                  <a:pt x="12446" y="3591"/>
                </a:lnTo>
                <a:lnTo>
                  <a:pt x="12455" y="3582"/>
                </a:lnTo>
                <a:lnTo>
                  <a:pt x="12457" y="3578"/>
                </a:lnTo>
                <a:lnTo>
                  <a:pt x="12465" y="3573"/>
                </a:lnTo>
                <a:lnTo>
                  <a:pt x="12483" y="3557"/>
                </a:lnTo>
                <a:lnTo>
                  <a:pt x="12604" y="3337"/>
                </a:lnTo>
                <a:close/>
                <a:moveTo>
                  <a:pt x="3242" y="521"/>
                </a:moveTo>
                <a:lnTo>
                  <a:pt x="3243" y="501"/>
                </a:lnTo>
                <a:lnTo>
                  <a:pt x="3246" y="485"/>
                </a:lnTo>
                <a:lnTo>
                  <a:pt x="3253" y="469"/>
                </a:lnTo>
                <a:lnTo>
                  <a:pt x="3263" y="460"/>
                </a:lnTo>
                <a:lnTo>
                  <a:pt x="3508" y="398"/>
                </a:lnTo>
                <a:lnTo>
                  <a:pt x="3528" y="357"/>
                </a:lnTo>
                <a:lnTo>
                  <a:pt x="3553" y="366"/>
                </a:lnTo>
                <a:lnTo>
                  <a:pt x="3562" y="367"/>
                </a:lnTo>
                <a:lnTo>
                  <a:pt x="3566" y="366"/>
                </a:lnTo>
                <a:lnTo>
                  <a:pt x="3569" y="366"/>
                </a:lnTo>
                <a:lnTo>
                  <a:pt x="3576" y="364"/>
                </a:lnTo>
                <a:lnTo>
                  <a:pt x="3578" y="361"/>
                </a:lnTo>
                <a:lnTo>
                  <a:pt x="3578" y="360"/>
                </a:lnTo>
                <a:lnTo>
                  <a:pt x="3581" y="360"/>
                </a:lnTo>
                <a:lnTo>
                  <a:pt x="3588" y="357"/>
                </a:lnTo>
                <a:lnTo>
                  <a:pt x="3612" y="349"/>
                </a:lnTo>
                <a:lnTo>
                  <a:pt x="3659" y="342"/>
                </a:lnTo>
                <a:lnTo>
                  <a:pt x="3704" y="344"/>
                </a:lnTo>
                <a:lnTo>
                  <a:pt x="3746" y="356"/>
                </a:lnTo>
                <a:lnTo>
                  <a:pt x="3784" y="376"/>
                </a:lnTo>
                <a:lnTo>
                  <a:pt x="3818" y="405"/>
                </a:lnTo>
                <a:lnTo>
                  <a:pt x="3851" y="444"/>
                </a:lnTo>
                <a:lnTo>
                  <a:pt x="3881" y="492"/>
                </a:lnTo>
                <a:lnTo>
                  <a:pt x="3998" y="709"/>
                </a:lnTo>
                <a:lnTo>
                  <a:pt x="4028" y="756"/>
                </a:lnTo>
                <a:lnTo>
                  <a:pt x="4033" y="761"/>
                </a:lnTo>
                <a:lnTo>
                  <a:pt x="4036" y="766"/>
                </a:lnTo>
                <a:lnTo>
                  <a:pt x="4038" y="772"/>
                </a:lnTo>
                <a:lnTo>
                  <a:pt x="4040" y="802"/>
                </a:lnTo>
                <a:lnTo>
                  <a:pt x="4031" y="857"/>
                </a:lnTo>
                <a:lnTo>
                  <a:pt x="3976" y="1010"/>
                </a:lnTo>
                <a:lnTo>
                  <a:pt x="3959" y="1004"/>
                </a:lnTo>
                <a:lnTo>
                  <a:pt x="3944" y="1004"/>
                </a:lnTo>
                <a:lnTo>
                  <a:pt x="3927" y="1007"/>
                </a:lnTo>
                <a:lnTo>
                  <a:pt x="3898" y="1023"/>
                </a:lnTo>
                <a:lnTo>
                  <a:pt x="3867" y="1051"/>
                </a:lnTo>
                <a:lnTo>
                  <a:pt x="3854" y="1070"/>
                </a:lnTo>
                <a:lnTo>
                  <a:pt x="3772" y="1070"/>
                </a:lnTo>
                <a:lnTo>
                  <a:pt x="3742" y="1077"/>
                </a:lnTo>
                <a:lnTo>
                  <a:pt x="3715" y="1075"/>
                </a:lnTo>
                <a:lnTo>
                  <a:pt x="3703" y="1072"/>
                </a:lnTo>
                <a:lnTo>
                  <a:pt x="3691" y="1067"/>
                </a:lnTo>
                <a:lnTo>
                  <a:pt x="3670" y="1051"/>
                </a:lnTo>
                <a:lnTo>
                  <a:pt x="3569" y="1030"/>
                </a:lnTo>
                <a:lnTo>
                  <a:pt x="3528" y="1011"/>
                </a:lnTo>
                <a:lnTo>
                  <a:pt x="3517" y="1004"/>
                </a:lnTo>
                <a:lnTo>
                  <a:pt x="3498" y="987"/>
                </a:lnTo>
                <a:lnTo>
                  <a:pt x="3491" y="978"/>
                </a:lnTo>
                <a:lnTo>
                  <a:pt x="3487" y="969"/>
                </a:lnTo>
                <a:lnTo>
                  <a:pt x="3344" y="888"/>
                </a:lnTo>
                <a:lnTo>
                  <a:pt x="3222" y="786"/>
                </a:lnTo>
                <a:lnTo>
                  <a:pt x="3206" y="782"/>
                </a:lnTo>
                <a:lnTo>
                  <a:pt x="3189" y="779"/>
                </a:lnTo>
                <a:lnTo>
                  <a:pt x="3174" y="770"/>
                </a:lnTo>
                <a:lnTo>
                  <a:pt x="3144" y="745"/>
                </a:lnTo>
                <a:lnTo>
                  <a:pt x="3128" y="728"/>
                </a:lnTo>
                <a:lnTo>
                  <a:pt x="3100" y="684"/>
                </a:lnTo>
                <a:lnTo>
                  <a:pt x="3108" y="685"/>
                </a:lnTo>
                <a:lnTo>
                  <a:pt x="3117" y="685"/>
                </a:lnTo>
                <a:lnTo>
                  <a:pt x="3137" y="680"/>
                </a:lnTo>
                <a:lnTo>
                  <a:pt x="3156" y="669"/>
                </a:lnTo>
                <a:lnTo>
                  <a:pt x="3175" y="652"/>
                </a:lnTo>
                <a:lnTo>
                  <a:pt x="3191" y="627"/>
                </a:lnTo>
                <a:lnTo>
                  <a:pt x="3192" y="623"/>
                </a:lnTo>
                <a:lnTo>
                  <a:pt x="3208" y="597"/>
                </a:lnTo>
                <a:lnTo>
                  <a:pt x="3242" y="521"/>
                </a:lnTo>
                <a:close/>
                <a:moveTo>
                  <a:pt x="16023" y="29"/>
                </a:moveTo>
                <a:lnTo>
                  <a:pt x="16066" y="22"/>
                </a:lnTo>
                <a:lnTo>
                  <a:pt x="16109" y="17"/>
                </a:lnTo>
                <a:lnTo>
                  <a:pt x="16153" y="12"/>
                </a:lnTo>
                <a:lnTo>
                  <a:pt x="16195" y="9"/>
                </a:lnTo>
                <a:lnTo>
                  <a:pt x="16238" y="6"/>
                </a:lnTo>
                <a:lnTo>
                  <a:pt x="16280" y="3"/>
                </a:lnTo>
                <a:lnTo>
                  <a:pt x="16322" y="1"/>
                </a:lnTo>
                <a:lnTo>
                  <a:pt x="16364" y="0"/>
                </a:lnTo>
                <a:lnTo>
                  <a:pt x="16405" y="0"/>
                </a:lnTo>
                <a:lnTo>
                  <a:pt x="16448" y="0"/>
                </a:lnTo>
                <a:lnTo>
                  <a:pt x="16489" y="1"/>
                </a:lnTo>
                <a:lnTo>
                  <a:pt x="16529" y="3"/>
                </a:lnTo>
                <a:lnTo>
                  <a:pt x="16570" y="7"/>
                </a:lnTo>
                <a:lnTo>
                  <a:pt x="16611" y="10"/>
                </a:lnTo>
                <a:lnTo>
                  <a:pt x="16651" y="13"/>
                </a:lnTo>
                <a:lnTo>
                  <a:pt x="16691" y="19"/>
                </a:lnTo>
                <a:lnTo>
                  <a:pt x="16730" y="24"/>
                </a:lnTo>
                <a:lnTo>
                  <a:pt x="16769" y="30"/>
                </a:lnTo>
                <a:lnTo>
                  <a:pt x="16809" y="38"/>
                </a:lnTo>
                <a:lnTo>
                  <a:pt x="16848" y="44"/>
                </a:lnTo>
                <a:lnTo>
                  <a:pt x="16887" y="53"/>
                </a:lnTo>
                <a:lnTo>
                  <a:pt x="16925" y="62"/>
                </a:lnTo>
                <a:lnTo>
                  <a:pt x="16963" y="72"/>
                </a:lnTo>
                <a:lnTo>
                  <a:pt x="17001" y="83"/>
                </a:lnTo>
                <a:lnTo>
                  <a:pt x="17039" y="94"/>
                </a:lnTo>
                <a:lnTo>
                  <a:pt x="17077" y="107"/>
                </a:lnTo>
                <a:lnTo>
                  <a:pt x="17114" y="119"/>
                </a:lnTo>
                <a:lnTo>
                  <a:pt x="17151" y="132"/>
                </a:lnTo>
                <a:lnTo>
                  <a:pt x="17188" y="147"/>
                </a:lnTo>
                <a:lnTo>
                  <a:pt x="17224" y="162"/>
                </a:lnTo>
                <a:lnTo>
                  <a:pt x="17261" y="178"/>
                </a:lnTo>
                <a:lnTo>
                  <a:pt x="17297" y="193"/>
                </a:lnTo>
                <a:lnTo>
                  <a:pt x="17298" y="203"/>
                </a:lnTo>
                <a:lnTo>
                  <a:pt x="17302" y="212"/>
                </a:lnTo>
                <a:lnTo>
                  <a:pt x="17305" y="222"/>
                </a:lnTo>
                <a:lnTo>
                  <a:pt x="17308" y="232"/>
                </a:lnTo>
                <a:lnTo>
                  <a:pt x="17320" y="254"/>
                </a:lnTo>
                <a:lnTo>
                  <a:pt x="17333" y="277"/>
                </a:lnTo>
                <a:lnTo>
                  <a:pt x="17351" y="302"/>
                </a:lnTo>
                <a:lnTo>
                  <a:pt x="17371" y="327"/>
                </a:lnTo>
                <a:lnTo>
                  <a:pt x="17394" y="355"/>
                </a:lnTo>
                <a:lnTo>
                  <a:pt x="17421" y="384"/>
                </a:lnTo>
                <a:lnTo>
                  <a:pt x="17450" y="414"/>
                </a:lnTo>
                <a:lnTo>
                  <a:pt x="17484" y="446"/>
                </a:lnTo>
                <a:lnTo>
                  <a:pt x="17520" y="479"/>
                </a:lnTo>
                <a:lnTo>
                  <a:pt x="17559" y="514"/>
                </a:lnTo>
                <a:lnTo>
                  <a:pt x="17602" y="549"/>
                </a:lnTo>
                <a:lnTo>
                  <a:pt x="17648" y="587"/>
                </a:lnTo>
                <a:lnTo>
                  <a:pt x="17698" y="626"/>
                </a:lnTo>
                <a:lnTo>
                  <a:pt x="17750" y="667"/>
                </a:lnTo>
                <a:lnTo>
                  <a:pt x="17744" y="714"/>
                </a:lnTo>
                <a:lnTo>
                  <a:pt x="17738" y="759"/>
                </a:lnTo>
                <a:lnTo>
                  <a:pt x="17731" y="800"/>
                </a:lnTo>
                <a:lnTo>
                  <a:pt x="17724" y="839"/>
                </a:lnTo>
                <a:lnTo>
                  <a:pt x="17716" y="875"/>
                </a:lnTo>
                <a:lnTo>
                  <a:pt x="17707" y="908"/>
                </a:lnTo>
                <a:lnTo>
                  <a:pt x="17698" y="938"/>
                </a:lnTo>
                <a:lnTo>
                  <a:pt x="17688" y="966"/>
                </a:lnTo>
                <a:lnTo>
                  <a:pt x="17677" y="989"/>
                </a:lnTo>
                <a:lnTo>
                  <a:pt x="17666" y="1011"/>
                </a:lnTo>
                <a:lnTo>
                  <a:pt x="17655" y="1029"/>
                </a:lnTo>
                <a:lnTo>
                  <a:pt x="17641" y="1044"/>
                </a:lnTo>
                <a:lnTo>
                  <a:pt x="17635" y="1051"/>
                </a:lnTo>
                <a:lnTo>
                  <a:pt x="17628" y="1058"/>
                </a:lnTo>
                <a:lnTo>
                  <a:pt x="17621" y="1063"/>
                </a:lnTo>
                <a:lnTo>
                  <a:pt x="17615" y="1068"/>
                </a:lnTo>
                <a:lnTo>
                  <a:pt x="17608" y="1071"/>
                </a:lnTo>
                <a:lnTo>
                  <a:pt x="17600" y="1074"/>
                </a:lnTo>
                <a:lnTo>
                  <a:pt x="17592" y="1077"/>
                </a:lnTo>
                <a:lnTo>
                  <a:pt x="17585" y="1079"/>
                </a:lnTo>
                <a:lnTo>
                  <a:pt x="17503" y="1058"/>
                </a:lnTo>
                <a:lnTo>
                  <a:pt x="17480" y="1062"/>
                </a:lnTo>
                <a:lnTo>
                  <a:pt x="17458" y="1069"/>
                </a:lnTo>
                <a:lnTo>
                  <a:pt x="17437" y="1080"/>
                </a:lnTo>
                <a:lnTo>
                  <a:pt x="17417" y="1094"/>
                </a:lnTo>
                <a:lnTo>
                  <a:pt x="17398" y="1112"/>
                </a:lnTo>
                <a:lnTo>
                  <a:pt x="17379" y="1133"/>
                </a:lnTo>
                <a:lnTo>
                  <a:pt x="17363" y="1158"/>
                </a:lnTo>
                <a:lnTo>
                  <a:pt x="17346" y="1185"/>
                </a:lnTo>
                <a:lnTo>
                  <a:pt x="17331" y="1215"/>
                </a:lnTo>
                <a:lnTo>
                  <a:pt x="17315" y="1250"/>
                </a:lnTo>
                <a:lnTo>
                  <a:pt x="17302" y="1287"/>
                </a:lnTo>
                <a:lnTo>
                  <a:pt x="17289" y="1329"/>
                </a:lnTo>
                <a:lnTo>
                  <a:pt x="17276" y="1373"/>
                </a:lnTo>
                <a:lnTo>
                  <a:pt x="17265" y="1421"/>
                </a:lnTo>
                <a:lnTo>
                  <a:pt x="17255" y="1472"/>
                </a:lnTo>
                <a:lnTo>
                  <a:pt x="17246" y="1526"/>
                </a:lnTo>
                <a:lnTo>
                  <a:pt x="17237" y="1584"/>
                </a:lnTo>
                <a:lnTo>
                  <a:pt x="17230" y="1644"/>
                </a:lnTo>
                <a:lnTo>
                  <a:pt x="17223" y="1708"/>
                </a:lnTo>
                <a:lnTo>
                  <a:pt x="17216" y="1776"/>
                </a:lnTo>
                <a:lnTo>
                  <a:pt x="17212" y="1847"/>
                </a:lnTo>
                <a:lnTo>
                  <a:pt x="17208" y="1921"/>
                </a:lnTo>
                <a:lnTo>
                  <a:pt x="17204" y="1999"/>
                </a:lnTo>
                <a:lnTo>
                  <a:pt x="17202" y="2080"/>
                </a:lnTo>
                <a:lnTo>
                  <a:pt x="17201" y="2164"/>
                </a:lnTo>
                <a:lnTo>
                  <a:pt x="17200" y="2252"/>
                </a:lnTo>
                <a:lnTo>
                  <a:pt x="17200" y="2343"/>
                </a:lnTo>
                <a:lnTo>
                  <a:pt x="17201" y="2437"/>
                </a:lnTo>
                <a:lnTo>
                  <a:pt x="17203" y="2535"/>
                </a:lnTo>
                <a:lnTo>
                  <a:pt x="17206" y="2636"/>
                </a:lnTo>
                <a:lnTo>
                  <a:pt x="17210" y="2740"/>
                </a:lnTo>
                <a:lnTo>
                  <a:pt x="17215" y="2848"/>
                </a:lnTo>
                <a:lnTo>
                  <a:pt x="17211" y="2848"/>
                </a:lnTo>
                <a:lnTo>
                  <a:pt x="17208" y="2849"/>
                </a:lnTo>
                <a:lnTo>
                  <a:pt x="17204" y="2850"/>
                </a:lnTo>
                <a:lnTo>
                  <a:pt x="17201" y="2852"/>
                </a:lnTo>
                <a:lnTo>
                  <a:pt x="17195" y="2859"/>
                </a:lnTo>
                <a:lnTo>
                  <a:pt x="17190" y="2868"/>
                </a:lnTo>
                <a:lnTo>
                  <a:pt x="17186" y="2879"/>
                </a:lnTo>
                <a:lnTo>
                  <a:pt x="17183" y="2894"/>
                </a:lnTo>
                <a:lnTo>
                  <a:pt x="17181" y="2910"/>
                </a:lnTo>
                <a:lnTo>
                  <a:pt x="17179" y="2930"/>
                </a:lnTo>
                <a:lnTo>
                  <a:pt x="17178" y="2951"/>
                </a:lnTo>
                <a:lnTo>
                  <a:pt x="17178" y="2976"/>
                </a:lnTo>
                <a:lnTo>
                  <a:pt x="17179" y="3003"/>
                </a:lnTo>
                <a:lnTo>
                  <a:pt x="17180" y="3032"/>
                </a:lnTo>
                <a:lnTo>
                  <a:pt x="17182" y="3064"/>
                </a:lnTo>
                <a:lnTo>
                  <a:pt x="17185" y="3100"/>
                </a:lnTo>
                <a:lnTo>
                  <a:pt x="17190" y="3137"/>
                </a:lnTo>
                <a:lnTo>
                  <a:pt x="17194" y="3177"/>
                </a:lnTo>
                <a:lnTo>
                  <a:pt x="17215" y="3301"/>
                </a:lnTo>
                <a:lnTo>
                  <a:pt x="17462" y="4432"/>
                </a:lnTo>
                <a:lnTo>
                  <a:pt x="17443" y="4470"/>
                </a:lnTo>
                <a:lnTo>
                  <a:pt x="17425" y="4505"/>
                </a:lnTo>
                <a:lnTo>
                  <a:pt x="17406" y="4537"/>
                </a:lnTo>
                <a:lnTo>
                  <a:pt x="17387" y="4568"/>
                </a:lnTo>
                <a:lnTo>
                  <a:pt x="17367" y="4597"/>
                </a:lnTo>
                <a:lnTo>
                  <a:pt x="17347" y="4623"/>
                </a:lnTo>
                <a:lnTo>
                  <a:pt x="17327" y="4647"/>
                </a:lnTo>
                <a:lnTo>
                  <a:pt x="17307" y="4668"/>
                </a:lnTo>
                <a:lnTo>
                  <a:pt x="17286" y="4688"/>
                </a:lnTo>
                <a:lnTo>
                  <a:pt x="17265" y="4705"/>
                </a:lnTo>
                <a:lnTo>
                  <a:pt x="17244" y="4720"/>
                </a:lnTo>
                <a:lnTo>
                  <a:pt x="17222" y="4733"/>
                </a:lnTo>
                <a:lnTo>
                  <a:pt x="17201" y="4744"/>
                </a:lnTo>
                <a:lnTo>
                  <a:pt x="17178" y="4752"/>
                </a:lnTo>
                <a:lnTo>
                  <a:pt x="17166" y="4755"/>
                </a:lnTo>
                <a:lnTo>
                  <a:pt x="17155" y="4758"/>
                </a:lnTo>
                <a:lnTo>
                  <a:pt x="17144" y="4759"/>
                </a:lnTo>
                <a:lnTo>
                  <a:pt x="17132" y="4761"/>
                </a:lnTo>
                <a:lnTo>
                  <a:pt x="17050" y="4736"/>
                </a:lnTo>
                <a:lnTo>
                  <a:pt x="16970" y="4710"/>
                </a:lnTo>
                <a:lnTo>
                  <a:pt x="16892" y="4685"/>
                </a:lnTo>
                <a:lnTo>
                  <a:pt x="16818" y="4660"/>
                </a:lnTo>
                <a:lnTo>
                  <a:pt x="16745" y="4635"/>
                </a:lnTo>
                <a:lnTo>
                  <a:pt x="16675" y="4611"/>
                </a:lnTo>
                <a:lnTo>
                  <a:pt x="16607" y="4586"/>
                </a:lnTo>
                <a:lnTo>
                  <a:pt x="16543" y="4562"/>
                </a:lnTo>
                <a:lnTo>
                  <a:pt x="16480" y="4538"/>
                </a:lnTo>
                <a:lnTo>
                  <a:pt x="16420" y="4514"/>
                </a:lnTo>
                <a:lnTo>
                  <a:pt x="16362" y="4491"/>
                </a:lnTo>
                <a:lnTo>
                  <a:pt x="16307" y="4467"/>
                </a:lnTo>
                <a:lnTo>
                  <a:pt x="16253" y="4444"/>
                </a:lnTo>
                <a:lnTo>
                  <a:pt x="16204" y="4421"/>
                </a:lnTo>
                <a:lnTo>
                  <a:pt x="16155" y="4399"/>
                </a:lnTo>
                <a:lnTo>
                  <a:pt x="16109" y="4375"/>
                </a:lnTo>
                <a:lnTo>
                  <a:pt x="16066" y="4353"/>
                </a:lnTo>
                <a:lnTo>
                  <a:pt x="16026" y="4331"/>
                </a:lnTo>
                <a:lnTo>
                  <a:pt x="15987" y="4309"/>
                </a:lnTo>
                <a:lnTo>
                  <a:pt x="15952" y="4288"/>
                </a:lnTo>
                <a:lnTo>
                  <a:pt x="15918" y="4265"/>
                </a:lnTo>
                <a:lnTo>
                  <a:pt x="15887" y="4244"/>
                </a:lnTo>
                <a:lnTo>
                  <a:pt x="15860" y="4223"/>
                </a:lnTo>
                <a:lnTo>
                  <a:pt x="15833" y="4202"/>
                </a:lnTo>
                <a:lnTo>
                  <a:pt x="15810" y="4181"/>
                </a:lnTo>
                <a:lnTo>
                  <a:pt x="15789" y="4161"/>
                </a:lnTo>
                <a:lnTo>
                  <a:pt x="15770" y="4140"/>
                </a:lnTo>
                <a:lnTo>
                  <a:pt x="15754" y="4120"/>
                </a:lnTo>
                <a:lnTo>
                  <a:pt x="15740" y="4100"/>
                </a:lnTo>
                <a:lnTo>
                  <a:pt x="15729" y="4080"/>
                </a:lnTo>
                <a:lnTo>
                  <a:pt x="15720" y="4061"/>
                </a:lnTo>
                <a:lnTo>
                  <a:pt x="15713" y="4041"/>
                </a:lnTo>
                <a:lnTo>
                  <a:pt x="15734" y="4000"/>
                </a:lnTo>
                <a:lnTo>
                  <a:pt x="15811" y="4025"/>
                </a:lnTo>
                <a:lnTo>
                  <a:pt x="15886" y="4048"/>
                </a:lnTo>
                <a:lnTo>
                  <a:pt x="15961" y="4068"/>
                </a:lnTo>
                <a:lnTo>
                  <a:pt x="16034" y="4087"/>
                </a:lnTo>
                <a:lnTo>
                  <a:pt x="16106" y="4102"/>
                </a:lnTo>
                <a:lnTo>
                  <a:pt x="16177" y="4117"/>
                </a:lnTo>
                <a:lnTo>
                  <a:pt x="16247" y="4129"/>
                </a:lnTo>
                <a:lnTo>
                  <a:pt x="16314" y="4139"/>
                </a:lnTo>
                <a:lnTo>
                  <a:pt x="16382" y="4147"/>
                </a:lnTo>
                <a:lnTo>
                  <a:pt x="16449" y="4153"/>
                </a:lnTo>
                <a:lnTo>
                  <a:pt x="16514" y="4157"/>
                </a:lnTo>
                <a:lnTo>
                  <a:pt x="16579" y="4159"/>
                </a:lnTo>
                <a:lnTo>
                  <a:pt x="16642" y="4158"/>
                </a:lnTo>
                <a:lnTo>
                  <a:pt x="16704" y="4155"/>
                </a:lnTo>
                <a:lnTo>
                  <a:pt x="16765" y="4151"/>
                </a:lnTo>
                <a:lnTo>
                  <a:pt x="16825" y="4144"/>
                </a:lnTo>
                <a:lnTo>
                  <a:pt x="17071" y="4124"/>
                </a:lnTo>
                <a:lnTo>
                  <a:pt x="16988" y="3795"/>
                </a:lnTo>
                <a:lnTo>
                  <a:pt x="16927" y="3465"/>
                </a:lnTo>
                <a:lnTo>
                  <a:pt x="16905" y="3164"/>
                </a:lnTo>
                <a:lnTo>
                  <a:pt x="16886" y="2881"/>
                </a:lnTo>
                <a:lnTo>
                  <a:pt x="16869" y="2618"/>
                </a:lnTo>
                <a:lnTo>
                  <a:pt x="16855" y="2375"/>
                </a:lnTo>
                <a:lnTo>
                  <a:pt x="16844" y="2150"/>
                </a:lnTo>
                <a:lnTo>
                  <a:pt x="16835" y="1946"/>
                </a:lnTo>
                <a:lnTo>
                  <a:pt x="16828" y="1759"/>
                </a:lnTo>
                <a:lnTo>
                  <a:pt x="16824" y="1593"/>
                </a:lnTo>
                <a:lnTo>
                  <a:pt x="16823" y="1517"/>
                </a:lnTo>
                <a:lnTo>
                  <a:pt x="16823" y="1445"/>
                </a:lnTo>
                <a:lnTo>
                  <a:pt x="16824" y="1380"/>
                </a:lnTo>
                <a:lnTo>
                  <a:pt x="16824" y="1317"/>
                </a:lnTo>
                <a:lnTo>
                  <a:pt x="16826" y="1261"/>
                </a:lnTo>
                <a:lnTo>
                  <a:pt x="16828" y="1209"/>
                </a:lnTo>
                <a:lnTo>
                  <a:pt x="16830" y="1162"/>
                </a:lnTo>
                <a:lnTo>
                  <a:pt x="16835" y="1120"/>
                </a:lnTo>
                <a:lnTo>
                  <a:pt x="16838" y="1082"/>
                </a:lnTo>
                <a:lnTo>
                  <a:pt x="16844" y="1049"/>
                </a:lnTo>
                <a:lnTo>
                  <a:pt x="16849" y="1021"/>
                </a:lnTo>
                <a:lnTo>
                  <a:pt x="16855" y="999"/>
                </a:lnTo>
                <a:lnTo>
                  <a:pt x="16861" y="980"/>
                </a:lnTo>
                <a:lnTo>
                  <a:pt x="16869" y="967"/>
                </a:lnTo>
                <a:lnTo>
                  <a:pt x="16877" y="958"/>
                </a:lnTo>
                <a:lnTo>
                  <a:pt x="16886" y="955"/>
                </a:lnTo>
                <a:lnTo>
                  <a:pt x="17030" y="605"/>
                </a:lnTo>
                <a:lnTo>
                  <a:pt x="17018" y="597"/>
                </a:lnTo>
                <a:lnTo>
                  <a:pt x="17005" y="590"/>
                </a:lnTo>
                <a:lnTo>
                  <a:pt x="16991" y="583"/>
                </a:lnTo>
                <a:lnTo>
                  <a:pt x="16977" y="576"/>
                </a:lnTo>
                <a:lnTo>
                  <a:pt x="16946" y="563"/>
                </a:lnTo>
                <a:lnTo>
                  <a:pt x="16910" y="552"/>
                </a:lnTo>
                <a:lnTo>
                  <a:pt x="16872" y="539"/>
                </a:lnTo>
                <a:lnTo>
                  <a:pt x="16830" y="529"/>
                </a:lnTo>
                <a:lnTo>
                  <a:pt x="16785" y="521"/>
                </a:lnTo>
                <a:lnTo>
                  <a:pt x="16737" y="513"/>
                </a:lnTo>
                <a:lnTo>
                  <a:pt x="16685" y="505"/>
                </a:lnTo>
                <a:lnTo>
                  <a:pt x="16630" y="498"/>
                </a:lnTo>
                <a:lnTo>
                  <a:pt x="16571" y="494"/>
                </a:lnTo>
                <a:lnTo>
                  <a:pt x="16510" y="489"/>
                </a:lnTo>
                <a:lnTo>
                  <a:pt x="16444" y="486"/>
                </a:lnTo>
                <a:lnTo>
                  <a:pt x="16375" y="484"/>
                </a:lnTo>
                <a:lnTo>
                  <a:pt x="16303" y="482"/>
                </a:lnTo>
                <a:lnTo>
                  <a:pt x="16228" y="482"/>
                </a:lnTo>
                <a:lnTo>
                  <a:pt x="16171" y="488"/>
                </a:lnTo>
                <a:lnTo>
                  <a:pt x="16115" y="496"/>
                </a:lnTo>
                <a:lnTo>
                  <a:pt x="16059" y="505"/>
                </a:lnTo>
                <a:lnTo>
                  <a:pt x="16004" y="514"/>
                </a:lnTo>
                <a:lnTo>
                  <a:pt x="15948" y="525"/>
                </a:lnTo>
                <a:lnTo>
                  <a:pt x="15893" y="536"/>
                </a:lnTo>
                <a:lnTo>
                  <a:pt x="15837" y="548"/>
                </a:lnTo>
                <a:lnTo>
                  <a:pt x="15783" y="562"/>
                </a:lnTo>
                <a:lnTo>
                  <a:pt x="15729" y="575"/>
                </a:lnTo>
                <a:lnTo>
                  <a:pt x="15674" y="589"/>
                </a:lnTo>
                <a:lnTo>
                  <a:pt x="15620" y="606"/>
                </a:lnTo>
                <a:lnTo>
                  <a:pt x="15567" y="623"/>
                </a:lnTo>
                <a:lnTo>
                  <a:pt x="15514" y="639"/>
                </a:lnTo>
                <a:lnTo>
                  <a:pt x="15459" y="658"/>
                </a:lnTo>
                <a:lnTo>
                  <a:pt x="15407" y="677"/>
                </a:lnTo>
                <a:lnTo>
                  <a:pt x="15354" y="697"/>
                </a:lnTo>
                <a:lnTo>
                  <a:pt x="15302" y="718"/>
                </a:lnTo>
                <a:lnTo>
                  <a:pt x="15248" y="740"/>
                </a:lnTo>
                <a:lnTo>
                  <a:pt x="15196" y="764"/>
                </a:lnTo>
                <a:lnTo>
                  <a:pt x="15145" y="787"/>
                </a:lnTo>
                <a:lnTo>
                  <a:pt x="15093" y="811"/>
                </a:lnTo>
                <a:lnTo>
                  <a:pt x="15042" y="837"/>
                </a:lnTo>
                <a:lnTo>
                  <a:pt x="14991" y="864"/>
                </a:lnTo>
                <a:lnTo>
                  <a:pt x="14940" y="890"/>
                </a:lnTo>
                <a:lnTo>
                  <a:pt x="14889" y="918"/>
                </a:lnTo>
                <a:lnTo>
                  <a:pt x="14839" y="948"/>
                </a:lnTo>
                <a:lnTo>
                  <a:pt x="14788" y="978"/>
                </a:lnTo>
                <a:lnTo>
                  <a:pt x="14738" y="1008"/>
                </a:lnTo>
                <a:lnTo>
                  <a:pt x="14689" y="1040"/>
                </a:lnTo>
                <a:lnTo>
                  <a:pt x="14639" y="1072"/>
                </a:lnTo>
                <a:lnTo>
                  <a:pt x="14591" y="1105"/>
                </a:lnTo>
                <a:lnTo>
                  <a:pt x="14542" y="1140"/>
                </a:lnTo>
                <a:lnTo>
                  <a:pt x="14212" y="1201"/>
                </a:lnTo>
                <a:lnTo>
                  <a:pt x="14212" y="1181"/>
                </a:lnTo>
                <a:lnTo>
                  <a:pt x="14209" y="1161"/>
                </a:lnTo>
                <a:lnTo>
                  <a:pt x="14207" y="1140"/>
                </a:lnTo>
                <a:lnTo>
                  <a:pt x="14206" y="1119"/>
                </a:lnTo>
                <a:lnTo>
                  <a:pt x="14207" y="1098"/>
                </a:lnTo>
                <a:lnTo>
                  <a:pt x="14208" y="1077"/>
                </a:lnTo>
                <a:lnTo>
                  <a:pt x="14211" y="1054"/>
                </a:lnTo>
                <a:lnTo>
                  <a:pt x="14214" y="1033"/>
                </a:lnTo>
                <a:lnTo>
                  <a:pt x="14220" y="1011"/>
                </a:lnTo>
                <a:lnTo>
                  <a:pt x="14227" y="990"/>
                </a:lnTo>
                <a:lnTo>
                  <a:pt x="14234" y="968"/>
                </a:lnTo>
                <a:lnTo>
                  <a:pt x="14242" y="946"/>
                </a:lnTo>
                <a:lnTo>
                  <a:pt x="14252" y="922"/>
                </a:lnTo>
                <a:lnTo>
                  <a:pt x="14264" y="900"/>
                </a:lnTo>
                <a:lnTo>
                  <a:pt x="14277" y="878"/>
                </a:lnTo>
                <a:lnTo>
                  <a:pt x="14290" y="855"/>
                </a:lnTo>
                <a:lnTo>
                  <a:pt x="14304" y="831"/>
                </a:lnTo>
                <a:lnTo>
                  <a:pt x="14321" y="808"/>
                </a:lnTo>
                <a:lnTo>
                  <a:pt x="14338" y="785"/>
                </a:lnTo>
                <a:lnTo>
                  <a:pt x="14356" y="761"/>
                </a:lnTo>
                <a:lnTo>
                  <a:pt x="14376" y="737"/>
                </a:lnTo>
                <a:lnTo>
                  <a:pt x="14397" y="714"/>
                </a:lnTo>
                <a:lnTo>
                  <a:pt x="14420" y="689"/>
                </a:lnTo>
                <a:lnTo>
                  <a:pt x="14443" y="665"/>
                </a:lnTo>
                <a:lnTo>
                  <a:pt x="14467" y="642"/>
                </a:lnTo>
                <a:lnTo>
                  <a:pt x="14493" y="616"/>
                </a:lnTo>
                <a:lnTo>
                  <a:pt x="14520" y="592"/>
                </a:lnTo>
                <a:lnTo>
                  <a:pt x="14547" y="567"/>
                </a:lnTo>
                <a:lnTo>
                  <a:pt x="14577" y="542"/>
                </a:lnTo>
                <a:lnTo>
                  <a:pt x="14607" y="517"/>
                </a:lnTo>
                <a:lnTo>
                  <a:pt x="14639" y="492"/>
                </a:lnTo>
                <a:lnTo>
                  <a:pt x="14671" y="466"/>
                </a:lnTo>
                <a:lnTo>
                  <a:pt x="14706" y="441"/>
                </a:lnTo>
                <a:lnTo>
                  <a:pt x="14790" y="397"/>
                </a:lnTo>
                <a:lnTo>
                  <a:pt x="14875" y="357"/>
                </a:lnTo>
                <a:lnTo>
                  <a:pt x="14959" y="320"/>
                </a:lnTo>
                <a:lnTo>
                  <a:pt x="15043" y="283"/>
                </a:lnTo>
                <a:lnTo>
                  <a:pt x="15126" y="250"/>
                </a:lnTo>
                <a:lnTo>
                  <a:pt x="15208" y="219"/>
                </a:lnTo>
                <a:lnTo>
                  <a:pt x="15292" y="190"/>
                </a:lnTo>
                <a:lnTo>
                  <a:pt x="15374" y="162"/>
                </a:lnTo>
                <a:lnTo>
                  <a:pt x="15456" y="138"/>
                </a:lnTo>
                <a:lnTo>
                  <a:pt x="15538" y="115"/>
                </a:lnTo>
                <a:lnTo>
                  <a:pt x="15620" y="95"/>
                </a:lnTo>
                <a:lnTo>
                  <a:pt x="15701" y="78"/>
                </a:lnTo>
                <a:lnTo>
                  <a:pt x="15782" y="62"/>
                </a:lnTo>
                <a:lnTo>
                  <a:pt x="15862" y="49"/>
                </a:lnTo>
                <a:lnTo>
                  <a:pt x="15943" y="38"/>
                </a:lnTo>
                <a:lnTo>
                  <a:pt x="16023" y="29"/>
                </a:lnTo>
                <a:close/>
                <a:moveTo>
                  <a:pt x="15816" y="872"/>
                </a:moveTo>
                <a:lnTo>
                  <a:pt x="15844" y="882"/>
                </a:lnTo>
                <a:lnTo>
                  <a:pt x="15872" y="893"/>
                </a:lnTo>
                <a:lnTo>
                  <a:pt x="15900" y="906"/>
                </a:lnTo>
                <a:lnTo>
                  <a:pt x="15927" y="918"/>
                </a:lnTo>
                <a:lnTo>
                  <a:pt x="15954" y="930"/>
                </a:lnTo>
                <a:lnTo>
                  <a:pt x="15981" y="942"/>
                </a:lnTo>
                <a:lnTo>
                  <a:pt x="16006" y="957"/>
                </a:lnTo>
                <a:lnTo>
                  <a:pt x="16033" y="970"/>
                </a:lnTo>
                <a:lnTo>
                  <a:pt x="16058" y="984"/>
                </a:lnTo>
                <a:lnTo>
                  <a:pt x="16084" y="1000"/>
                </a:lnTo>
                <a:lnTo>
                  <a:pt x="16108" y="1014"/>
                </a:lnTo>
                <a:lnTo>
                  <a:pt x="16133" y="1031"/>
                </a:lnTo>
                <a:lnTo>
                  <a:pt x="16157" y="1047"/>
                </a:lnTo>
                <a:lnTo>
                  <a:pt x="16181" y="1063"/>
                </a:lnTo>
                <a:lnTo>
                  <a:pt x="16205" y="1081"/>
                </a:lnTo>
                <a:lnTo>
                  <a:pt x="16228" y="1099"/>
                </a:lnTo>
                <a:lnTo>
                  <a:pt x="16145" y="1222"/>
                </a:lnTo>
                <a:lnTo>
                  <a:pt x="15959" y="1222"/>
                </a:lnTo>
                <a:lnTo>
                  <a:pt x="15652" y="1305"/>
                </a:lnTo>
                <a:lnTo>
                  <a:pt x="15713" y="1491"/>
                </a:lnTo>
                <a:lnTo>
                  <a:pt x="15754" y="1696"/>
                </a:lnTo>
                <a:lnTo>
                  <a:pt x="15778" y="1694"/>
                </a:lnTo>
                <a:lnTo>
                  <a:pt x="15800" y="1691"/>
                </a:lnTo>
                <a:lnTo>
                  <a:pt x="15822" y="1690"/>
                </a:lnTo>
                <a:lnTo>
                  <a:pt x="15843" y="1690"/>
                </a:lnTo>
                <a:lnTo>
                  <a:pt x="15864" y="1690"/>
                </a:lnTo>
                <a:lnTo>
                  <a:pt x="15885" y="1691"/>
                </a:lnTo>
                <a:lnTo>
                  <a:pt x="15905" y="1693"/>
                </a:lnTo>
                <a:lnTo>
                  <a:pt x="15924" y="1695"/>
                </a:lnTo>
                <a:lnTo>
                  <a:pt x="15943" y="1697"/>
                </a:lnTo>
                <a:lnTo>
                  <a:pt x="15962" y="1700"/>
                </a:lnTo>
                <a:lnTo>
                  <a:pt x="15979" y="1704"/>
                </a:lnTo>
                <a:lnTo>
                  <a:pt x="15997" y="1708"/>
                </a:lnTo>
                <a:lnTo>
                  <a:pt x="16015" y="1714"/>
                </a:lnTo>
                <a:lnTo>
                  <a:pt x="16032" y="1719"/>
                </a:lnTo>
                <a:lnTo>
                  <a:pt x="16047" y="1725"/>
                </a:lnTo>
                <a:lnTo>
                  <a:pt x="16064" y="1731"/>
                </a:lnTo>
                <a:lnTo>
                  <a:pt x="16078" y="1739"/>
                </a:lnTo>
                <a:lnTo>
                  <a:pt x="16093" y="1747"/>
                </a:lnTo>
                <a:lnTo>
                  <a:pt x="16107" y="1756"/>
                </a:lnTo>
                <a:lnTo>
                  <a:pt x="16121" y="1765"/>
                </a:lnTo>
                <a:lnTo>
                  <a:pt x="16135" y="1775"/>
                </a:lnTo>
                <a:lnTo>
                  <a:pt x="16147" y="1785"/>
                </a:lnTo>
                <a:lnTo>
                  <a:pt x="16159" y="1796"/>
                </a:lnTo>
                <a:lnTo>
                  <a:pt x="16171" y="1808"/>
                </a:lnTo>
                <a:lnTo>
                  <a:pt x="16182" y="1820"/>
                </a:lnTo>
                <a:lnTo>
                  <a:pt x="16194" y="1832"/>
                </a:lnTo>
                <a:lnTo>
                  <a:pt x="16204" y="1846"/>
                </a:lnTo>
                <a:lnTo>
                  <a:pt x="16214" y="1860"/>
                </a:lnTo>
                <a:lnTo>
                  <a:pt x="16224" y="1875"/>
                </a:lnTo>
                <a:lnTo>
                  <a:pt x="16232" y="1890"/>
                </a:lnTo>
                <a:lnTo>
                  <a:pt x="16241" y="1906"/>
                </a:lnTo>
                <a:lnTo>
                  <a:pt x="16249" y="1922"/>
                </a:lnTo>
                <a:lnTo>
                  <a:pt x="16269" y="1942"/>
                </a:lnTo>
                <a:lnTo>
                  <a:pt x="16272" y="1968"/>
                </a:lnTo>
                <a:lnTo>
                  <a:pt x="16272" y="1994"/>
                </a:lnTo>
                <a:lnTo>
                  <a:pt x="16272" y="2020"/>
                </a:lnTo>
                <a:lnTo>
                  <a:pt x="16269" y="2047"/>
                </a:lnTo>
                <a:lnTo>
                  <a:pt x="16265" y="2072"/>
                </a:lnTo>
                <a:lnTo>
                  <a:pt x="16258" y="2099"/>
                </a:lnTo>
                <a:lnTo>
                  <a:pt x="16250" y="2125"/>
                </a:lnTo>
                <a:lnTo>
                  <a:pt x="16239" y="2152"/>
                </a:lnTo>
                <a:lnTo>
                  <a:pt x="16227" y="2179"/>
                </a:lnTo>
                <a:lnTo>
                  <a:pt x="16214" y="2205"/>
                </a:lnTo>
                <a:lnTo>
                  <a:pt x="16197" y="2233"/>
                </a:lnTo>
                <a:lnTo>
                  <a:pt x="16179" y="2260"/>
                </a:lnTo>
                <a:lnTo>
                  <a:pt x="16159" y="2288"/>
                </a:lnTo>
                <a:lnTo>
                  <a:pt x="16138" y="2314"/>
                </a:lnTo>
                <a:lnTo>
                  <a:pt x="16115" y="2342"/>
                </a:lnTo>
                <a:lnTo>
                  <a:pt x="16089" y="2370"/>
                </a:lnTo>
                <a:lnTo>
                  <a:pt x="16062" y="2397"/>
                </a:lnTo>
                <a:lnTo>
                  <a:pt x="16033" y="2425"/>
                </a:lnTo>
                <a:lnTo>
                  <a:pt x="16002" y="2453"/>
                </a:lnTo>
                <a:lnTo>
                  <a:pt x="15968" y="2482"/>
                </a:lnTo>
                <a:lnTo>
                  <a:pt x="15934" y="2509"/>
                </a:lnTo>
                <a:lnTo>
                  <a:pt x="15897" y="2537"/>
                </a:lnTo>
                <a:lnTo>
                  <a:pt x="15859" y="2566"/>
                </a:lnTo>
                <a:lnTo>
                  <a:pt x="15817" y="2595"/>
                </a:lnTo>
                <a:lnTo>
                  <a:pt x="15775" y="2624"/>
                </a:lnTo>
                <a:lnTo>
                  <a:pt x="15731" y="2653"/>
                </a:lnTo>
                <a:lnTo>
                  <a:pt x="15685" y="2682"/>
                </a:lnTo>
                <a:lnTo>
                  <a:pt x="15637" y="2710"/>
                </a:lnTo>
                <a:lnTo>
                  <a:pt x="15587" y="2739"/>
                </a:lnTo>
                <a:lnTo>
                  <a:pt x="15535" y="2768"/>
                </a:lnTo>
                <a:lnTo>
                  <a:pt x="15481" y="2798"/>
                </a:lnTo>
                <a:lnTo>
                  <a:pt x="15426" y="2827"/>
                </a:lnTo>
                <a:lnTo>
                  <a:pt x="15302" y="2991"/>
                </a:lnTo>
                <a:lnTo>
                  <a:pt x="15349" y="2979"/>
                </a:lnTo>
                <a:lnTo>
                  <a:pt x="15395" y="2966"/>
                </a:lnTo>
                <a:lnTo>
                  <a:pt x="15438" y="2952"/>
                </a:lnTo>
                <a:lnTo>
                  <a:pt x="15479" y="2939"/>
                </a:lnTo>
                <a:lnTo>
                  <a:pt x="15518" y="2926"/>
                </a:lnTo>
                <a:lnTo>
                  <a:pt x="15555" y="2911"/>
                </a:lnTo>
                <a:lnTo>
                  <a:pt x="15589" y="2898"/>
                </a:lnTo>
                <a:lnTo>
                  <a:pt x="15621" y="2884"/>
                </a:lnTo>
                <a:lnTo>
                  <a:pt x="15651" y="2869"/>
                </a:lnTo>
                <a:lnTo>
                  <a:pt x="15679" y="2855"/>
                </a:lnTo>
                <a:lnTo>
                  <a:pt x="15703" y="2840"/>
                </a:lnTo>
                <a:lnTo>
                  <a:pt x="15727" y="2826"/>
                </a:lnTo>
                <a:lnTo>
                  <a:pt x="15748" y="2811"/>
                </a:lnTo>
                <a:lnTo>
                  <a:pt x="15765" y="2796"/>
                </a:lnTo>
                <a:lnTo>
                  <a:pt x="15782" y="2781"/>
                </a:lnTo>
                <a:lnTo>
                  <a:pt x="15796" y="2766"/>
                </a:lnTo>
                <a:lnTo>
                  <a:pt x="15816" y="2766"/>
                </a:lnTo>
                <a:lnTo>
                  <a:pt x="16187" y="2930"/>
                </a:lnTo>
                <a:lnTo>
                  <a:pt x="16208" y="3074"/>
                </a:lnTo>
                <a:lnTo>
                  <a:pt x="16105" y="3198"/>
                </a:lnTo>
                <a:lnTo>
                  <a:pt x="16043" y="3198"/>
                </a:lnTo>
                <a:lnTo>
                  <a:pt x="15994" y="3207"/>
                </a:lnTo>
                <a:lnTo>
                  <a:pt x="15941" y="3218"/>
                </a:lnTo>
                <a:lnTo>
                  <a:pt x="15884" y="3230"/>
                </a:lnTo>
                <a:lnTo>
                  <a:pt x="15822" y="3244"/>
                </a:lnTo>
                <a:lnTo>
                  <a:pt x="15755" y="3261"/>
                </a:lnTo>
                <a:lnTo>
                  <a:pt x="15684" y="3279"/>
                </a:lnTo>
                <a:lnTo>
                  <a:pt x="15609" y="3299"/>
                </a:lnTo>
                <a:lnTo>
                  <a:pt x="15529" y="3321"/>
                </a:lnTo>
                <a:lnTo>
                  <a:pt x="15444" y="3345"/>
                </a:lnTo>
                <a:lnTo>
                  <a:pt x="15355" y="3371"/>
                </a:lnTo>
                <a:lnTo>
                  <a:pt x="15262" y="3400"/>
                </a:lnTo>
                <a:lnTo>
                  <a:pt x="15163" y="3430"/>
                </a:lnTo>
                <a:lnTo>
                  <a:pt x="15061" y="3461"/>
                </a:lnTo>
                <a:lnTo>
                  <a:pt x="14954" y="3495"/>
                </a:lnTo>
                <a:lnTo>
                  <a:pt x="14842" y="3531"/>
                </a:lnTo>
                <a:lnTo>
                  <a:pt x="14726" y="3568"/>
                </a:lnTo>
                <a:lnTo>
                  <a:pt x="14726" y="3506"/>
                </a:lnTo>
                <a:lnTo>
                  <a:pt x="14870" y="3465"/>
                </a:lnTo>
                <a:lnTo>
                  <a:pt x="14829" y="3444"/>
                </a:lnTo>
                <a:lnTo>
                  <a:pt x="14829" y="3403"/>
                </a:lnTo>
                <a:lnTo>
                  <a:pt x="14685" y="3465"/>
                </a:lnTo>
                <a:lnTo>
                  <a:pt x="14563" y="3465"/>
                </a:lnTo>
                <a:lnTo>
                  <a:pt x="14480" y="3424"/>
                </a:lnTo>
                <a:lnTo>
                  <a:pt x="14460" y="3239"/>
                </a:lnTo>
                <a:lnTo>
                  <a:pt x="14468" y="3217"/>
                </a:lnTo>
                <a:lnTo>
                  <a:pt x="14478" y="3193"/>
                </a:lnTo>
                <a:lnTo>
                  <a:pt x="14491" y="3171"/>
                </a:lnTo>
                <a:lnTo>
                  <a:pt x="14504" y="3149"/>
                </a:lnTo>
                <a:lnTo>
                  <a:pt x="14520" y="3127"/>
                </a:lnTo>
                <a:lnTo>
                  <a:pt x="14537" y="3106"/>
                </a:lnTo>
                <a:lnTo>
                  <a:pt x="14556" y="3084"/>
                </a:lnTo>
                <a:lnTo>
                  <a:pt x="14577" y="3063"/>
                </a:lnTo>
                <a:lnTo>
                  <a:pt x="14600" y="3043"/>
                </a:lnTo>
                <a:lnTo>
                  <a:pt x="14625" y="3023"/>
                </a:lnTo>
                <a:lnTo>
                  <a:pt x="14650" y="3003"/>
                </a:lnTo>
                <a:lnTo>
                  <a:pt x="14679" y="2985"/>
                </a:lnTo>
                <a:lnTo>
                  <a:pt x="14709" y="2965"/>
                </a:lnTo>
                <a:lnTo>
                  <a:pt x="14740" y="2947"/>
                </a:lnTo>
                <a:lnTo>
                  <a:pt x="14774" y="2928"/>
                </a:lnTo>
                <a:lnTo>
                  <a:pt x="14809" y="2910"/>
                </a:lnTo>
                <a:lnTo>
                  <a:pt x="14789" y="2704"/>
                </a:lnTo>
                <a:lnTo>
                  <a:pt x="14785" y="2673"/>
                </a:lnTo>
                <a:lnTo>
                  <a:pt x="14781" y="2642"/>
                </a:lnTo>
                <a:lnTo>
                  <a:pt x="14780" y="2612"/>
                </a:lnTo>
                <a:lnTo>
                  <a:pt x="14781" y="2581"/>
                </a:lnTo>
                <a:lnTo>
                  <a:pt x="14784" y="2551"/>
                </a:lnTo>
                <a:lnTo>
                  <a:pt x="14788" y="2521"/>
                </a:lnTo>
                <a:lnTo>
                  <a:pt x="14794" y="2491"/>
                </a:lnTo>
                <a:lnTo>
                  <a:pt x="14801" y="2461"/>
                </a:lnTo>
                <a:lnTo>
                  <a:pt x="14810" y="2431"/>
                </a:lnTo>
                <a:lnTo>
                  <a:pt x="14821" y="2401"/>
                </a:lnTo>
                <a:lnTo>
                  <a:pt x="14833" y="2372"/>
                </a:lnTo>
                <a:lnTo>
                  <a:pt x="14848" y="2342"/>
                </a:lnTo>
                <a:lnTo>
                  <a:pt x="14865" y="2313"/>
                </a:lnTo>
                <a:lnTo>
                  <a:pt x="14881" y="2283"/>
                </a:lnTo>
                <a:lnTo>
                  <a:pt x="14901" y="2254"/>
                </a:lnTo>
                <a:lnTo>
                  <a:pt x="14922" y="2225"/>
                </a:lnTo>
                <a:lnTo>
                  <a:pt x="14944" y="2197"/>
                </a:lnTo>
                <a:lnTo>
                  <a:pt x="14969" y="2168"/>
                </a:lnTo>
                <a:lnTo>
                  <a:pt x="14995" y="2139"/>
                </a:lnTo>
                <a:lnTo>
                  <a:pt x="15023" y="2111"/>
                </a:lnTo>
                <a:lnTo>
                  <a:pt x="15052" y="2082"/>
                </a:lnTo>
                <a:lnTo>
                  <a:pt x="15083" y="2054"/>
                </a:lnTo>
                <a:lnTo>
                  <a:pt x="15116" y="2026"/>
                </a:lnTo>
                <a:lnTo>
                  <a:pt x="15151" y="1998"/>
                </a:lnTo>
                <a:lnTo>
                  <a:pt x="15187" y="1970"/>
                </a:lnTo>
                <a:lnTo>
                  <a:pt x="15225" y="1942"/>
                </a:lnTo>
                <a:lnTo>
                  <a:pt x="15264" y="1915"/>
                </a:lnTo>
                <a:lnTo>
                  <a:pt x="15305" y="1887"/>
                </a:lnTo>
                <a:lnTo>
                  <a:pt x="15348" y="1860"/>
                </a:lnTo>
                <a:lnTo>
                  <a:pt x="15393" y="1832"/>
                </a:lnTo>
                <a:lnTo>
                  <a:pt x="15439" y="1805"/>
                </a:lnTo>
                <a:lnTo>
                  <a:pt x="15487" y="1778"/>
                </a:lnTo>
                <a:lnTo>
                  <a:pt x="15492" y="1778"/>
                </a:lnTo>
                <a:lnTo>
                  <a:pt x="15497" y="1777"/>
                </a:lnTo>
                <a:lnTo>
                  <a:pt x="15502" y="1775"/>
                </a:lnTo>
                <a:lnTo>
                  <a:pt x="15507" y="1771"/>
                </a:lnTo>
                <a:lnTo>
                  <a:pt x="15511" y="1768"/>
                </a:lnTo>
                <a:lnTo>
                  <a:pt x="15516" y="1763"/>
                </a:lnTo>
                <a:lnTo>
                  <a:pt x="15519" y="1757"/>
                </a:lnTo>
                <a:lnTo>
                  <a:pt x="15523" y="1751"/>
                </a:lnTo>
                <a:lnTo>
                  <a:pt x="15530" y="1736"/>
                </a:lnTo>
                <a:lnTo>
                  <a:pt x="15538" y="1717"/>
                </a:lnTo>
                <a:lnTo>
                  <a:pt x="15543" y="1696"/>
                </a:lnTo>
                <a:lnTo>
                  <a:pt x="15549" y="1670"/>
                </a:lnTo>
                <a:lnTo>
                  <a:pt x="15553" y="1642"/>
                </a:lnTo>
                <a:lnTo>
                  <a:pt x="15558" y="1609"/>
                </a:lnTo>
                <a:lnTo>
                  <a:pt x="15561" y="1574"/>
                </a:lnTo>
                <a:lnTo>
                  <a:pt x="15565" y="1535"/>
                </a:lnTo>
                <a:lnTo>
                  <a:pt x="15567" y="1493"/>
                </a:lnTo>
                <a:lnTo>
                  <a:pt x="15568" y="1447"/>
                </a:lnTo>
                <a:lnTo>
                  <a:pt x="15569" y="1397"/>
                </a:lnTo>
                <a:lnTo>
                  <a:pt x="15570" y="1345"/>
                </a:lnTo>
                <a:lnTo>
                  <a:pt x="15492" y="1356"/>
                </a:lnTo>
                <a:lnTo>
                  <a:pt x="15420" y="1367"/>
                </a:lnTo>
                <a:lnTo>
                  <a:pt x="15354" y="1380"/>
                </a:lnTo>
                <a:lnTo>
                  <a:pt x="15292" y="1392"/>
                </a:lnTo>
                <a:lnTo>
                  <a:pt x="15235" y="1405"/>
                </a:lnTo>
                <a:lnTo>
                  <a:pt x="15184" y="1420"/>
                </a:lnTo>
                <a:lnTo>
                  <a:pt x="15161" y="1426"/>
                </a:lnTo>
                <a:lnTo>
                  <a:pt x="15137" y="1434"/>
                </a:lnTo>
                <a:lnTo>
                  <a:pt x="15116" y="1441"/>
                </a:lnTo>
                <a:lnTo>
                  <a:pt x="15096" y="1448"/>
                </a:lnTo>
                <a:lnTo>
                  <a:pt x="15078" y="1456"/>
                </a:lnTo>
                <a:lnTo>
                  <a:pt x="15061" y="1464"/>
                </a:lnTo>
                <a:lnTo>
                  <a:pt x="15044" y="1473"/>
                </a:lnTo>
                <a:lnTo>
                  <a:pt x="15030" y="1481"/>
                </a:lnTo>
                <a:lnTo>
                  <a:pt x="15017" y="1489"/>
                </a:lnTo>
                <a:lnTo>
                  <a:pt x="15004" y="1498"/>
                </a:lnTo>
                <a:lnTo>
                  <a:pt x="14993" y="1507"/>
                </a:lnTo>
                <a:lnTo>
                  <a:pt x="14983" y="1516"/>
                </a:lnTo>
                <a:lnTo>
                  <a:pt x="14975" y="1525"/>
                </a:lnTo>
                <a:lnTo>
                  <a:pt x="14968" y="1534"/>
                </a:lnTo>
                <a:lnTo>
                  <a:pt x="14962" y="1544"/>
                </a:lnTo>
                <a:lnTo>
                  <a:pt x="14958" y="1553"/>
                </a:lnTo>
                <a:lnTo>
                  <a:pt x="14954" y="1563"/>
                </a:lnTo>
                <a:lnTo>
                  <a:pt x="14952" y="1573"/>
                </a:lnTo>
                <a:lnTo>
                  <a:pt x="14952" y="1583"/>
                </a:lnTo>
                <a:lnTo>
                  <a:pt x="14952" y="1593"/>
                </a:lnTo>
                <a:lnTo>
                  <a:pt x="14932" y="1593"/>
                </a:lnTo>
                <a:lnTo>
                  <a:pt x="14829" y="1531"/>
                </a:lnTo>
                <a:lnTo>
                  <a:pt x="14809" y="1407"/>
                </a:lnTo>
                <a:lnTo>
                  <a:pt x="14863" y="1360"/>
                </a:lnTo>
                <a:lnTo>
                  <a:pt x="14919" y="1314"/>
                </a:lnTo>
                <a:lnTo>
                  <a:pt x="14975" y="1270"/>
                </a:lnTo>
                <a:lnTo>
                  <a:pt x="15033" y="1228"/>
                </a:lnTo>
                <a:lnTo>
                  <a:pt x="15063" y="1208"/>
                </a:lnTo>
                <a:lnTo>
                  <a:pt x="15093" y="1188"/>
                </a:lnTo>
                <a:lnTo>
                  <a:pt x="15123" y="1168"/>
                </a:lnTo>
                <a:lnTo>
                  <a:pt x="15153" y="1149"/>
                </a:lnTo>
                <a:lnTo>
                  <a:pt x="15183" y="1131"/>
                </a:lnTo>
                <a:lnTo>
                  <a:pt x="15214" y="1113"/>
                </a:lnTo>
                <a:lnTo>
                  <a:pt x="15245" y="1095"/>
                </a:lnTo>
                <a:lnTo>
                  <a:pt x="15276" y="1079"/>
                </a:lnTo>
                <a:lnTo>
                  <a:pt x="15340" y="1046"/>
                </a:lnTo>
                <a:lnTo>
                  <a:pt x="15405" y="1016"/>
                </a:lnTo>
                <a:lnTo>
                  <a:pt x="15470" y="987"/>
                </a:lnTo>
                <a:lnTo>
                  <a:pt x="15538" y="960"/>
                </a:lnTo>
                <a:lnTo>
                  <a:pt x="15606" y="935"/>
                </a:lnTo>
                <a:lnTo>
                  <a:pt x="15674" y="912"/>
                </a:lnTo>
                <a:lnTo>
                  <a:pt x="15744" y="891"/>
                </a:lnTo>
                <a:lnTo>
                  <a:pt x="15816" y="872"/>
                </a:lnTo>
                <a:close/>
                <a:moveTo>
                  <a:pt x="13513" y="1407"/>
                </a:moveTo>
                <a:lnTo>
                  <a:pt x="13534" y="1406"/>
                </a:lnTo>
                <a:lnTo>
                  <a:pt x="13557" y="1405"/>
                </a:lnTo>
                <a:lnTo>
                  <a:pt x="13578" y="1406"/>
                </a:lnTo>
                <a:lnTo>
                  <a:pt x="13600" y="1408"/>
                </a:lnTo>
                <a:lnTo>
                  <a:pt x="13621" y="1412"/>
                </a:lnTo>
                <a:lnTo>
                  <a:pt x="13643" y="1416"/>
                </a:lnTo>
                <a:lnTo>
                  <a:pt x="13664" y="1422"/>
                </a:lnTo>
                <a:lnTo>
                  <a:pt x="13685" y="1430"/>
                </a:lnTo>
                <a:lnTo>
                  <a:pt x="13706" y="1438"/>
                </a:lnTo>
                <a:lnTo>
                  <a:pt x="13727" y="1448"/>
                </a:lnTo>
                <a:lnTo>
                  <a:pt x="13748" y="1460"/>
                </a:lnTo>
                <a:lnTo>
                  <a:pt x="13770" y="1472"/>
                </a:lnTo>
                <a:lnTo>
                  <a:pt x="13791" y="1486"/>
                </a:lnTo>
                <a:lnTo>
                  <a:pt x="13811" y="1502"/>
                </a:lnTo>
                <a:lnTo>
                  <a:pt x="13832" y="1518"/>
                </a:lnTo>
                <a:lnTo>
                  <a:pt x="13853" y="1536"/>
                </a:lnTo>
                <a:lnTo>
                  <a:pt x="13873" y="1555"/>
                </a:lnTo>
                <a:lnTo>
                  <a:pt x="13894" y="1576"/>
                </a:lnTo>
                <a:lnTo>
                  <a:pt x="13914" y="1598"/>
                </a:lnTo>
                <a:lnTo>
                  <a:pt x="13934" y="1622"/>
                </a:lnTo>
                <a:lnTo>
                  <a:pt x="13954" y="1646"/>
                </a:lnTo>
                <a:lnTo>
                  <a:pt x="13975" y="1672"/>
                </a:lnTo>
                <a:lnTo>
                  <a:pt x="13995" y="1699"/>
                </a:lnTo>
                <a:lnTo>
                  <a:pt x="14015" y="1727"/>
                </a:lnTo>
                <a:lnTo>
                  <a:pt x="14034" y="1757"/>
                </a:lnTo>
                <a:lnTo>
                  <a:pt x="14054" y="1789"/>
                </a:lnTo>
                <a:lnTo>
                  <a:pt x="14074" y="1821"/>
                </a:lnTo>
                <a:lnTo>
                  <a:pt x="14094" y="1855"/>
                </a:lnTo>
                <a:lnTo>
                  <a:pt x="14112" y="1890"/>
                </a:lnTo>
                <a:lnTo>
                  <a:pt x="14132" y="1927"/>
                </a:lnTo>
                <a:lnTo>
                  <a:pt x="14151" y="1965"/>
                </a:lnTo>
                <a:lnTo>
                  <a:pt x="14171" y="2003"/>
                </a:lnTo>
                <a:lnTo>
                  <a:pt x="14212" y="2210"/>
                </a:lnTo>
                <a:lnTo>
                  <a:pt x="14218" y="2258"/>
                </a:lnTo>
                <a:lnTo>
                  <a:pt x="14223" y="2306"/>
                </a:lnTo>
                <a:lnTo>
                  <a:pt x="14227" y="2355"/>
                </a:lnTo>
                <a:lnTo>
                  <a:pt x="14230" y="2404"/>
                </a:lnTo>
                <a:lnTo>
                  <a:pt x="14232" y="2454"/>
                </a:lnTo>
                <a:lnTo>
                  <a:pt x="14233" y="2505"/>
                </a:lnTo>
                <a:lnTo>
                  <a:pt x="14233" y="2556"/>
                </a:lnTo>
                <a:lnTo>
                  <a:pt x="14232" y="2607"/>
                </a:lnTo>
                <a:lnTo>
                  <a:pt x="14231" y="2659"/>
                </a:lnTo>
                <a:lnTo>
                  <a:pt x="14228" y="2711"/>
                </a:lnTo>
                <a:lnTo>
                  <a:pt x="14224" y="2765"/>
                </a:lnTo>
                <a:lnTo>
                  <a:pt x="14220" y="2819"/>
                </a:lnTo>
                <a:lnTo>
                  <a:pt x="14214" y="2872"/>
                </a:lnTo>
                <a:lnTo>
                  <a:pt x="14208" y="2928"/>
                </a:lnTo>
                <a:lnTo>
                  <a:pt x="14200" y="2982"/>
                </a:lnTo>
                <a:lnTo>
                  <a:pt x="14191" y="3038"/>
                </a:lnTo>
                <a:lnTo>
                  <a:pt x="14182" y="3094"/>
                </a:lnTo>
                <a:lnTo>
                  <a:pt x="14171" y="3151"/>
                </a:lnTo>
                <a:lnTo>
                  <a:pt x="14160" y="3209"/>
                </a:lnTo>
                <a:lnTo>
                  <a:pt x="14148" y="3266"/>
                </a:lnTo>
                <a:lnTo>
                  <a:pt x="14135" y="3324"/>
                </a:lnTo>
                <a:lnTo>
                  <a:pt x="14120" y="3383"/>
                </a:lnTo>
                <a:lnTo>
                  <a:pt x="14105" y="3443"/>
                </a:lnTo>
                <a:lnTo>
                  <a:pt x="14089" y="3503"/>
                </a:lnTo>
                <a:lnTo>
                  <a:pt x="14071" y="3563"/>
                </a:lnTo>
                <a:lnTo>
                  <a:pt x="14054" y="3624"/>
                </a:lnTo>
                <a:lnTo>
                  <a:pt x="14035" y="3685"/>
                </a:lnTo>
                <a:lnTo>
                  <a:pt x="14015" y="3747"/>
                </a:lnTo>
                <a:lnTo>
                  <a:pt x="13994" y="3809"/>
                </a:lnTo>
                <a:lnTo>
                  <a:pt x="13971" y="3872"/>
                </a:lnTo>
                <a:lnTo>
                  <a:pt x="13948" y="3936"/>
                </a:lnTo>
                <a:lnTo>
                  <a:pt x="13924" y="4000"/>
                </a:lnTo>
                <a:lnTo>
                  <a:pt x="13924" y="4061"/>
                </a:lnTo>
                <a:lnTo>
                  <a:pt x="14542" y="3939"/>
                </a:lnTo>
                <a:lnTo>
                  <a:pt x="15055" y="3856"/>
                </a:lnTo>
                <a:lnTo>
                  <a:pt x="15055" y="3918"/>
                </a:lnTo>
                <a:lnTo>
                  <a:pt x="14899" y="3980"/>
                </a:lnTo>
                <a:lnTo>
                  <a:pt x="14750" y="4039"/>
                </a:lnTo>
                <a:lnTo>
                  <a:pt x="14607" y="4094"/>
                </a:lnTo>
                <a:lnTo>
                  <a:pt x="14472" y="4147"/>
                </a:lnTo>
                <a:lnTo>
                  <a:pt x="14343" y="4195"/>
                </a:lnTo>
                <a:lnTo>
                  <a:pt x="14220" y="4240"/>
                </a:lnTo>
                <a:lnTo>
                  <a:pt x="14105" y="4281"/>
                </a:lnTo>
                <a:lnTo>
                  <a:pt x="13996" y="4320"/>
                </a:lnTo>
                <a:lnTo>
                  <a:pt x="13894" y="4353"/>
                </a:lnTo>
                <a:lnTo>
                  <a:pt x="13800" y="4384"/>
                </a:lnTo>
                <a:lnTo>
                  <a:pt x="13711" y="4411"/>
                </a:lnTo>
                <a:lnTo>
                  <a:pt x="13629" y="4435"/>
                </a:lnTo>
                <a:lnTo>
                  <a:pt x="13553" y="4455"/>
                </a:lnTo>
                <a:lnTo>
                  <a:pt x="13486" y="4472"/>
                </a:lnTo>
                <a:lnTo>
                  <a:pt x="13453" y="4478"/>
                </a:lnTo>
                <a:lnTo>
                  <a:pt x="13423" y="4484"/>
                </a:lnTo>
                <a:lnTo>
                  <a:pt x="13396" y="4490"/>
                </a:lnTo>
                <a:lnTo>
                  <a:pt x="13369" y="4494"/>
                </a:lnTo>
                <a:lnTo>
                  <a:pt x="13328" y="4453"/>
                </a:lnTo>
                <a:lnTo>
                  <a:pt x="13307" y="4330"/>
                </a:lnTo>
                <a:lnTo>
                  <a:pt x="13306" y="4298"/>
                </a:lnTo>
                <a:lnTo>
                  <a:pt x="13305" y="4265"/>
                </a:lnTo>
                <a:lnTo>
                  <a:pt x="13305" y="4232"/>
                </a:lnTo>
                <a:lnTo>
                  <a:pt x="13305" y="4198"/>
                </a:lnTo>
                <a:lnTo>
                  <a:pt x="13307" y="4163"/>
                </a:lnTo>
                <a:lnTo>
                  <a:pt x="13310" y="4127"/>
                </a:lnTo>
                <a:lnTo>
                  <a:pt x="13315" y="4090"/>
                </a:lnTo>
                <a:lnTo>
                  <a:pt x="13319" y="4051"/>
                </a:lnTo>
                <a:lnTo>
                  <a:pt x="13325" y="4012"/>
                </a:lnTo>
                <a:lnTo>
                  <a:pt x="13332" y="3972"/>
                </a:lnTo>
                <a:lnTo>
                  <a:pt x="13340" y="3931"/>
                </a:lnTo>
                <a:lnTo>
                  <a:pt x="13349" y="3889"/>
                </a:lnTo>
                <a:lnTo>
                  <a:pt x="13359" y="3847"/>
                </a:lnTo>
                <a:lnTo>
                  <a:pt x="13370" y="3803"/>
                </a:lnTo>
                <a:lnTo>
                  <a:pt x="13382" y="3758"/>
                </a:lnTo>
                <a:lnTo>
                  <a:pt x="13395" y="3712"/>
                </a:lnTo>
                <a:lnTo>
                  <a:pt x="13409" y="3665"/>
                </a:lnTo>
                <a:lnTo>
                  <a:pt x="13423" y="3617"/>
                </a:lnTo>
                <a:lnTo>
                  <a:pt x="13440" y="3568"/>
                </a:lnTo>
                <a:lnTo>
                  <a:pt x="13457" y="3518"/>
                </a:lnTo>
                <a:lnTo>
                  <a:pt x="13474" y="3468"/>
                </a:lnTo>
                <a:lnTo>
                  <a:pt x="13494" y="3416"/>
                </a:lnTo>
                <a:lnTo>
                  <a:pt x="13514" y="3364"/>
                </a:lnTo>
                <a:lnTo>
                  <a:pt x="13535" y="3311"/>
                </a:lnTo>
                <a:lnTo>
                  <a:pt x="13580" y="3201"/>
                </a:lnTo>
                <a:lnTo>
                  <a:pt x="13629" y="3087"/>
                </a:lnTo>
                <a:lnTo>
                  <a:pt x="13682" y="2969"/>
                </a:lnTo>
                <a:lnTo>
                  <a:pt x="13740" y="2848"/>
                </a:lnTo>
                <a:lnTo>
                  <a:pt x="13752" y="2798"/>
                </a:lnTo>
                <a:lnTo>
                  <a:pt x="13764" y="2748"/>
                </a:lnTo>
                <a:lnTo>
                  <a:pt x="13775" y="2697"/>
                </a:lnTo>
                <a:lnTo>
                  <a:pt x="13785" y="2645"/>
                </a:lnTo>
                <a:lnTo>
                  <a:pt x="13795" y="2592"/>
                </a:lnTo>
                <a:lnTo>
                  <a:pt x="13805" y="2537"/>
                </a:lnTo>
                <a:lnTo>
                  <a:pt x="13814" y="2482"/>
                </a:lnTo>
                <a:lnTo>
                  <a:pt x="13822" y="2426"/>
                </a:lnTo>
                <a:lnTo>
                  <a:pt x="13828" y="2370"/>
                </a:lnTo>
                <a:lnTo>
                  <a:pt x="13836" y="2311"/>
                </a:lnTo>
                <a:lnTo>
                  <a:pt x="13842" y="2252"/>
                </a:lnTo>
                <a:lnTo>
                  <a:pt x="13847" y="2192"/>
                </a:lnTo>
                <a:lnTo>
                  <a:pt x="13852" y="2131"/>
                </a:lnTo>
                <a:lnTo>
                  <a:pt x="13856" y="2069"/>
                </a:lnTo>
                <a:lnTo>
                  <a:pt x="13859" y="2007"/>
                </a:lnTo>
                <a:lnTo>
                  <a:pt x="13863" y="1942"/>
                </a:lnTo>
                <a:lnTo>
                  <a:pt x="13854" y="1901"/>
                </a:lnTo>
                <a:lnTo>
                  <a:pt x="13844" y="1862"/>
                </a:lnTo>
                <a:lnTo>
                  <a:pt x="13833" y="1824"/>
                </a:lnTo>
                <a:lnTo>
                  <a:pt x="13819" y="1787"/>
                </a:lnTo>
                <a:lnTo>
                  <a:pt x="13804" y="1750"/>
                </a:lnTo>
                <a:lnTo>
                  <a:pt x="13787" y="1716"/>
                </a:lnTo>
                <a:lnTo>
                  <a:pt x="13770" y="1682"/>
                </a:lnTo>
                <a:lnTo>
                  <a:pt x="13750" y="1649"/>
                </a:lnTo>
                <a:lnTo>
                  <a:pt x="13729" y="1617"/>
                </a:lnTo>
                <a:lnTo>
                  <a:pt x="13705" y="1587"/>
                </a:lnTo>
                <a:lnTo>
                  <a:pt x="13681" y="1558"/>
                </a:lnTo>
                <a:lnTo>
                  <a:pt x="13654" y="1529"/>
                </a:lnTo>
                <a:lnTo>
                  <a:pt x="13626" y="1503"/>
                </a:lnTo>
                <a:lnTo>
                  <a:pt x="13598" y="1476"/>
                </a:lnTo>
                <a:lnTo>
                  <a:pt x="13567" y="1452"/>
                </a:lnTo>
                <a:lnTo>
                  <a:pt x="13534" y="1427"/>
                </a:lnTo>
                <a:lnTo>
                  <a:pt x="13513" y="1407"/>
                </a:lnTo>
                <a:close/>
                <a:moveTo>
                  <a:pt x="15713" y="2293"/>
                </a:moveTo>
                <a:lnTo>
                  <a:pt x="15775" y="2272"/>
                </a:lnTo>
                <a:lnTo>
                  <a:pt x="15793" y="2263"/>
                </a:lnTo>
                <a:lnTo>
                  <a:pt x="15810" y="2255"/>
                </a:lnTo>
                <a:lnTo>
                  <a:pt x="15826" y="2245"/>
                </a:lnTo>
                <a:lnTo>
                  <a:pt x="15841" y="2235"/>
                </a:lnTo>
                <a:lnTo>
                  <a:pt x="15855" y="2225"/>
                </a:lnTo>
                <a:lnTo>
                  <a:pt x="15869" y="2213"/>
                </a:lnTo>
                <a:lnTo>
                  <a:pt x="15882" y="2202"/>
                </a:lnTo>
                <a:lnTo>
                  <a:pt x="15894" y="2189"/>
                </a:lnTo>
                <a:lnTo>
                  <a:pt x="15905" y="2177"/>
                </a:lnTo>
                <a:lnTo>
                  <a:pt x="15915" y="2162"/>
                </a:lnTo>
                <a:lnTo>
                  <a:pt x="15924" y="2148"/>
                </a:lnTo>
                <a:lnTo>
                  <a:pt x="15933" y="2133"/>
                </a:lnTo>
                <a:lnTo>
                  <a:pt x="15941" y="2117"/>
                </a:lnTo>
                <a:lnTo>
                  <a:pt x="15948" y="2101"/>
                </a:lnTo>
                <a:lnTo>
                  <a:pt x="15955" y="2083"/>
                </a:lnTo>
                <a:lnTo>
                  <a:pt x="15959" y="2067"/>
                </a:lnTo>
                <a:lnTo>
                  <a:pt x="15959" y="2003"/>
                </a:lnTo>
                <a:lnTo>
                  <a:pt x="15957" y="1997"/>
                </a:lnTo>
                <a:lnTo>
                  <a:pt x="15954" y="1990"/>
                </a:lnTo>
                <a:lnTo>
                  <a:pt x="15951" y="1983"/>
                </a:lnTo>
                <a:lnTo>
                  <a:pt x="15946" y="1979"/>
                </a:lnTo>
                <a:lnTo>
                  <a:pt x="15942" y="1973"/>
                </a:lnTo>
                <a:lnTo>
                  <a:pt x="15936" y="1970"/>
                </a:lnTo>
                <a:lnTo>
                  <a:pt x="15931" y="1966"/>
                </a:lnTo>
                <a:lnTo>
                  <a:pt x="15924" y="1963"/>
                </a:lnTo>
                <a:lnTo>
                  <a:pt x="15917" y="1961"/>
                </a:lnTo>
                <a:lnTo>
                  <a:pt x="15911" y="1959"/>
                </a:lnTo>
                <a:lnTo>
                  <a:pt x="15903" y="1958"/>
                </a:lnTo>
                <a:lnTo>
                  <a:pt x="15895" y="1958"/>
                </a:lnTo>
                <a:lnTo>
                  <a:pt x="15886" y="1959"/>
                </a:lnTo>
                <a:lnTo>
                  <a:pt x="15877" y="1959"/>
                </a:lnTo>
                <a:lnTo>
                  <a:pt x="15867" y="1961"/>
                </a:lnTo>
                <a:lnTo>
                  <a:pt x="15857" y="1963"/>
                </a:lnTo>
                <a:lnTo>
                  <a:pt x="15850" y="1965"/>
                </a:lnTo>
                <a:lnTo>
                  <a:pt x="15842" y="1967"/>
                </a:lnTo>
                <a:lnTo>
                  <a:pt x="15835" y="1970"/>
                </a:lnTo>
                <a:lnTo>
                  <a:pt x="15829" y="1972"/>
                </a:lnTo>
                <a:lnTo>
                  <a:pt x="15822" y="1977"/>
                </a:lnTo>
                <a:lnTo>
                  <a:pt x="15815" y="1981"/>
                </a:lnTo>
                <a:lnTo>
                  <a:pt x="15809" y="1986"/>
                </a:lnTo>
                <a:lnTo>
                  <a:pt x="15802" y="1991"/>
                </a:lnTo>
                <a:lnTo>
                  <a:pt x="15791" y="2004"/>
                </a:lnTo>
                <a:lnTo>
                  <a:pt x="15780" y="2019"/>
                </a:lnTo>
                <a:lnTo>
                  <a:pt x="15770" y="2037"/>
                </a:lnTo>
                <a:lnTo>
                  <a:pt x="15760" y="2056"/>
                </a:lnTo>
                <a:lnTo>
                  <a:pt x="15751" y="2078"/>
                </a:lnTo>
                <a:lnTo>
                  <a:pt x="15743" y="2101"/>
                </a:lnTo>
                <a:lnTo>
                  <a:pt x="15736" y="2128"/>
                </a:lnTo>
                <a:lnTo>
                  <a:pt x="15730" y="2155"/>
                </a:lnTo>
                <a:lnTo>
                  <a:pt x="15725" y="2187"/>
                </a:lnTo>
                <a:lnTo>
                  <a:pt x="15720" y="2220"/>
                </a:lnTo>
                <a:lnTo>
                  <a:pt x="15717" y="2255"/>
                </a:lnTo>
                <a:lnTo>
                  <a:pt x="15713" y="2293"/>
                </a:lnTo>
                <a:close/>
                <a:moveTo>
                  <a:pt x="15282" y="2477"/>
                </a:moveTo>
                <a:lnTo>
                  <a:pt x="15302" y="2477"/>
                </a:lnTo>
                <a:lnTo>
                  <a:pt x="15327" y="2455"/>
                </a:lnTo>
                <a:lnTo>
                  <a:pt x="15349" y="2432"/>
                </a:lnTo>
                <a:lnTo>
                  <a:pt x="15370" y="2408"/>
                </a:lnTo>
                <a:lnTo>
                  <a:pt x="15389" y="2386"/>
                </a:lnTo>
                <a:lnTo>
                  <a:pt x="15407" y="2364"/>
                </a:lnTo>
                <a:lnTo>
                  <a:pt x="15421" y="2342"/>
                </a:lnTo>
                <a:lnTo>
                  <a:pt x="15435" y="2320"/>
                </a:lnTo>
                <a:lnTo>
                  <a:pt x="15446" y="2298"/>
                </a:lnTo>
                <a:lnTo>
                  <a:pt x="15456" y="2275"/>
                </a:lnTo>
                <a:lnTo>
                  <a:pt x="15462" y="2254"/>
                </a:lnTo>
                <a:lnTo>
                  <a:pt x="15468" y="2232"/>
                </a:lnTo>
                <a:lnTo>
                  <a:pt x="15472" y="2211"/>
                </a:lnTo>
                <a:lnTo>
                  <a:pt x="15474" y="2190"/>
                </a:lnTo>
                <a:lnTo>
                  <a:pt x="15474" y="2169"/>
                </a:lnTo>
                <a:lnTo>
                  <a:pt x="15471" y="2148"/>
                </a:lnTo>
                <a:lnTo>
                  <a:pt x="15467" y="2128"/>
                </a:lnTo>
                <a:lnTo>
                  <a:pt x="15439" y="2141"/>
                </a:lnTo>
                <a:lnTo>
                  <a:pt x="15415" y="2155"/>
                </a:lnTo>
                <a:lnTo>
                  <a:pt x="15391" y="2171"/>
                </a:lnTo>
                <a:lnTo>
                  <a:pt x="15370" y="2188"/>
                </a:lnTo>
                <a:lnTo>
                  <a:pt x="15360" y="2197"/>
                </a:lnTo>
                <a:lnTo>
                  <a:pt x="15352" y="2205"/>
                </a:lnTo>
                <a:lnTo>
                  <a:pt x="15343" y="2215"/>
                </a:lnTo>
                <a:lnTo>
                  <a:pt x="15335" y="2225"/>
                </a:lnTo>
                <a:lnTo>
                  <a:pt x="15327" y="2235"/>
                </a:lnTo>
                <a:lnTo>
                  <a:pt x="15320" y="2245"/>
                </a:lnTo>
                <a:lnTo>
                  <a:pt x="15314" y="2255"/>
                </a:lnTo>
                <a:lnTo>
                  <a:pt x="15307" y="2266"/>
                </a:lnTo>
                <a:lnTo>
                  <a:pt x="15302" y="2278"/>
                </a:lnTo>
                <a:lnTo>
                  <a:pt x="15297" y="2289"/>
                </a:lnTo>
                <a:lnTo>
                  <a:pt x="15293" y="2301"/>
                </a:lnTo>
                <a:lnTo>
                  <a:pt x="15288" y="2313"/>
                </a:lnTo>
                <a:lnTo>
                  <a:pt x="15285" y="2325"/>
                </a:lnTo>
                <a:lnTo>
                  <a:pt x="15283" y="2337"/>
                </a:lnTo>
                <a:lnTo>
                  <a:pt x="15279" y="2350"/>
                </a:lnTo>
                <a:lnTo>
                  <a:pt x="15278" y="2363"/>
                </a:lnTo>
                <a:lnTo>
                  <a:pt x="15276" y="2390"/>
                </a:lnTo>
                <a:lnTo>
                  <a:pt x="15276" y="2418"/>
                </a:lnTo>
                <a:lnTo>
                  <a:pt x="15277" y="2447"/>
                </a:lnTo>
                <a:lnTo>
                  <a:pt x="15282" y="2477"/>
                </a:lnTo>
                <a:close/>
                <a:moveTo>
                  <a:pt x="16310" y="2293"/>
                </a:moveTo>
                <a:lnTo>
                  <a:pt x="16314" y="2301"/>
                </a:lnTo>
                <a:lnTo>
                  <a:pt x="16320" y="2310"/>
                </a:lnTo>
                <a:lnTo>
                  <a:pt x="16329" y="2320"/>
                </a:lnTo>
                <a:lnTo>
                  <a:pt x="16340" y="2331"/>
                </a:lnTo>
                <a:lnTo>
                  <a:pt x="16353" y="2343"/>
                </a:lnTo>
                <a:lnTo>
                  <a:pt x="16369" y="2356"/>
                </a:lnTo>
                <a:lnTo>
                  <a:pt x="16387" y="2370"/>
                </a:lnTo>
                <a:lnTo>
                  <a:pt x="16408" y="2385"/>
                </a:lnTo>
                <a:lnTo>
                  <a:pt x="16456" y="2417"/>
                </a:lnTo>
                <a:lnTo>
                  <a:pt x="16514" y="2454"/>
                </a:lnTo>
                <a:lnTo>
                  <a:pt x="16582" y="2495"/>
                </a:lnTo>
                <a:lnTo>
                  <a:pt x="16659" y="2539"/>
                </a:lnTo>
                <a:lnTo>
                  <a:pt x="16722" y="2704"/>
                </a:lnTo>
                <a:lnTo>
                  <a:pt x="16708" y="2721"/>
                </a:lnTo>
                <a:lnTo>
                  <a:pt x="16696" y="2738"/>
                </a:lnTo>
                <a:lnTo>
                  <a:pt x="16683" y="2754"/>
                </a:lnTo>
                <a:lnTo>
                  <a:pt x="16669" y="2768"/>
                </a:lnTo>
                <a:lnTo>
                  <a:pt x="16655" y="2781"/>
                </a:lnTo>
                <a:lnTo>
                  <a:pt x="16642" y="2795"/>
                </a:lnTo>
                <a:lnTo>
                  <a:pt x="16627" y="2806"/>
                </a:lnTo>
                <a:lnTo>
                  <a:pt x="16614" y="2817"/>
                </a:lnTo>
                <a:lnTo>
                  <a:pt x="16600" y="2827"/>
                </a:lnTo>
                <a:lnTo>
                  <a:pt x="16585" y="2836"/>
                </a:lnTo>
                <a:lnTo>
                  <a:pt x="16571" y="2844"/>
                </a:lnTo>
                <a:lnTo>
                  <a:pt x="16556" y="2850"/>
                </a:lnTo>
                <a:lnTo>
                  <a:pt x="16541" y="2857"/>
                </a:lnTo>
                <a:lnTo>
                  <a:pt x="16526" y="2861"/>
                </a:lnTo>
                <a:lnTo>
                  <a:pt x="16511" y="2866"/>
                </a:lnTo>
                <a:lnTo>
                  <a:pt x="16495" y="2868"/>
                </a:lnTo>
                <a:lnTo>
                  <a:pt x="16470" y="2831"/>
                </a:lnTo>
                <a:lnTo>
                  <a:pt x="16444" y="2795"/>
                </a:lnTo>
                <a:lnTo>
                  <a:pt x="16419" y="2761"/>
                </a:lnTo>
                <a:lnTo>
                  <a:pt x="16393" y="2729"/>
                </a:lnTo>
                <a:lnTo>
                  <a:pt x="16369" y="2699"/>
                </a:lnTo>
                <a:lnTo>
                  <a:pt x="16344" y="2672"/>
                </a:lnTo>
                <a:lnTo>
                  <a:pt x="16319" y="2646"/>
                </a:lnTo>
                <a:lnTo>
                  <a:pt x="16295" y="2622"/>
                </a:lnTo>
                <a:lnTo>
                  <a:pt x="16270" y="2599"/>
                </a:lnTo>
                <a:lnTo>
                  <a:pt x="16246" y="2579"/>
                </a:lnTo>
                <a:lnTo>
                  <a:pt x="16222" y="2561"/>
                </a:lnTo>
                <a:lnTo>
                  <a:pt x="16198" y="2544"/>
                </a:lnTo>
                <a:lnTo>
                  <a:pt x="16175" y="2529"/>
                </a:lnTo>
                <a:lnTo>
                  <a:pt x="16151" y="2517"/>
                </a:lnTo>
                <a:lnTo>
                  <a:pt x="16128" y="2507"/>
                </a:lnTo>
                <a:lnTo>
                  <a:pt x="16105" y="2498"/>
                </a:lnTo>
                <a:lnTo>
                  <a:pt x="16108" y="2475"/>
                </a:lnTo>
                <a:lnTo>
                  <a:pt x="16113" y="2454"/>
                </a:lnTo>
                <a:lnTo>
                  <a:pt x="16118" y="2434"/>
                </a:lnTo>
                <a:lnTo>
                  <a:pt x="16125" y="2415"/>
                </a:lnTo>
                <a:lnTo>
                  <a:pt x="16134" y="2399"/>
                </a:lnTo>
                <a:lnTo>
                  <a:pt x="16143" y="2382"/>
                </a:lnTo>
                <a:lnTo>
                  <a:pt x="16154" y="2367"/>
                </a:lnTo>
                <a:lnTo>
                  <a:pt x="16166" y="2354"/>
                </a:lnTo>
                <a:lnTo>
                  <a:pt x="16179" y="2342"/>
                </a:lnTo>
                <a:lnTo>
                  <a:pt x="16195" y="2331"/>
                </a:lnTo>
                <a:lnTo>
                  <a:pt x="16210" y="2321"/>
                </a:lnTo>
                <a:lnTo>
                  <a:pt x="16228" y="2313"/>
                </a:lnTo>
                <a:lnTo>
                  <a:pt x="16247" y="2306"/>
                </a:lnTo>
                <a:lnTo>
                  <a:pt x="16267" y="2300"/>
                </a:lnTo>
                <a:lnTo>
                  <a:pt x="16288" y="2295"/>
                </a:lnTo>
                <a:lnTo>
                  <a:pt x="16310" y="2293"/>
                </a:lnTo>
                <a:close/>
                <a:moveTo>
                  <a:pt x="12427" y="1170"/>
                </a:moveTo>
                <a:lnTo>
                  <a:pt x="12461" y="1269"/>
                </a:lnTo>
                <a:lnTo>
                  <a:pt x="12284" y="1676"/>
                </a:lnTo>
                <a:lnTo>
                  <a:pt x="12230" y="1741"/>
                </a:lnTo>
                <a:lnTo>
                  <a:pt x="12241" y="1765"/>
                </a:lnTo>
                <a:lnTo>
                  <a:pt x="12021" y="2083"/>
                </a:lnTo>
                <a:lnTo>
                  <a:pt x="11964" y="2171"/>
                </a:lnTo>
                <a:lnTo>
                  <a:pt x="11929" y="2236"/>
                </a:lnTo>
                <a:lnTo>
                  <a:pt x="11921" y="2260"/>
                </a:lnTo>
                <a:lnTo>
                  <a:pt x="11900" y="2359"/>
                </a:lnTo>
                <a:lnTo>
                  <a:pt x="12284" y="2248"/>
                </a:lnTo>
                <a:lnTo>
                  <a:pt x="12360" y="2221"/>
                </a:lnTo>
                <a:lnTo>
                  <a:pt x="12363" y="2221"/>
                </a:lnTo>
                <a:lnTo>
                  <a:pt x="12388" y="2212"/>
                </a:lnTo>
                <a:lnTo>
                  <a:pt x="12392" y="2210"/>
                </a:lnTo>
                <a:lnTo>
                  <a:pt x="12483" y="2171"/>
                </a:lnTo>
                <a:lnTo>
                  <a:pt x="12508" y="2158"/>
                </a:lnTo>
                <a:lnTo>
                  <a:pt x="12535" y="2143"/>
                </a:lnTo>
                <a:lnTo>
                  <a:pt x="12561" y="2130"/>
                </a:lnTo>
                <a:lnTo>
                  <a:pt x="12587" y="2117"/>
                </a:lnTo>
                <a:lnTo>
                  <a:pt x="12614" y="2102"/>
                </a:lnTo>
                <a:lnTo>
                  <a:pt x="12639" y="2089"/>
                </a:lnTo>
                <a:lnTo>
                  <a:pt x="12666" y="2074"/>
                </a:lnTo>
                <a:lnTo>
                  <a:pt x="12691" y="2061"/>
                </a:lnTo>
                <a:lnTo>
                  <a:pt x="12659" y="2017"/>
                </a:lnTo>
                <a:lnTo>
                  <a:pt x="12405" y="1797"/>
                </a:lnTo>
                <a:lnTo>
                  <a:pt x="12417" y="1765"/>
                </a:lnTo>
                <a:lnTo>
                  <a:pt x="12779" y="1765"/>
                </a:lnTo>
                <a:lnTo>
                  <a:pt x="12900" y="1852"/>
                </a:lnTo>
                <a:lnTo>
                  <a:pt x="13000" y="1907"/>
                </a:lnTo>
                <a:lnTo>
                  <a:pt x="13065" y="2006"/>
                </a:lnTo>
                <a:lnTo>
                  <a:pt x="13090" y="2164"/>
                </a:lnTo>
                <a:lnTo>
                  <a:pt x="13106" y="2239"/>
                </a:lnTo>
                <a:lnTo>
                  <a:pt x="13109" y="2248"/>
                </a:lnTo>
                <a:lnTo>
                  <a:pt x="13054" y="2325"/>
                </a:lnTo>
                <a:lnTo>
                  <a:pt x="13021" y="2391"/>
                </a:lnTo>
                <a:lnTo>
                  <a:pt x="12966" y="2413"/>
                </a:lnTo>
                <a:lnTo>
                  <a:pt x="12935" y="2422"/>
                </a:lnTo>
                <a:lnTo>
                  <a:pt x="12911" y="2424"/>
                </a:lnTo>
                <a:lnTo>
                  <a:pt x="12879" y="2402"/>
                </a:lnTo>
                <a:lnTo>
                  <a:pt x="12834" y="2325"/>
                </a:lnTo>
                <a:lnTo>
                  <a:pt x="12790" y="2226"/>
                </a:lnTo>
                <a:lnTo>
                  <a:pt x="12263" y="2644"/>
                </a:lnTo>
                <a:lnTo>
                  <a:pt x="12241" y="2677"/>
                </a:lnTo>
                <a:lnTo>
                  <a:pt x="11845" y="2941"/>
                </a:lnTo>
                <a:lnTo>
                  <a:pt x="11757" y="3008"/>
                </a:lnTo>
                <a:lnTo>
                  <a:pt x="11668" y="3029"/>
                </a:lnTo>
                <a:lnTo>
                  <a:pt x="11515" y="3040"/>
                </a:lnTo>
                <a:lnTo>
                  <a:pt x="11510" y="3040"/>
                </a:lnTo>
                <a:lnTo>
                  <a:pt x="11504" y="3041"/>
                </a:lnTo>
                <a:lnTo>
                  <a:pt x="11472" y="3038"/>
                </a:lnTo>
                <a:lnTo>
                  <a:pt x="11448" y="3029"/>
                </a:lnTo>
                <a:lnTo>
                  <a:pt x="11421" y="3018"/>
                </a:lnTo>
                <a:lnTo>
                  <a:pt x="11392" y="3002"/>
                </a:lnTo>
                <a:lnTo>
                  <a:pt x="11312" y="2945"/>
                </a:lnTo>
                <a:lnTo>
                  <a:pt x="11248" y="2886"/>
                </a:lnTo>
                <a:lnTo>
                  <a:pt x="11225" y="2856"/>
                </a:lnTo>
                <a:lnTo>
                  <a:pt x="11209" y="2828"/>
                </a:lnTo>
                <a:lnTo>
                  <a:pt x="11199" y="2800"/>
                </a:lnTo>
                <a:lnTo>
                  <a:pt x="11197" y="2787"/>
                </a:lnTo>
                <a:lnTo>
                  <a:pt x="11197" y="2774"/>
                </a:lnTo>
                <a:lnTo>
                  <a:pt x="11200" y="2747"/>
                </a:lnTo>
                <a:lnTo>
                  <a:pt x="11210" y="2723"/>
                </a:lnTo>
                <a:lnTo>
                  <a:pt x="11296" y="2578"/>
                </a:lnTo>
                <a:lnTo>
                  <a:pt x="11460" y="2193"/>
                </a:lnTo>
                <a:lnTo>
                  <a:pt x="11581" y="1841"/>
                </a:lnTo>
                <a:lnTo>
                  <a:pt x="11614" y="1775"/>
                </a:lnTo>
                <a:lnTo>
                  <a:pt x="11778" y="1555"/>
                </a:lnTo>
                <a:lnTo>
                  <a:pt x="11824" y="1463"/>
                </a:lnTo>
                <a:lnTo>
                  <a:pt x="11826" y="1457"/>
                </a:lnTo>
                <a:lnTo>
                  <a:pt x="11827" y="1456"/>
                </a:lnTo>
                <a:lnTo>
                  <a:pt x="11830" y="1451"/>
                </a:lnTo>
                <a:lnTo>
                  <a:pt x="11835" y="1437"/>
                </a:lnTo>
                <a:lnTo>
                  <a:pt x="11836" y="1436"/>
                </a:lnTo>
                <a:lnTo>
                  <a:pt x="11855" y="1394"/>
                </a:lnTo>
                <a:lnTo>
                  <a:pt x="12010" y="961"/>
                </a:lnTo>
                <a:lnTo>
                  <a:pt x="12032" y="883"/>
                </a:lnTo>
                <a:lnTo>
                  <a:pt x="11977" y="840"/>
                </a:lnTo>
                <a:lnTo>
                  <a:pt x="11971" y="829"/>
                </a:lnTo>
                <a:lnTo>
                  <a:pt x="11966" y="812"/>
                </a:lnTo>
                <a:lnTo>
                  <a:pt x="11966" y="807"/>
                </a:lnTo>
                <a:lnTo>
                  <a:pt x="11966" y="800"/>
                </a:lnTo>
                <a:lnTo>
                  <a:pt x="11971" y="784"/>
                </a:lnTo>
                <a:lnTo>
                  <a:pt x="11977" y="774"/>
                </a:lnTo>
                <a:lnTo>
                  <a:pt x="12042" y="753"/>
                </a:lnTo>
                <a:lnTo>
                  <a:pt x="12083" y="755"/>
                </a:lnTo>
                <a:lnTo>
                  <a:pt x="12110" y="759"/>
                </a:lnTo>
                <a:lnTo>
                  <a:pt x="12135" y="768"/>
                </a:lnTo>
                <a:lnTo>
                  <a:pt x="12149" y="776"/>
                </a:lnTo>
                <a:lnTo>
                  <a:pt x="12174" y="796"/>
                </a:lnTo>
                <a:lnTo>
                  <a:pt x="12219" y="822"/>
                </a:lnTo>
                <a:lnTo>
                  <a:pt x="12263" y="862"/>
                </a:lnTo>
                <a:lnTo>
                  <a:pt x="12427" y="1170"/>
                </a:lnTo>
                <a:close/>
                <a:moveTo>
                  <a:pt x="10800" y="1369"/>
                </a:moveTo>
                <a:lnTo>
                  <a:pt x="10853" y="1381"/>
                </a:lnTo>
                <a:lnTo>
                  <a:pt x="10883" y="1394"/>
                </a:lnTo>
                <a:lnTo>
                  <a:pt x="10910" y="1412"/>
                </a:lnTo>
                <a:lnTo>
                  <a:pt x="10921" y="1423"/>
                </a:lnTo>
                <a:lnTo>
                  <a:pt x="10866" y="1511"/>
                </a:lnTo>
                <a:lnTo>
                  <a:pt x="10877" y="1555"/>
                </a:lnTo>
                <a:lnTo>
                  <a:pt x="10811" y="1654"/>
                </a:lnTo>
                <a:lnTo>
                  <a:pt x="10844" y="1730"/>
                </a:lnTo>
                <a:lnTo>
                  <a:pt x="10822" y="1797"/>
                </a:lnTo>
                <a:lnTo>
                  <a:pt x="10790" y="1875"/>
                </a:lnTo>
                <a:lnTo>
                  <a:pt x="10779" y="1879"/>
                </a:lnTo>
                <a:lnTo>
                  <a:pt x="10755" y="1885"/>
                </a:lnTo>
                <a:lnTo>
                  <a:pt x="10721" y="1871"/>
                </a:lnTo>
                <a:lnTo>
                  <a:pt x="10709" y="1861"/>
                </a:lnTo>
                <a:lnTo>
                  <a:pt x="10704" y="1857"/>
                </a:lnTo>
                <a:lnTo>
                  <a:pt x="10701" y="1852"/>
                </a:lnTo>
                <a:lnTo>
                  <a:pt x="10624" y="1765"/>
                </a:lnTo>
                <a:lnTo>
                  <a:pt x="10591" y="1754"/>
                </a:lnTo>
                <a:lnTo>
                  <a:pt x="10591" y="1720"/>
                </a:lnTo>
                <a:lnTo>
                  <a:pt x="10547" y="1676"/>
                </a:lnTo>
                <a:lnTo>
                  <a:pt x="10504" y="1687"/>
                </a:lnTo>
                <a:lnTo>
                  <a:pt x="10184" y="1412"/>
                </a:lnTo>
                <a:lnTo>
                  <a:pt x="10108" y="1357"/>
                </a:lnTo>
                <a:lnTo>
                  <a:pt x="10102" y="1346"/>
                </a:lnTo>
                <a:lnTo>
                  <a:pt x="10096" y="1323"/>
                </a:lnTo>
                <a:lnTo>
                  <a:pt x="10096" y="1313"/>
                </a:lnTo>
                <a:lnTo>
                  <a:pt x="10102" y="1291"/>
                </a:lnTo>
                <a:lnTo>
                  <a:pt x="10119" y="1253"/>
                </a:lnTo>
                <a:lnTo>
                  <a:pt x="10130" y="1235"/>
                </a:lnTo>
                <a:lnTo>
                  <a:pt x="10405" y="1313"/>
                </a:lnTo>
                <a:lnTo>
                  <a:pt x="10800" y="1369"/>
                </a:lnTo>
                <a:close/>
                <a:moveTo>
                  <a:pt x="10052" y="2371"/>
                </a:moveTo>
                <a:lnTo>
                  <a:pt x="10065" y="2361"/>
                </a:lnTo>
                <a:lnTo>
                  <a:pt x="10074" y="2359"/>
                </a:lnTo>
                <a:lnTo>
                  <a:pt x="10174" y="2381"/>
                </a:lnTo>
                <a:lnTo>
                  <a:pt x="10338" y="2402"/>
                </a:lnTo>
                <a:lnTo>
                  <a:pt x="10492" y="2502"/>
                </a:lnTo>
                <a:lnTo>
                  <a:pt x="10580" y="2512"/>
                </a:lnTo>
                <a:lnTo>
                  <a:pt x="10592" y="2521"/>
                </a:lnTo>
                <a:lnTo>
                  <a:pt x="10603" y="2529"/>
                </a:lnTo>
                <a:lnTo>
                  <a:pt x="10613" y="2541"/>
                </a:lnTo>
                <a:lnTo>
                  <a:pt x="10621" y="2553"/>
                </a:lnTo>
                <a:lnTo>
                  <a:pt x="10632" y="2579"/>
                </a:lnTo>
                <a:lnTo>
                  <a:pt x="10636" y="2612"/>
                </a:lnTo>
                <a:lnTo>
                  <a:pt x="10624" y="2622"/>
                </a:lnTo>
                <a:lnTo>
                  <a:pt x="10591" y="2777"/>
                </a:lnTo>
                <a:lnTo>
                  <a:pt x="10597" y="2933"/>
                </a:lnTo>
                <a:lnTo>
                  <a:pt x="10613" y="3118"/>
                </a:lnTo>
                <a:lnTo>
                  <a:pt x="10624" y="3447"/>
                </a:lnTo>
                <a:lnTo>
                  <a:pt x="10712" y="3414"/>
                </a:lnTo>
                <a:lnTo>
                  <a:pt x="10750" y="3370"/>
                </a:lnTo>
                <a:lnTo>
                  <a:pt x="10753" y="3367"/>
                </a:lnTo>
                <a:lnTo>
                  <a:pt x="10780" y="3329"/>
                </a:lnTo>
                <a:lnTo>
                  <a:pt x="10782" y="3325"/>
                </a:lnTo>
                <a:lnTo>
                  <a:pt x="10790" y="3315"/>
                </a:lnTo>
                <a:lnTo>
                  <a:pt x="11119" y="2986"/>
                </a:lnTo>
                <a:lnTo>
                  <a:pt x="11125" y="2975"/>
                </a:lnTo>
                <a:lnTo>
                  <a:pt x="11138" y="2956"/>
                </a:lnTo>
                <a:lnTo>
                  <a:pt x="11155" y="2942"/>
                </a:lnTo>
                <a:lnTo>
                  <a:pt x="11174" y="2933"/>
                </a:lnTo>
                <a:lnTo>
                  <a:pt x="11185" y="2930"/>
                </a:lnTo>
                <a:lnTo>
                  <a:pt x="11186" y="2931"/>
                </a:lnTo>
                <a:lnTo>
                  <a:pt x="11198" y="2940"/>
                </a:lnTo>
                <a:lnTo>
                  <a:pt x="11207" y="2949"/>
                </a:lnTo>
                <a:lnTo>
                  <a:pt x="11209" y="2952"/>
                </a:lnTo>
                <a:lnTo>
                  <a:pt x="11209" y="2957"/>
                </a:lnTo>
                <a:lnTo>
                  <a:pt x="11209" y="2958"/>
                </a:lnTo>
                <a:lnTo>
                  <a:pt x="11209" y="2960"/>
                </a:lnTo>
                <a:lnTo>
                  <a:pt x="11207" y="2963"/>
                </a:lnTo>
                <a:lnTo>
                  <a:pt x="11163" y="3118"/>
                </a:lnTo>
                <a:lnTo>
                  <a:pt x="11141" y="3150"/>
                </a:lnTo>
                <a:lnTo>
                  <a:pt x="11019" y="3377"/>
                </a:lnTo>
                <a:lnTo>
                  <a:pt x="10998" y="3425"/>
                </a:lnTo>
                <a:lnTo>
                  <a:pt x="10679" y="4030"/>
                </a:lnTo>
                <a:lnTo>
                  <a:pt x="10602" y="4097"/>
                </a:lnTo>
                <a:lnTo>
                  <a:pt x="10470" y="4272"/>
                </a:lnTo>
                <a:lnTo>
                  <a:pt x="10316" y="4284"/>
                </a:lnTo>
                <a:lnTo>
                  <a:pt x="10262" y="4305"/>
                </a:lnTo>
                <a:lnTo>
                  <a:pt x="10140" y="4218"/>
                </a:lnTo>
                <a:lnTo>
                  <a:pt x="10019" y="4162"/>
                </a:lnTo>
                <a:lnTo>
                  <a:pt x="10053" y="3810"/>
                </a:lnTo>
                <a:lnTo>
                  <a:pt x="10108" y="3712"/>
                </a:lnTo>
                <a:lnTo>
                  <a:pt x="10152" y="3645"/>
                </a:lnTo>
                <a:lnTo>
                  <a:pt x="10163" y="3546"/>
                </a:lnTo>
                <a:lnTo>
                  <a:pt x="10170" y="3522"/>
                </a:lnTo>
                <a:lnTo>
                  <a:pt x="10189" y="3478"/>
                </a:lnTo>
                <a:lnTo>
                  <a:pt x="10217" y="3425"/>
                </a:lnTo>
                <a:lnTo>
                  <a:pt x="10235" y="3353"/>
                </a:lnTo>
                <a:lnTo>
                  <a:pt x="10245" y="3279"/>
                </a:lnTo>
                <a:lnTo>
                  <a:pt x="10245" y="3275"/>
                </a:lnTo>
                <a:lnTo>
                  <a:pt x="10247" y="3269"/>
                </a:lnTo>
                <a:lnTo>
                  <a:pt x="10252" y="3118"/>
                </a:lnTo>
                <a:lnTo>
                  <a:pt x="10251" y="3062"/>
                </a:lnTo>
                <a:lnTo>
                  <a:pt x="10228" y="2809"/>
                </a:lnTo>
                <a:lnTo>
                  <a:pt x="10217" y="2733"/>
                </a:lnTo>
                <a:lnTo>
                  <a:pt x="10206" y="2578"/>
                </a:lnTo>
                <a:lnTo>
                  <a:pt x="10041" y="2468"/>
                </a:lnTo>
                <a:lnTo>
                  <a:pt x="10032" y="2452"/>
                </a:lnTo>
                <a:lnTo>
                  <a:pt x="10029" y="2444"/>
                </a:lnTo>
                <a:lnTo>
                  <a:pt x="10028" y="2437"/>
                </a:lnTo>
                <a:lnTo>
                  <a:pt x="10027" y="2424"/>
                </a:lnTo>
                <a:lnTo>
                  <a:pt x="10028" y="2418"/>
                </a:lnTo>
                <a:lnTo>
                  <a:pt x="10030" y="2413"/>
                </a:lnTo>
                <a:lnTo>
                  <a:pt x="10033" y="2402"/>
                </a:lnTo>
                <a:lnTo>
                  <a:pt x="10041" y="2384"/>
                </a:lnTo>
                <a:lnTo>
                  <a:pt x="10052" y="2371"/>
                </a:lnTo>
                <a:close/>
                <a:moveTo>
                  <a:pt x="13065" y="2941"/>
                </a:moveTo>
                <a:lnTo>
                  <a:pt x="13136" y="2988"/>
                </a:lnTo>
                <a:lnTo>
                  <a:pt x="13197" y="3040"/>
                </a:lnTo>
                <a:lnTo>
                  <a:pt x="13219" y="3128"/>
                </a:lnTo>
                <a:lnTo>
                  <a:pt x="13242" y="3161"/>
                </a:lnTo>
                <a:lnTo>
                  <a:pt x="13250" y="3226"/>
                </a:lnTo>
                <a:lnTo>
                  <a:pt x="13253" y="3249"/>
                </a:lnTo>
                <a:lnTo>
                  <a:pt x="13244" y="3282"/>
                </a:lnTo>
                <a:lnTo>
                  <a:pt x="13242" y="3315"/>
                </a:lnTo>
                <a:lnTo>
                  <a:pt x="13098" y="3613"/>
                </a:lnTo>
                <a:lnTo>
                  <a:pt x="13054" y="3656"/>
                </a:lnTo>
                <a:lnTo>
                  <a:pt x="12702" y="3931"/>
                </a:lnTo>
                <a:lnTo>
                  <a:pt x="12725" y="4140"/>
                </a:lnTo>
                <a:lnTo>
                  <a:pt x="12680" y="4140"/>
                </a:lnTo>
                <a:lnTo>
                  <a:pt x="12659" y="4173"/>
                </a:lnTo>
                <a:lnTo>
                  <a:pt x="12631" y="4181"/>
                </a:lnTo>
                <a:lnTo>
                  <a:pt x="12621" y="4181"/>
                </a:lnTo>
                <a:lnTo>
                  <a:pt x="12621" y="4182"/>
                </a:lnTo>
                <a:lnTo>
                  <a:pt x="12593" y="4184"/>
                </a:lnTo>
                <a:lnTo>
                  <a:pt x="12494" y="4207"/>
                </a:lnTo>
                <a:lnTo>
                  <a:pt x="12185" y="4240"/>
                </a:lnTo>
                <a:lnTo>
                  <a:pt x="12053" y="4284"/>
                </a:lnTo>
                <a:lnTo>
                  <a:pt x="11955" y="4305"/>
                </a:lnTo>
                <a:lnTo>
                  <a:pt x="11888" y="4294"/>
                </a:lnTo>
                <a:lnTo>
                  <a:pt x="11802" y="4328"/>
                </a:lnTo>
                <a:lnTo>
                  <a:pt x="11767" y="4305"/>
                </a:lnTo>
                <a:lnTo>
                  <a:pt x="11680" y="4272"/>
                </a:lnTo>
                <a:lnTo>
                  <a:pt x="11614" y="4207"/>
                </a:lnTo>
                <a:lnTo>
                  <a:pt x="11592" y="4207"/>
                </a:lnTo>
                <a:lnTo>
                  <a:pt x="11586" y="4195"/>
                </a:lnTo>
                <a:lnTo>
                  <a:pt x="11582" y="4173"/>
                </a:lnTo>
                <a:lnTo>
                  <a:pt x="11581" y="4162"/>
                </a:lnTo>
                <a:lnTo>
                  <a:pt x="11526" y="4074"/>
                </a:lnTo>
                <a:lnTo>
                  <a:pt x="11405" y="3667"/>
                </a:lnTo>
                <a:lnTo>
                  <a:pt x="11417" y="3613"/>
                </a:lnTo>
                <a:lnTo>
                  <a:pt x="11432" y="3262"/>
                </a:lnTo>
                <a:lnTo>
                  <a:pt x="11444" y="3189"/>
                </a:lnTo>
                <a:lnTo>
                  <a:pt x="11452" y="3162"/>
                </a:lnTo>
                <a:lnTo>
                  <a:pt x="11462" y="3143"/>
                </a:lnTo>
                <a:lnTo>
                  <a:pt x="11473" y="3131"/>
                </a:lnTo>
                <a:lnTo>
                  <a:pt x="11480" y="3128"/>
                </a:lnTo>
                <a:lnTo>
                  <a:pt x="11485" y="3127"/>
                </a:lnTo>
                <a:lnTo>
                  <a:pt x="11493" y="3128"/>
                </a:lnTo>
                <a:lnTo>
                  <a:pt x="11529" y="3148"/>
                </a:lnTo>
                <a:lnTo>
                  <a:pt x="11544" y="3158"/>
                </a:lnTo>
                <a:lnTo>
                  <a:pt x="11547" y="3161"/>
                </a:lnTo>
                <a:lnTo>
                  <a:pt x="11559" y="3293"/>
                </a:lnTo>
                <a:lnTo>
                  <a:pt x="11614" y="3403"/>
                </a:lnTo>
                <a:lnTo>
                  <a:pt x="11932" y="3217"/>
                </a:lnTo>
                <a:lnTo>
                  <a:pt x="12615" y="2908"/>
                </a:lnTo>
                <a:lnTo>
                  <a:pt x="12758" y="2887"/>
                </a:lnTo>
                <a:lnTo>
                  <a:pt x="13065" y="2941"/>
                </a:lnTo>
                <a:close/>
                <a:moveTo>
                  <a:pt x="9550" y="3643"/>
                </a:moveTo>
                <a:lnTo>
                  <a:pt x="9562" y="3713"/>
                </a:lnTo>
                <a:lnTo>
                  <a:pt x="9563" y="3793"/>
                </a:lnTo>
                <a:lnTo>
                  <a:pt x="9556" y="3885"/>
                </a:lnTo>
                <a:lnTo>
                  <a:pt x="9556" y="3888"/>
                </a:lnTo>
                <a:lnTo>
                  <a:pt x="9557" y="3892"/>
                </a:lnTo>
                <a:lnTo>
                  <a:pt x="9557" y="3907"/>
                </a:lnTo>
                <a:lnTo>
                  <a:pt x="9555" y="3952"/>
                </a:lnTo>
                <a:lnTo>
                  <a:pt x="9530" y="4104"/>
                </a:lnTo>
                <a:lnTo>
                  <a:pt x="9412" y="4212"/>
                </a:lnTo>
                <a:lnTo>
                  <a:pt x="9373" y="4239"/>
                </a:lnTo>
                <a:lnTo>
                  <a:pt x="9352" y="4248"/>
                </a:lnTo>
                <a:lnTo>
                  <a:pt x="9332" y="4250"/>
                </a:lnTo>
                <a:lnTo>
                  <a:pt x="9317" y="4249"/>
                </a:lnTo>
                <a:lnTo>
                  <a:pt x="9301" y="4245"/>
                </a:lnTo>
                <a:lnTo>
                  <a:pt x="9285" y="4241"/>
                </a:lnTo>
                <a:lnTo>
                  <a:pt x="9258" y="4223"/>
                </a:lnTo>
                <a:lnTo>
                  <a:pt x="9243" y="4210"/>
                </a:lnTo>
                <a:lnTo>
                  <a:pt x="9231" y="4197"/>
                </a:lnTo>
                <a:lnTo>
                  <a:pt x="9127" y="4104"/>
                </a:lnTo>
                <a:lnTo>
                  <a:pt x="9110" y="4082"/>
                </a:lnTo>
                <a:lnTo>
                  <a:pt x="9106" y="4076"/>
                </a:lnTo>
                <a:lnTo>
                  <a:pt x="9087" y="4060"/>
                </a:lnTo>
                <a:lnTo>
                  <a:pt x="9074" y="4051"/>
                </a:lnTo>
                <a:lnTo>
                  <a:pt x="9054" y="4043"/>
                </a:lnTo>
                <a:lnTo>
                  <a:pt x="9039" y="4041"/>
                </a:lnTo>
                <a:lnTo>
                  <a:pt x="9024" y="4040"/>
                </a:lnTo>
                <a:lnTo>
                  <a:pt x="8918" y="3907"/>
                </a:lnTo>
                <a:lnTo>
                  <a:pt x="8908" y="3891"/>
                </a:lnTo>
                <a:lnTo>
                  <a:pt x="8902" y="3876"/>
                </a:lnTo>
                <a:lnTo>
                  <a:pt x="8901" y="3861"/>
                </a:lnTo>
                <a:lnTo>
                  <a:pt x="8902" y="3847"/>
                </a:lnTo>
                <a:lnTo>
                  <a:pt x="8908" y="3833"/>
                </a:lnTo>
                <a:lnTo>
                  <a:pt x="8918" y="3818"/>
                </a:lnTo>
                <a:lnTo>
                  <a:pt x="8933" y="3806"/>
                </a:lnTo>
                <a:lnTo>
                  <a:pt x="9004" y="3670"/>
                </a:lnTo>
                <a:lnTo>
                  <a:pt x="9011" y="3646"/>
                </a:lnTo>
                <a:lnTo>
                  <a:pt x="9015" y="3626"/>
                </a:lnTo>
                <a:lnTo>
                  <a:pt x="9014" y="3609"/>
                </a:lnTo>
                <a:lnTo>
                  <a:pt x="9013" y="3603"/>
                </a:lnTo>
                <a:lnTo>
                  <a:pt x="9010" y="3598"/>
                </a:lnTo>
                <a:lnTo>
                  <a:pt x="8959" y="3391"/>
                </a:lnTo>
                <a:lnTo>
                  <a:pt x="9061" y="3352"/>
                </a:lnTo>
                <a:lnTo>
                  <a:pt x="9179" y="3352"/>
                </a:lnTo>
                <a:lnTo>
                  <a:pt x="9202" y="3355"/>
                </a:lnTo>
                <a:lnTo>
                  <a:pt x="9249" y="3372"/>
                </a:lnTo>
                <a:lnTo>
                  <a:pt x="9322" y="3415"/>
                </a:lnTo>
                <a:lnTo>
                  <a:pt x="9530" y="3586"/>
                </a:lnTo>
                <a:lnTo>
                  <a:pt x="9550" y="3643"/>
                </a:lnTo>
                <a:close/>
                <a:moveTo>
                  <a:pt x="8887" y="1407"/>
                </a:moveTo>
                <a:lnTo>
                  <a:pt x="8888" y="1420"/>
                </a:lnTo>
                <a:lnTo>
                  <a:pt x="8888" y="1432"/>
                </a:lnTo>
                <a:lnTo>
                  <a:pt x="8886" y="1444"/>
                </a:lnTo>
                <a:lnTo>
                  <a:pt x="8881" y="1457"/>
                </a:lnTo>
                <a:lnTo>
                  <a:pt x="8751" y="1495"/>
                </a:lnTo>
                <a:lnTo>
                  <a:pt x="8634" y="1561"/>
                </a:lnTo>
                <a:lnTo>
                  <a:pt x="8639" y="1568"/>
                </a:lnTo>
                <a:lnTo>
                  <a:pt x="8645" y="1588"/>
                </a:lnTo>
                <a:lnTo>
                  <a:pt x="8646" y="1599"/>
                </a:lnTo>
                <a:lnTo>
                  <a:pt x="8643" y="1618"/>
                </a:lnTo>
                <a:lnTo>
                  <a:pt x="8634" y="1639"/>
                </a:lnTo>
                <a:lnTo>
                  <a:pt x="8631" y="1650"/>
                </a:lnTo>
                <a:lnTo>
                  <a:pt x="8628" y="1673"/>
                </a:lnTo>
                <a:lnTo>
                  <a:pt x="8628" y="1693"/>
                </a:lnTo>
                <a:lnTo>
                  <a:pt x="8631" y="1709"/>
                </a:lnTo>
                <a:lnTo>
                  <a:pt x="8634" y="1717"/>
                </a:lnTo>
                <a:lnTo>
                  <a:pt x="8634" y="1846"/>
                </a:lnTo>
                <a:lnTo>
                  <a:pt x="8481" y="2199"/>
                </a:lnTo>
                <a:lnTo>
                  <a:pt x="8398" y="2336"/>
                </a:lnTo>
                <a:lnTo>
                  <a:pt x="8388" y="2352"/>
                </a:lnTo>
                <a:lnTo>
                  <a:pt x="8375" y="2417"/>
                </a:lnTo>
                <a:lnTo>
                  <a:pt x="8375" y="2423"/>
                </a:lnTo>
                <a:lnTo>
                  <a:pt x="8377" y="2434"/>
                </a:lnTo>
                <a:lnTo>
                  <a:pt x="8385" y="2444"/>
                </a:lnTo>
                <a:lnTo>
                  <a:pt x="8389" y="2448"/>
                </a:lnTo>
                <a:lnTo>
                  <a:pt x="8401" y="2456"/>
                </a:lnTo>
                <a:lnTo>
                  <a:pt x="8608" y="2482"/>
                </a:lnTo>
                <a:lnTo>
                  <a:pt x="8830" y="2670"/>
                </a:lnTo>
                <a:lnTo>
                  <a:pt x="8857" y="2703"/>
                </a:lnTo>
                <a:lnTo>
                  <a:pt x="8874" y="2735"/>
                </a:lnTo>
                <a:lnTo>
                  <a:pt x="8878" y="2751"/>
                </a:lnTo>
                <a:lnTo>
                  <a:pt x="8881" y="2768"/>
                </a:lnTo>
                <a:lnTo>
                  <a:pt x="8764" y="2898"/>
                </a:lnTo>
                <a:lnTo>
                  <a:pt x="8712" y="2988"/>
                </a:lnTo>
                <a:lnTo>
                  <a:pt x="8673" y="3079"/>
                </a:lnTo>
                <a:lnTo>
                  <a:pt x="8556" y="3197"/>
                </a:lnTo>
                <a:lnTo>
                  <a:pt x="8446" y="3390"/>
                </a:lnTo>
                <a:lnTo>
                  <a:pt x="8440" y="3409"/>
                </a:lnTo>
                <a:lnTo>
                  <a:pt x="8439" y="3416"/>
                </a:lnTo>
                <a:lnTo>
                  <a:pt x="8258" y="3612"/>
                </a:lnTo>
                <a:lnTo>
                  <a:pt x="8128" y="3819"/>
                </a:lnTo>
                <a:lnTo>
                  <a:pt x="8122" y="3831"/>
                </a:lnTo>
                <a:lnTo>
                  <a:pt x="8121" y="3842"/>
                </a:lnTo>
                <a:lnTo>
                  <a:pt x="8121" y="3848"/>
                </a:lnTo>
                <a:lnTo>
                  <a:pt x="8122" y="3854"/>
                </a:lnTo>
                <a:lnTo>
                  <a:pt x="8127" y="3864"/>
                </a:lnTo>
                <a:lnTo>
                  <a:pt x="8136" y="3872"/>
                </a:lnTo>
                <a:lnTo>
                  <a:pt x="8147" y="3882"/>
                </a:lnTo>
                <a:lnTo>
                  <a:pt x="8162" y="3890"/>
                </a:lnTo>
                <a:lnTo>
                  <a:pt x="8181" y="3897"/>
                </a:lnTo>
                <a:lnTo>
                  <a:pt x="8543" y="3754"/>
                </a:lnTo>
                <a:lnTo>
                  <a:pt x="8599" y="3746"/>
                </a:lnTo>
                <a:lnTo>
                  <a:pt x="8663" y="3745"/>
                </a:lnTo>
                <a:lnTo>
                  <a:pt x="8706" y="3751"/>
                </a:lnTo>
                <a:lnTo>
                  <a:pt x="8720" y="3754"/>
                </a:lnTo>
                <a:lnTo>
                  <a:pt x="8756" y="3768"/>
                </a:lnTo>
                <a:lnTo>
                  <a:pt x="8777" y="3780"/>
                </a:lnTo>
                <a:lnTo>
                  <a:pt x="8842" y="3910"/>
                </a:lnTo>
                <a:lnTo>
                  <a:pt x="8621" y="4040"/>
                </a:lnTo>
                <a:lnTo>
                  <a:pt x="8309" y="4183"/>
                </a:lnTo>
                <a:lnTo>
                  <a:pt x="7921" y="4300"/>
                </a:lnTo>
                <a:lnTo>
                  <a:pt x="7852" y="4303"/>
                </a:lnTo>
                <a:lnTo>
                  <a:pt x="7821" y="4300"/>
                </a:lnTo>
                <a:lnTo>
                  <a:pt x="7793" y="4293"/>
                </a:lnTo>
                <a:lnTo>
                  <a:pt x="7767" y="4280"/>
                </a:lnTo>
                <a:lnTo>
                  <a:pt x="7742" y="4265"/>
                </a:lnTo>
                <a:lnTo>
                  <a:pt x="7719" y="4245"/>
                </a:lnTo>
                <a:lnTo>
                  <a:pt x="7697" y="4218"/>
                </a:lnTo>
                <a:lnTo>
                  <a:pt x="7692" y="4205"/>
                </a:lnTo>
                <a:lnTo>
                  <a:pt x="7687" y="4178"/>
                </a:lnTo>
                <a:lnTo>
                  <a:pt x="7686" y="4175"/>
                </a:lnTo>
                <a:lnTo>
                  <a:pt x="7686" y="4171"/>
                </a:lnTo>
                <a:lnTo>
                  <a:pt x="7648" y="3910"/>
                </a:lnTo>
                <a:lnTo>
                  <a:pt x="7689" y="3896"/>
                </a:lnTo>
                <a:lnTo>
                  <a:pt x="7692" y="3894"/>
                </a:lnTo>
                <a:lnTo>
                  <a:pt x="7702" y="3889"/>
                </a:lnTo>
                <a:lnTo>
                  <a:pt x="7711" y="3882"/>
                </a:lnTo>
                <a:lnTo>
                  <a:pt x="7715" y="3880"/>
                </a:lnTo>
                <a:lnTo>
                  <a:pt x="7751" y="3851"/>
                </a:lnTo>
                <a:lnTo>
                  <a:pt x="7762" y="3839"/>
                </a:lnTo>
                <a:lnTo>
                  <a:pt x="7763" y="3837"/>
                </a:lnTo>
                <a:lnTo>
                  <a:pt x="7773" y="3827"/>
                </a:lnTo>
                <a:lnTo>
                  <a:pt x="7793" y="3798"/>
                </a:lnTo>
                <a:lnTo>
                  <a:pt x="7809" y="3769"/>
                </a:lnTo>
                <a:lnTo>
                  <a:pt x="7812" y="3765"/>
                </a:lnTo>
                <a:lnTo>
                  <a:pt x="7875" y="3634"/>
                </a:lnTo>
                <a:lnTo>
                  <a:pt x="7912" y="3575"/>
                </a:lnTo>
                <a:lnTo>
                  <a:pt x="7946" y="3529"/>
                </a:lnTo>
                <a:lnTo>
                  <a:pt x="7963" y="3514"/>
                </a:lnTo>
                <a:lnTo>
                  <a:pt x="7972" y="3508"/>
                </a:lnTo>
                <a:lnTo>
                  <a:pt x="8284" y="2898"/>
                </a:lnTo>
                <a:lnTo>
                  <a:pt x="8284" y="2890"/>
                </a:lnTo>
                <a:lnTo>
                  <a:pt x="8287" y="2882"/>
                </a:lnTo>
                <a:lnTo>
                  <a:pt x="8290" y="2874"/>
                </a:lnTo>
                <a:lnTo>
                  <a:pt x="8303" y="2855"/>
                </a:lnTo>
                <a:lnTo>
                  <a:pt x="8336" y="2820"/>
                </a:lnTo>
                <a:lnTo>
                  <a:pt x="8365" y="2771"/>
                </a:lnTo>
                <a:lnTo>
                  <a:pt x="8371" y="2748"/>
                </a:lnTo>
                <a:lnTo>
                  <a:pt x="8374" y="2738"/>
                </a:lnTo>
                <a:lnTo>
                  <a:pt x="8375" y="2729"/>
                </a:lnTo>
                <a:lnTo>
                  <a:pt x="8404" y="2679"/>
                </a:lnTo>
                <a:lnTo>
                  <a:pt x="8411" y="2658"/>
                </a:lnTo>
                <a:lnTo>
                  <a:pt x="8414" y="2647"/>
                </a:lnTo>
                <a:lnTo>
                  <a:pt x="8414" y="2638"/>
                </a:lnTo>
                <a:lnTo>
                  <a:pt x="8389" y="2627"/>
                </a:lnTo>
                <a:lnTo>
                  <a:pt x="8368" y="2622"/>
                </a:lnTo>
                <a:lnTo>
                  <a:pt x="8358" y="2620"/>
                </a:lnTo>
                <a:lnTo>
                  <a:pt x="8341" y="2622"/>
                </a:lnTo>
                <a:lnTo>
                  <a:pt x="8336" y="2625"/>
                </a:lnTo>
                <a:lnTo>
                  <a:pt x="8154" y="2755"/>
                </a:lnTo>
                <a:lnTo>
                  <a:pt x="8067" y="2750"/>
                </a:lnTo>
                <a:lnTo>
                  <a:pt x="8001" y="2738"/>
                </a:lnTo>
                <a:lnTo>
                  <a:pt x="7975" y="2729"/>
                </a:lnTo>
                <a:lnTo>
                  <a:pt x="7956" y="2718"/>
                </a:lnTo>
                <a:lnTo>
                  <a:pt x="7942" y="2705"/>
                </a:lnTo>
                <a:lnTo>
                  <a:pt x="7936" y="2698"/>
                </a:lnTo>
                <a:lnTo>
                  <a:pt x="7933" y="2690"/>
                </a:lnTo>
                <a:lnTo>
                  <a:pt x="7855" y="2534"/>
                </a:lnTo>
                <a:lnTo>
                  <a:pt x="7844" y="2521"/>
                </a:lnTo>
                <a:lnTo>
                  <a:pt x="7837" y="2507"/>
                </a:lnTo>
                <a:lnTo>
                  <a:pt x="7831" y="2495"/>
                </a:lnTo>
                <a:lnTo>
                  <a:pt x="7829" y="2487"/>
                </a:lnTo>
                <a:lnTo>
                  <a:pt x="7829" y="2482"/>
                </a:lnTo>
                <a:lnTo>
                  <a:pt x="7833" y="2470"/>
                </a:lnTo>
                <a:lnTo>
                  <a:pt x="7837" y="2455"/>
                </a:lnTo>
                <a:lnTo>
                  <a:pt x="7836" y="2448"/>
                </a:lnTo>
                <a:lnTo>
                  <a:pt x="7833" y="2443"/>
                </a:lnTo>
                <a:lnTo>
                  <a:pt x="7832" y="2438"/>
                </a:lnTo>
                <a:lnTo>
                  <a:pt x="7832" y="2435"/>
                </a:lnTo>
                <a:lnTo>
                  <a:pt x="7829" y="2430"/>
                </a:lnTo>
                <a:lnTo>
                  <a:pt x="7848" y="2417"/>
                </a:lnTo>
                <a:lnTo>
                  <a:pt x="7873" y="2404"/>
                </a:lnTo>
                <a:lnTo>
                  <a:pt x="7904" y="2396"/>
                </a:lnTo>
                <a:lnTo>
                  <a:pt x="7912" y="2395"/>
                </a:lnTo>
                <a:lnTo>
                  <a:pt x="7924" y="2396"/>
                </a:lnTo>
                <a:lnTo>
                  <a:pt x="7935" y="2399"/>
                </a:lnTo>
                <a:lnTo>
                  <a:pt x="7941" y="2401"/>
                </a:lnTo>
                <a:lnTo>
                  <a:pt x="7946" y="2404"/>
                </a:lnTo>
                <a:lnTo>
                  <a:pt x="8037" y="2183"/>
                </a:lnTo>
                <a:lnTo>
                  <a:pt x="8035" y="2171"/>
                </a:lnTo>
                <a:lnTo>
                  <a:pt x="8036" y="2145"/>
                </a:lnTo>
                <a:lnTo>
                  <a:pt x="8045" y="2123"/>
                </a:lnTo>
                <a:lnTo>
                  <a:pt x="8053" y="2113"/>
                </a:lnTo>
                <a:lnTo>
                  <a:pt x="8064" y="2103"/>
                </a:lnTo>
                <a:lnTo>
                  <a:pt x="8076" y="2093"/>
                </a:lnTo>
                <a:lnTo>
                  <a:pt x="8154" y="1755"/>
                </a:lnTo>
                <a:lnTo>
                  <a:pt x="8163" y="1726"/>
                </a:lnTo>
                <a:lnTo>
                  <a:pt x="8167" y="1703"/>
                </a:lnTo>
                <a:lnTo>
                  <a:pt x="8166" y="1694"/>
                </a:lnTo>
                <a:lnTo>
                  <a:pt x="8163" y="1687"/>
                </a:lnTo>
                <a:lnTo>
                  <a:pt x="8162" y="1684"/>
                </a:lnTo>
                <a:lnTo>
                  <a:pt x="8158" y="1682"/>
                </a:lnTo>
                <a:lnTo>
                  <a:pt x="8154" y="1677"/>
                </a:lnTo>
                <a:lnTo>
                  <a:pt x="8148" y="1668"/>
                </a:lnTo>
                <a:lnTo>
                  <a:pt x="8144" y="1662"/>
                </a:lnTo>
                <a:lnTo>
                  <a:pt x="8136" y="1656"/>
                </a:lnTo>
                <a:lnTo>
                  <a:pt x="8127" y="1654"/>
                </a:lnTo>
                <a:lnTo>
                  <a:pt x="8111" y="1653"/>
                </a:lnTo>
                <a:lnTo>
                  <a:pt x="8084" y="1660"/>
                </a:lnTo>
                <a:lnTo>
                  <a:pt x="7855" y="1768"/>
                </a:lnTo>
                <a:lnTo>
                  <a:pt x="7846" y="1768"/>
                </a:lnTo>
                <a:lnTo>
                  <a:pt x="7829" y="1771"/>
                </a:lnTo>
                <a:lnTo>
                  <a:pt x="7817" y="1777"/>
                </a:lnTo>
                <a:lnTo>
                  <a:pt x="7807" y="1787"/>
                </a:lnTo>
                <a:lnTo>
                  <a:pt x="7800" y="1802"/>
                </a:lnTo>
                <a:lnTo>
                  <a:pt x="7798" y="1804"/>
                </a:lnTo>
                <a:lnTo>
                  <a:pt x="7797" y="1804"/>
                </a:lnTo>
                <a:lnTo>
                  <a:pt x="7797" y="1806"/>
                </a:lnTo>
                <a:lnTo>
                  <a:pt x="7796" y="1810"/>
                </a:lnTo>
                <a:lnTo>
                  <a:pt x="7787" y="1822"/>
                </a:lnTo>
                <a:lnTo>
                  <a:pt x="7777" y="1828"/>
                </a:lnTo>
                <a:lnTo>
                  <a:pt x="7776" y="1830"/>
                </a:lnTo>
                <a:lnTo>
                  <a:pt x="7770" y="1832"/>
                </a:lnTo>
                <a:lnTo>
                  <a:pt x="7766" y="1832"/>
                </a:lnTo>
                <a:lnTo>
                  <a:pt x="7763" y="1848"/>
                </a:lnTo>
                <a:lnTo>
                  <a:pt x="7759" y="1859"/>
                </a:lnTo>
                <a:lnTo>
                  <a:pt x="7751" y="1868"/>
                </a:lnTo>
                <a:lnTo>
                  <a:pt x="7747" y="1871"/>
                </a:lnTo>
                <a:lnTo>
                  <a:pt x="7742" y="1875"/>
                </a:lnTo>
                <a:lnTo>
                  <a:pt x="7729" y="1877"/>
                </a:lnTo>
                <a:lnTo>
                  <a:pt x="7722" y="1877"/>
                </a:lnTo>
                <a:lnTo>
                  <a:pt x="7721" y="1878"/>
                </a:lnTo>
                <a:lnTo>
                  <a:pt x="7713" y="1879"/>
                </a:lnTo>
                <a:lnTo>
                  <a:pt x="7705" y="1877"/>
                </a:lnTo>
                <a:lnTo>
                  <a:pt x="7701" y="1877"/>
                </a:lnTo>
                <a:lnTo>
                  <a:pt x="7695" y="1877"/>
                </a:lnTo>
                <a:lnTo>
                  <a:pt x="7675" y="1872"/>
                </a:lnTo>
                <a:lnTo>
                  <a:pt x="7672" y="1871"/>
                </a:lnTo>
                <a:lnTo>
                  <a:pt x="7670" y="1871"/>
                </a:lnTo>
                <a:lnTo>
                  <a:pt x="7666" y="1868"/>
                </a:lnTo>
                <a:lnTo>
                  <a:pt x="7402" y="1613"/>
                </a:lnTo>
                <a:lnTo>
                  <a:pt x="7396" y="1599"/>
                </a:lnTo>
                <a:lnTo>
                  <a:pt x="7394" y="1587"/>
                </a:lnTo>
                <a:lnTo>
                  <a:pt x="7396" y="1574"/>
                </a:lnTo>
                <a:lnTo>
                  <a:pt x="7401" y="1563"/>
                </a:lnTo>
                <a:lnTo>
                  <a:pt x="7408" y="1552"/>
                </a:lnTo>
                <a:lnTo>
                  <a:pt x="7435" y="1531"/>
                </a:lnTo>
                <a:lnTo>
                  <a:pt x="7453" y="1522"/>
                </a:lnTo>
                <a:lnTo>
                  <a:pt x="7465" y="1524"/>
                </a:lnTo>
                <a:lnTo>
                  <a:pt x="7477" y="1525"/>
                </a:lnTo>
                <a:lnTo>
                  <a:pt x="7477" y="1524"/>
                </a:lnTo>
                <a:lnTo>
                  <a:pt x="7487" y="1524"/>
                </a:lnTo>
                <a:lnTo>
                  <a:pt x="7493" y="1522"/>
                </a:lnTo>
                <a:lnTo>
                  <a:pt x="7498" y="1522"/>
                </a:lnTo>
                <a:lnTo>
                  <a:pt x="7516" y="1511"/>
                </a:lnTo>
                <a:lnTo>
                  <a:pt x="7518" y="1509"/>
                </a:lnTo>
                <a:lnTo>
                  <a:pt x="7519" y="1507"/>
                </a:lnTo>
                <a:lnTo>
                  <a:pt x="7524" y="1504"/>
                </a:lnTo>
                <a:lnTo>
                  <a:pt x="7532" y="1495"/>
                </a:lnTo>
                <a:lnTo>
                  <a:pt x="7803" y="1457"/>
                </a:lnTo>
                <a:lnTo>
                  <a:pt x="8053" y="1396"/>
                </a:lnTo>
                <a:lnTo>
                  <a:pt x="8102" y="1392"/>
                </a:lnTo>
                <a:lnTo>
                  <a:pt x="8125" y="1388"/>
                </a:lnTo>
                <a:lnTo>
                  <a:pt x="8127" y="1386"/>
                </a:lnTo>
                <a:lnTo>
                  <a:pt x="8131" y="1385"/>
                </a:lnTo>
                <a:lnTo>
                  <a:pt x="8136" y="1384"/>
                </a:lnTo>
                <a:lnTo>
                  <a:pt x="8142" y="1381"/>
                </a:lnTo>
                <a:lnTo>
                  <a:pt x="8147" y="1379"/>
                </a:lnTo>
                <a:lnTo>
                  <a:pt x="8165" y="1362"/>
                </a:lnTo>
                <a:lnTo>
                  <a:pt x="8168" y="1355"/>
                </a:lnTo>
                <a:lnTo>
                  <a:pt x="8173" y="1351"/>
                </a:lnTo>
                <a:lnTo>
                  <a:pt x="8181" y="1340"/>
                </a:lnTo>
                <a:lnTo>
                  <a:pt x="8193" y="1235"/>
                </a:lnTo>
                <a:lnTo>
                  <a:pt x="8167" y="989"/>
                </a:lnTo>
                <a:lnTo>
                  <a:pt x="8165" y="978"/>
                </a:lnTo>
                <a:lnTo>
                  <a:pt x="8165" y="957"/>
                </a:lnTo>
                <a:lnTo>
                  <a:pt x="8171" y="931"/>
                </a:lnTo>
                <a:lnTo>
                  <a:pt x="8179" y="917"/>
                </a:lnTo>
                <a:lnTo>
                  <a:pt x="8191" y="905"/>
                </a:lnTo>
                <a:lnTo>
                  <a:pt x="8197" y="900"/>
                </a:lnTo>
                <a:lnTo>
                  <a:pt x="8214" y="892"/>
                </a:lnTo>
                <a:lnTo>
                  <a:pt x="8223" y="889"/>
                </a:lnTo>
                <a:lnTo>
                  <a:pt x="8245" y="886"/>
                </a:lnTo>
                <a:lnTo>
                  <a:pt x="8361" y="886"/>
                </a:lnTo>
                <a:lnTo>
                  <a:pt x="8491" y="899"/>
                </a:lnTo>
                <a:lnTo>
                  <a:pt x="8542" y="957"/>
                </a:lnTo>
                <a:lnTo>
                  <a:pt x="8571" y="1002"/>
                </a:lnTo>
                <a:lnTo>
                  <a:pt x="8585" y="1033"/>
                </a:lnTo>
                <a:lnTo>
                  <a:pt x="8601" y="1080"/>
                </a:lnTo>
                <a:lnTo>
                  <a:pt x="8608" y="1128"/>
                </a:lnTo>
                <a:lnTo>
                  <a:pt x="8608" y="1144"/>
                </a:lnTo>
                <a:lnTo>
                  <a:pt x="8601" y="1153"/>
                </a:lnTo>
                <a:lnTo>
                  <a:pt x="8591" y="1172"/>
                </a:lnTo>
                <a:lnTo>
                  <a:pt x="8585" y="1188"/>
                </a:lnTo>
                <a:lnTo>
                  <a:pt x="8582" y="1202"/>
                </a:lnTo>
                <a:lnTo>
                  <a:pt x="8582" y="1210"/>
                </a:lnTo>
                <a:lnTo>
                  <a:pt x="8641" y="1212"/>
                </a:lnTo>
                <a:lnTo>
                  <a:pt x="8659" y="1216"/>
                </a:lnTo>
                <a:lnTo>
                  <a:pt x="8679" y="1224"/>
                </a:lnTo>
                <a:lnTo>
                  <a:pt x="8733" y="1259"/>
                </a:lnTo>
                <a:lnTo>
                  <a:pt x="8762" y="1272"/>
                </a:lnTo>
                <a:lnTo>
                  <a:pt x="8764" y="1272"/>
                </a:lnTo>
                <a:lnTo>
                  <a:pt x="8765" y="1273"/>
                </a:lnTo>
                <a:lnTo>
                  <a:pt x="8770" y="1274"/>
                </a:lnTo>
                <a:lnTo>
                  <a:pt x="8777" y="1275"/>
                </a:lnTo>
                <a:lnTo>
                  <a:pt x="8855" y="1366"/>
                </a:lnTo>
                <a:lnTo>
                  <a:pt x="8875" y="1385"/>
                </a:lnTo>
                <a:lnTo>
                  <a:pt x="8882" y="1396"/>
                </a:lnTo>
                <a:lnTo>
                  <a:pt x="8887" y="1407"/>
                </a:lnTo>
                <a:close/>
                <a:moveTo>
                  <a:pt x="6519" y="1171"/>
                </a:moveTo>
                <a:lnTo>
                  <a:pt x="6614" y="1209"/>
                </a:lnTo>
                <a:lnTo>
                  <a:pt x="6697" y="1258"/>
                </a:lnTo>
                <a:lnTo>
                  <a:pt x="6767" y="1313"/>
                </a:lnTo>
                <a:lnTo>
                  <a:pt x="6826" y="1380"/>
                </a:lnTo>
                <a:lnTo>
                  <a:pt x="6870" y="1454"/>
                </a:lnTo>
                <a:lnTo>
                  <a:pt x="6883" y="1483"/>
                </a:lnTo>
                <a:lnTo>
                  <a:pt x="6871" y="1494"/>
                </a:lnTo>
                <a:lnTo>
                  <a:pt x="6869" y="1494"/>
                </a:lnTo>
                <a:lnTo>
                  <a:pt x="6864" y="1498"/>
                </a:lnTo>
                <a:lnTo>
                  <a:pt x="6863" y="1498"/>
                </a:lnTo>
                <a:lnTo>
                  <a:pt x="6858" y="1504"/>
                </a:lnTo>
                <a:lnTo>
                  <a:pt x="6853" y="1505"/>
                </a:lnTo>
                <a:lnTo>
                  <a:pt x="6852" y="1505"/>
                </a:lnTo>
                <a:lnTo>
                  <a:pt x="6850" y="1507"/>
                </a:lnTo>
                <a:lnTo>
                  <a:pt x="6845" y="1509"/>
                </a:lnTo>
                <a:lnTo>
                  <a:pt x="6844" y="1509"/>
                </a:lnTo>
                <a:lnTo>
                  <a:pt x="6842" y="1511"/>
                </a:lnTo>
                <a:lnTo>
                  <a:pt x="6824" y="1517"/>
                </a:lnTo>
                <a:lnTo>
                  <a:pt x="6803" y="1522"/>
                </a:lnTo>
                <a:lnTo>
                  <a:pt x="6779" y="1524"/>
                </a:lnTo>
                <a:lnTo>
                  <a:pt x="6726" y="1522"/>
                </a:lnTo>
                <a:lnTo>
                  <a:pt x="6429" y="1574"/>
                </a:lnTo>
                <a:lnTo>
                  <a:pt x="6412" y="1578"/>
                </a:lnTo>
                <a:lnTo>
                  <a:pt x="6399" y="1579"/>
                </a:lnTo>
                <a:lnTo>
                  <a:pt x="6388" y="1576"/>
                </a:lnTo>
                <a:lnTo>
                  <a:pt x="6383" y="1574"/>
                </a:lnTo>
                <a:lnTo>
                  <a:pt x="6379" y="1571"/>
                </a:lnTo>
                <a:lnTo>
                  <a:pt x="6376" y="1566"/>
                </a:lnTo>
                <a:lnTo>
                  <a:pt x="6372" y="1561"/>
                </a:lnTo>
                <a:lnTo>
                  <a:pt x="6367" y="1547"/>
                </a:lnTo>
                <a:lnTo>
                  <a:pt x="6364" y="1538"/>
                </a:lnTo>
                <a:lnTo>
                  <a:pt x="6360" y="1473"/>
                </a:lnTo>
                <a:lnTo>
                  <a:pt x="6355" y="1440"/>
                </a:lnTo>
                <a:lnTo>
                  <a:pt x="6342" y="1406"/>
                </a:lnTo>
                <a:lnTo>
                  <a:pt x="6327" y="1375"/>
                </a:lnTo>
                <a:lnTo>
                  <a:pt x="6306" y="1344"/>
                </a:lnTo>
                <a:lnTo>
                  <a:pt x="6254" y="1287"/>
                </a:lnTo>
                <a:lnTo>
                  <a:pt x="6220" y="1262"/>
                </a:lnTo>
                <a:lnTo>
                  <a:pt x="6221" y="1221"/>
                </a:lnTo>
                <a:lnTo>
                  <a:pt x="6232" y="1176"/>
                </a:lnTo>
                <a:lnTo>
                  <a:pt x="6240" y="1159"/>
                </a:lnTo>
                <a:lnTo>
                  <a:pt x="6246" y="1150"/>
                </a:lnTo>
                <a:lnTo>
                  <a:pt x="6262" y="1131"/>
                </a:lnTo>
                <a:lnTo>
                  <a:pt x="6277" y="1122"/>
                </a:lnTo>
                <a:lnTo>
                  <a:pt x="6286" y="1119"/>
                </a:lnTo>
                <a:lnTo>
                  <a:pt x="6519" y="1171"/>
                </a:lnTo>
                <a:close/>
                <a:moveTo>
                  <a:pt x="3704" y="1874"/>
                </a:moveTo>
                <a:lnTo>
                  <a:pt x="3704" y="1881"/>
                </a:lnTo>
                <a:lnTo>
                  <a:pt x="3705" y="1884"/>
                </a:lnTo>
                <a:lnTo>
                  <a:pt x="3708" y="1895"/>
                </a:lnTo>
                <a:lnTo>
                  <a:pt x="3708" y="1902"/>
                </a:lnTo>
                <a:lnTo>
                  <a:pt x="3709" y="1906"/>
                </a:lnTo>
                <a:lnTo>
                  <a:pt x="3710" y="1917"/>
                </a:lnTo>
                <a:lnTo>
                  <a:pt x="3709" y="1926"/>
                </a:lnTo>
                <a:lnTo>
                  <a:pt x="3708" y="1931"/>
                </a:lnTo>
                <a:lnTo>
                  <a:pt x="3708" y="1937"/>
                </a:lnTo>
                <a:lnTo>
                  <a:pt x="3704" y="1956"/>
                </a:lnTo>
                <a:lnTo>
                  <a:pt x="3702" y="1958"/>
                </a:lnTo>
                <a:lnTo>
                  <a:pt x="3698" y="1972"/>
                </a:lnTo>
                <a:lnTo>
                  <a:pt x="3694" y="1981"/>
                </a:lnTo>
                <a:lnTo>
                  <a:pt x="3690" y="1990"/>
                </a:lnTo>
                <a:lnTo>
                  <a:pt x="3711" y="1990"/>
                </a:lnTo>
                <a:lnTo>
                  <a:pt x="3696" y="1994"/>
                </a:lnTo>
                <a:lnTo>
                  <a:pt x="3683" y="2002"/>
                </a:lnTo>
                <a:lnTo>
                  <a:pt x="3673" y="2011"/>
                </a:lnTo>
                <a:lnTo>
                  <a:pt x="3658" y="2037"/>
                </a:lnTo>
                <a:lnTo>
                  <a:pt x="3650" y="2071"/>
                </a:lnTo>
                <a:lnTo>
                  <a:pt x="3649" y="2113"/>
                </a:lnTo>
                <a:lnTo>
                  <a:pt x="3644" y="2128"/>
                </a:lnTo>
                <a:lnTo>
                  <a:pt x="3644" y="2133"/>
                </a:lnTo>
                <a:lnTo>
                  <a:pt x="3642" y="2137"/>
                </a:lnTo>
                <a:lnTo>
                  <a:pt x="3641" y="2142"/>
                </a:lnTo>
                <a:lnTo>
                  <a:pt x="3639" y="2144"/>
                </a:lnTo>
                <a:lnTo>
                  <a:pt x="3638" y="2150"/>
                </a:lnTo>
                <a:lnTo>
                  <a:pt x="3633" y="2155"/>
                </a:lnTo>
                <a:lnTo>
                  <a:pt x="3630" y="2162"/>
                </a:lnTo>
                <a:lnTo>
                  <a:pt x="3623" y="2165"/>
                </a:lnTo>
                <a:lnTo>
                  <a:pt x="3617" y="2170"/>
                </a:lnTo>
                <a:lnTo>
                  <a:pt x="3603" y="2175"/>
                </a:lnTo>
                <a:lnTo>
                  <a:pt x="3586" y="2175"/>
                </a:lnTo>
                <a:lnTo>
                  <a:pt x="3577" y="2174"/>
                </a:lnTo>
                <a:lnTo>
                  <a:pt x="3572" y="2173"/>
                </a:lnTo>
                <a:lnTo>
                  <a:pt x="3569" y="2173"/>
                </a:lnTo>
                <a:lnTo>
                  <a:pt x="3202" y="2519"/>
                </a:lnTo>
                <a:lnTo>
                  <a:pt x="3203" y="2525"/>
                </a:lnTo>
                <a:lnTo>
                  <a:pt x="3205" y="2529"/>
                </a:lnTo>
                <a:lnTo>
                  <a:pt x="3214" y="2542"/>
                </a:lnTo>
                <a:lnTo>
                  <a:pt x="3344" y="2683"/>
                </a:lnTo>
                <a:lnTo>
                  <a:pt x="3358" y="2689"/>
                </a:lnTo>
                <a:lnTo>
                  <a:pt x="3375" y="2695"/>
                </a:lnTo>
                <a:lnTo>
                  <a:pt x="3404" y="2696"/>
                </a:lnTo>
                <a:lnTo>
                  <a:pt x="3434" y="2685"/>
                </a:lnTo>
                <a:lnTo>
                  <a:pt x="3485" y="2646"/>
                </a:lnTo>
                <a:lnTo>
                  <a:pt x="3550" y="2599"/>
                </a:lnTo>
                <a:lnTo>
                  <a:pt x="3577" y="2585"/>
                </a:lnTo>
                <a:lnTo>
                  <a:pt x="3588" y="2579"/>
                </a:lnTo>
                <a:lnTo>
                  <a:pt x="3812" y="2397"/>
                </a:lnTo>
                <a:lnTo>
                  <a:pt x="4078" y="2254"/>
                </a:lnTo>
                <a:lnTo>
                  <a:pt x="4240" y="2132"/>
                </a:lnTo>
                <a:lnTo>
                  <a:pt x="4256" y="2107"/>
                </a:lnTo>
                <a:lnTo>
                  <a:pt x="4271" y="2087"/>
                </a:lnTo>
                <a:lnTo>
                  <a:pt x="4289" y="2071"/>
                </a:lnTo>
                <a:lnTo>
                  <a:pt x="4324" y="2050"/>
                </a:lnTo>
                <a:lnTo>
                  <a:pt x="4343" y="2047"/>
                </a:lnTo>
                <a:lnTo>
                  <a:pt x="4362" y="2047"/>
                </a:lnTo>
                <a:lnTo>
                  <a:pt x="4383" y="2050"/>
                </a:lnTo>
                <a:lnTo>
                  <a:pt x="4506" y="2193"/>
                </a:lnTo>
                <a:lnTo>
                  <a:pt x="4628" y="2376"/>
                </a:lnTo>
                <a:lnTo>
                  <a:pt x="4455" y="2525"/>
                </a:lnTo>
                <a:lnTo>
                  <a:pt x="4404" y="2553"/>
                </a:lnTo>
                <a:lnTo>
                  <a:pt x="4392" y="2556"/>
                </a:lnTo>
                <a:lnTo>
                  <a:pt x="4383" y="2561"/>
                </a:lnTo>
                <a:lnTo>
                  <a:pt x="4118" y="2724"/>
                </a:lnTo>
                <a:lnTo>
                  <a:pt x="3793" y="2886"/>
                </a:lnTo>
                <a:lnTo>
                  <a:pt x="3772" y="2886"/>
                </a:lnTo>
                <a:lnTo>
                  <a:pt x="3759" y="2910"/>
                </a:lnTo>
                <a:lnTo>
                  <a:pt x="3754" y="2913"/>
                </a:lnTo>
                <a:lnTo>
                  <a:pt x="3751" y="2918"/>
                </a:lnTo>
                <a:lnTo>
                  <a:pt x="3741" y="2927"/>
                </a:lnTo>
                <a:lnTo>
                  <a:pt x="3730" y="2930"/>
                </a:lnTo>
                <a:lnTo>
                  <a:pt x="3719" y="2931"/>
                </a:lnTo>
                <a:lnTo>
                  <a:pt x="3690" y="2928"/>
                </a:lnTo>
                <a:lnTo>
                  <a:pt x="3956" y="3192"/>
                </a:lnTo>
                <a:lnTo>
                  <a:pt x="4118" y="3294"/>
                </a:lnTo>
                <a:lnTo>
                  <a:pt x="4232" y="3337"/>
                </a:lnTo>
                <a:lnTo>
                  <a:pt x="4238" y="3340"/>
                </a:lnTo>
                <a:lnTo>
                  <a:pt x="4389" y="3399"/>
                </a:lnTo>
                <a:lnTo>
                  <a:pt x="4404" y="3403"/>
                </a:lnTo>
                <a:lnTo>
                  <a:pt x="4416" y="3410"/>
                </a:lnTo>
                <a:lnTo>
                  <a:pt x="4426" y="3411"/>
                </a:lnTo>
                <a:lnTo>
                  <a:pt x="4429" y="3411"/>
                </a:lnTo>
                <a:lnTo>
                  <a:pt x="4435" y="3415"/>
                </a:lnTo>
                <a:lnTo>
                  <a:pt x="4439" y="3415"/>
                </a:lnTo>
                <a:lnTo>
                  <a:pt x="4441" y="3416"/>
                </a:lnTo>
                <a:lnTo>
                  <a:pt x="4445" y="3417"/>
                </a:lnTo>
                <a:lnTo>
                  <a:pt x="4462" y="3426"/>
                </a:lnTo>
                <a:lnTo>
                  <a:pt x="4495" y="3447"/>
                </a:lnTo>
                <a:lnTo>
                  <a:pt x="4504" y="3451"/>
                </a:lnTo>
                <a:lnTo>
                  <a:pt x="4505" y="3451"/>
                </a:lnTo>
                <a:lnTo>
                  <a:pt x="4512" y="3454"/>
                </a:lnTo>
                <a:lnTo>
                  <a:pt x="4520" y="3456"/>
                </a:lnTo>
                <a:lnTo>
                  <a:pt x="4526" y="3457"/>
                </a:lnTo>
                <a:lnTo>
                  <a:pt x="4553" y="3467"/>
                </a:lnTo>
                <a:lnTo>
                  <a:pt x="4585" y="3490"/>
                </a:lnTo>
                <a:lnTo>
                  <a:pt x="4594" y="3500"/>
                </a:lnTo>
                <a:lnTo>
                  <a:pt x="4608" y="3518"/>
                </a:lnTo>
                <a:lnTo>
                  <a:pt x="4637" y="3523"/>
                </a:lnTo>
                <a:lnTo>
                  <a:pt x="4653" y="3525"/>
                </a:lnTo>
                <a:lnTo>
                  <a:pt x="4698" y="3552"/>
                </a:lnTo>
                <a:lnTo>
                  <a:pt x="4730" y="3581"/>
                </a:lnTo>
                <a:lnTo>
                  <a:pt x="4769" y="3604"/>
                </a:lnTo>
                <a:lnTo>
                  <a:pt x="4807" y="3621"/>
                </a:lnTo>
                <a:lnTo>
                  <a:pt x="4822" y="3625"/>
                </a:lnTo>
                <a:lnTo>
                  <a:pt x="4831" y="3625"/>
                </a:lnTo>
                <a:lnTo>
                  <a:pt x="4840" y="3626"/>
                </a:lnTo>
                <a:lnTo>
                  <a:pt x="4857" y="3625"/>
                </a:lnTo>
                <a:lnTo>
                  <a:pt x="4865" y="3622"/>
                </a:lnTo>
                <a:lnTo>
                  <a:pt x="4873" y="3621"/>
                </a:lnTo>
                <a:lnTo>
                  <a:pt x="4879" y="3634"/>
                </a:lnTo>
                <a:lnTo>
                  <a:pt x="4887" y="3645"/>
                </a:lnTo>
                <a:lnTo>
                  <a:pt x="4898" y="3652"/>
                </a:lnTo>
                <a:lnTo>
                  <a:pt x="4912" y="3655"/>
                </a:lnTo>
                <a:lnTo>
                  <a:pt x="4948" y="3654"/>
                </a:lnTo>
                <a:lnTo>
                  <a:pt x="4996" y="3642"/>
                </a:lnTo>
                <a:lnTo>
                  <a:pt x="5118" y="3764"/>
                </a:lnTo>
                <a:lnTo>
                  <a:pt x="5254" y="3764"/>
                </a:lnTo>
                <a:lnTo>
                  <a:pt x="5278" y="3768"/>
                </a:lnTo>
                <a:lnTo>
                  <a:pt x="5299" y="3777"/>
                </a:lnTo>
                <a:lnTo>
                  <a:pt x="5314" y="3794"/>
                </a:lnTo>
                <a:lnTo>
                  <a:pt x="5321" y="3805"/>
                </a:lnTo>
                <a:lnTo>
                  <a:pt x="5453" y="3811"/>
                </a:lnTo>
                <a:lnTo>
                  <a:pt x="5519" y="3827"/>
                </a:lnTo>
                <a:lnTo>
                  <a:pt x="5547" y="3838"/>
                </a:lnTo>
                <a:lnTo>
                  <a:pt x="5569" y="3851"/>
                </a:lnTo>
                <a:lnTo>
                  <a:pt x="5587" y="3866"/>
                </a:lnTo>
                <a:lnTo>
                  <a:pt x="5607" y="3849"/>
                </a:lnTo>
                <a:lnTo>
                  <a:pt x="5616" y="3844"/>
                </a:lnTo>
                <a:lnTo>
                  <a:pt x="5627" y="3839"/>
                </a:lnTo>
                <a:lnTo>
                  <a:pt x="5648" y="3838"/>
                </a:lnTo>
                <a:lnTo>
                  <a:pt x="5658" y="3839"/>
                </a:lnTo>
                <a:lnTo>
                  <a:pt x="5669" y="3846"/>
                </a:lnTo>
                <a:lnTo>
                  <a:pt x="5708" y="3880"/>
                </a:lnTo>
                <a:lnTo>
                  <a:pt x="5749" y="3907"/>
                </a:lnTo>
                <a:lnTo>
                  <a:pt x="5689" y="3947"/>
                </a:lnTo>
                <a:lnTo>
                  <a:pt x="5682" y="3960"/>
                </a:lnTo>
                <a:lnTo>
                  <a:pt x="5670" y="4028"/>
                </a:lnTo>
                <a:lnTo>
                  <a:pt x="5669" y="4049"/>
                </a:lnTo>
                <a:lnTo>
                  <a:pt x="5649" y="4049"/>
                </a:lnTo>
                <a:lnTo>
                  <a:pt x="5617" y="4054"/>
                </a:lnTo>
                <a:lnTo>
                  <a:pt x="5597" y="4063"/>
                </a:lnTo>
                <a:lnTo>
                  <a:pt x="5592" y="4071"/>
                </a:lnTo>
                <a:lnTo>
                  <a:pt x="5588" y="4080"/>
                </a:lnTo>
                <a:lnTo>
                  <a:pt x="5587" y="4089"/>
                </a:lnTo>
                <a:lnTo>
                  <a:pt x="5577" y="4093"/>
                </a:lnTo>
                <a:lnTo>
                  <a:pt x="5517" y="4124"/>
                </a:lnTo>
                <a:lnTo>
                  <a:pt x="5477" y="4138"/>
                </a:lnTo>
                <a:lnTo>
                  <a:pt x="5465" y="4140"/>
                </a:lnTo>
                <a:lnTo>
                  <a:pt x="5461" y="4140"/>
                </a:lnTo>
                <a:lnTo>
                  <a:pt x="5455" y="4144"/>
                </a:lnTo>
                <a:lnTo>
                  <a:pt x="5433" y="4151"/>
                </a:lnTo>
                <a:lnTo>
                  <a:pt x="5423" y="4151"/>
                </a:lnTo>
                <a:lnTo>
                  <a:pt x="5420" y="4152"/>
                </a:lnTo>
                <a:lnTo>
                  <a:pt x="5334" y="4165"/>
                </a:lnTo>
                <a:lnTo>
                  <a:pt x="5220" y="4171"/>
                </a:lnTo>
                <a:lnTo>
                  <a:pt x="4852" y="4233"/>
                </a:lnTo>
                <a:lnTo>
                  <a:pt x="4741" y="4182"/>
                </a:lnTo>
                <a:lnTo>
                  <a:pt x="4710" y="4171"/>
                </a:lnTo>
                <a:lnTo>
                  <a:pt x="4704" y="4170"/>
                </a:lnTo>
                <a:lnTo>
                  <a:pt x="4698" y="4170"/>
                </a:lnTo>
                <a:lnTo>
                  <a:pt x="4654" y="4161"/>
                </a:lnTo>
                <a:lnTo>
                  <a:pt x="4596" y="4140"/>
                </a:lnTo>
                <a:lnTo>
                  <a:pt x="4592" y="4139"/>
                </a:lnTo>
                <a:lnTo>
                  <a:pt x="4567" y="4131"/>
                </a:lnTo>
                <a:lnTo>
                  <a:pt x="4240" y="4049"/>
                </a:lnTo>
                <a:lnTo>
                  <a:pt x="3996" y="3927"/>
                </a:lnTo>
                <a:lnTo>
                  <a:pt x="3996" y="3912"/>
                </a:lnTo>
                <a:lnTo>
                  <a:pt x="3994" y="3901"/>
                </a:lnTo>
                <a:lnTo>
                  <a:pt x="3989" y="3891"/>
                </a:lnTo>
                <a:lnTo>
                  <a:pt x="3986" y="3886"/>
                </a:lnTo>
                <a:lnTo>
                  <a:pt x="3979" y="3881"/>
                </a:lnTo>
                <a:lnTo>
                  <a:pt x="3972" y="3880"/>
                </a:lnTo>
                <a:lnTo>
                  <a:pt x="3964" y="3881"/>
                </a:lnTo>
                <a:lnTo>
                  <a:pt x="3956" y="3886"/>
                </a:lnTo>
                <a:lnTo>
                  <a:pt x="3650" y="3559"/>
                </a:lnTo>
                <a:lnTo>
                  <a:pt x="3630" y="3585"/>
                </a:lnTo>
                <a:lnTo>
                  <a:pt x="3609" y="3604"/>
                </a:lnTo>
                <a:lnTo>
                  <a:pt x="3588" y="3616"/>
                </a:lnTo>
                <a:lnTo>
                  <a:pt x="3578" y="3621"/>
                </a:lnTo>
                <a:lnTo>
                  <a:pt x="3569" y="3621"/>
                </a:lnTo>
                <a:lnTo>
                  <a:pt x="3553" y="3629"/>
                </a:lnTo>
                <a:lnTo>
                  <a:pt x="3533" y="3653"/>
                </a:lnTo>
                <a:lnTo>
                  <a:pt x="3522" y="3678"/>
                </a:lnTo>
                <a:lnTo>
                  <a:pt x="3521" y="3693"/>
                </a:lnTo>
                <a:lnTo>
                  <a:pt x="3522" y="3708"/>
                </a:lnTo>
                <a:lnTo>
                  <a:pt x="3528" y="3724"/>
                </a:lnTo>
                <a:lnTo>
                  <a:pt x="3509" y="3741"/>
                </a:lnTo>
                <a:lnTo>
                  <a:pt x="3496" y="3763"/>
                </a:lnTo>
                <a:lnTo>
                  <a:pt x="3489" y="3783"/>
                </a:lnTo>
                <a:lnTo>
                  <a:pt x="3487" y="3805"/>
                </a:lnTo>
                <a:lnTo>
                  <a:pt x="3466" y="3886"/>
                </a:lnTo>
                <a:lnTo>
                  <a:pt x="3459" y="3898"/>
                </a:lnTo>
                <a:lnTo>
                  <a:pt x="3455" y="3911"/>
                </a:lnTo>
                <a:lnTo>
                  <a:pt x="3446" y="3927"/>
                </a:lnTo>
                <a:lnTo>
                  <a:pt x="3426" y="4089"/>
                </a:lnTo>
                <a:lnTo>
                  <a:pt x="3344" y="4213"/>
                </a:lnTo>
                <a:lnTo>
                  <a:pt x="3344" y="4214"/>
                </a:lnTo>
                <a:lnTo>
                  <a:pt x="3351" y="4230"/>
                </a:lnTo>
                <a:lnTo>
                  <a:pt x="3353" y="4238"/>
                </a:lnTo>
                <a:lnTo>
                  <a:pt x="3355" y="4248"/>
                </a:lnTo>
                <a:lnTo>
                  <a:pt x="3353" y="4254"/>
                </a:lnTo>
                <a:lnTo>
                  <a:pt x="3351" y="4261"/>
                </a:lnTo>
                <a:lnTo>
                  <a:pt x="3349" y="4263"/>
                </a:lnTo>
                <a:lnTo>
                  <a:pt x="3348" y="4263"/>
                </a:lnTo>
                <a:lnTo>
                  <a:pt x="3348" y="4266"/>
                </a:lnTo>
                <a:lnTo>
                  <a:pt x="3344" y="4274"/>
                </a:lnTo>
                <a:lnTo>
                  <a:pt x="3334" y="4282"/>
                </a:lnTo>
                <a:lnTo>
                  <a:pt x="3318" y="4299"/>
                </a:lnTo>
                <a:lnTo>
                  <a:pt x="3313" y="4308"/>
                </a:lnTo>
                <a:lnTo>
                  <a:pt x="3307" y="4315"/>
                </a:lnTo>
                <a:lnTo>
                  <a:pt x="3303" y="4329"/>
                </a:lnTo>
                <a:lnTo>
                  <a:pt x="3303" y="4335"/>
                </a:lnTo>
                <a:lnTo>
                  <a:pt x="3284" y="4342"/>
                </a:lnTo>
                <a:lnTo>
                  <a:pt x="3274" y="4346"/>
                </a:lnTo>
                <a:lnTo>
                  <a:pt x="3253" y="4370"/>
                </a:lnTo>
                <a:lnTo>
                  <a:pt x="3233" y="4414"/>
                </a:lnTo>
                <a:lnTo>
                  <a:pt x="3223" y="4478"/>
                </a:lnTo>
                <a:lnTo>
                  <a:pt x="3222" y="4517"/>
                </a:lnTo>
                <a:lnTo>
                  <a:pt x="3211" y="4524"/>
                </a:lnTo>
                <a:lnTo>
                  <a:pt x="3186" y="4541"/>
                </a:lnTo>
                <a:lnTo>
                  <a:pt x="3161" y="4566"/>
                </a:lnTo>
                <a:lnTo>
                  <a:pt x="3133" y="4599"/>
                </a:lnTo>
                <a:lnTo>
                  <a:pt x="3108" y="4638"/>
                </a:lnTo>
                <a:lnTo>
                  <a:pt x="3106" y="4638"/>
                </a:lnTo>
                <a:lnTo>
                  <a:pt x="3098" y="4655"/>
                </a:lnTo>
                <a:lnTo>
                  <a:pt x="3074" y="4682"/>
                </a:lnTo>
                <a:lnTo>
                  <a:pt x="3045" y="4696"/>
                </a:lnTo>
                <a:lnTo>
                  <a:pt x="3037" y="4696"/>
                </a:lnTo>
                <a:lnTo>
                  <a:pt x="3037" y="4697"/>
                </a:lnTo>
                <a:lnTo>
                  <a:pt x="3031" y="4700"/>
                </a:lnTo>
                <a:lnTo>
                  <a:pt x="3018" y="4703"/>
                </a:lnTo>
                <a:lnTo>
                  <a:pt x="2972" y="4687"/>
                </a:lnTo>
                <a:lnTo>
                  <a:pt x="2955" y="4685"/>
                </a:lnTo>
                <a:lnTo>
                  <a:pt x="2941" y="4686"/>
                </a:lnTo>
                <a:lnTo>
                  <a:pt x="2930" y="4689"/>
                </a:lnTo>
                <a:lnTo>
                  <a:pt x="2922" y="4697"/>
                </a:lnTo>
                <a:lnTo>
                  <a:pt x="2917" y="4708"/>
                </a:lnTo>
                <a:lnTo>
                  <a:pt x="2915" y="4723"/>
                </a:lnTo>
                <a:lnTo>
                  <a:pt x="2866" y="4707"/>
                </a:lnTo>
                <a:lnTo>
                  <a:pt x="2819" y="4682"/>
                </a:lnTo>
                <a:lnTo>
                  <a:pt x="2795" y="4664"/>
                </a:lnTo>
                <a:lnTo>
                  <a:pt x="2751" y="4623"/>
                </a:lnTo>
                <a:lnTo>
                  <a:pt x="2609" y="4457"/>
                </a:lnTo>
                <a:lnTo>
                  <a:pt x="2613" y="4445"/>
                </a:lnTo>
                <a:lnTo>
                  <a:pt x="2613" y="4435"/>
                </a:lnTo>
                <a:lnTo>
                  <a:pt x="2614" y="4433"/>
                </a:lnTo>
                <a:lnTo>
                  <a:pt x="2609" y="4420"/>
                </a:lnTo>
                <a:lnTo>
                  <a:pt x="2604" y="4405"/>
                </a:lnTo>
                <a:lnTo>
                  <a:pt x="2583" y="4371"/>
                </a:lnTo>
                <a:lnTo>
                  <a:pt x="2526" y="4306"/>
                </a:lnTo>
                <a:lnTo>
                  <a:pt x="2521" y="4293"/>
                </a:lnTo>
                <a:lnTo>
                  <a:pt x="2523" y="4283"/>
                </a:lnTo>
                <a:lnTo>
                  <a:pt x="2527" y="4273"/>
                </a:lnTo>
                <a:lnTo>
                  <a:pt x="2536" y="4265"/>
                </a:lnTo>
                <a:lnTo>
                  <a:pt x="2550" y="4259"/>
                </a:lnTo>
                <a:lnTo>
                  <a:pt x="2569" y="4253"/>
                </a:lnTo>
                <a:lnTo>
                  <a:pt x="2600" y="4183"/>
                </a:lnTo>
                <a:lnTo>
                  <a:pt x="2609" y="4114"/>
                </a:lnTo>
                <a:lnTo>
                  <a:pt x="2609" y="4098"/>
                </a:lnTo>
                <a:lnTo>
                  <a:pt x="2600" y="4049"/>
                </a:lnTo>
                <a:lnTo>
                  <a:pt x="2569" y="3988"/>
                </a:lnTo>
                <a:lnTo>
                  <a:pt x="2569" y="3500"/>
                </a:lnTo>
                <a:lnTo>
                  <a:pt x="2528" y="3417"/>
                </a:lnTo>
                <a:lnTo>
                  <a:pt x="2523" y="3448"/>
                </a:lnTo>
                <a:lnTo>
                  <a:pt x="2507" y="3483"/>
                </a:lnTo>
                <a:lnTo>
                  <a:pt x="2481" y="3520"/>
                </a:lnTo>
                <a:lnTo>
                  <a:pt x="2431" y="3578"/>
                </a:lnTo>
                <a:lnTo>
                  <a:pt x="2384" y="3645"/>
                </a:lnTo>
                <a:lnTo>
                  <a:pt x="2370" y="3670"/>
                </a:lnTo>
                <a:lnTo>
                  <a:pt x="2365" y="3683"/>
                </a:lnTo>
                <a:lnTo>
                  <a:pt x="2341" y="3693"/>
                </a:lnTo>
                <a:lnTo>
                  <a:pt x="2308" y="3716"/>
                </a:lnTo>
                <a:lnTo>
                  <a:pt x="2298" y="3728"/>
                </a:lnTo>
                <a:lnTo>
                  <a:pt x="2291" y="3741"/>
                </a:lnTo>
                <a:lnTo>
                  <a:pt x="2291" y="3755"/>
                </a:lnTo>
                <a:lnTo>
                  <a:pt x="2294" y="3768"/>
                </a:lnTo>
                <a:lnTo>
                  <a:pt x="2303" y="3785"/>
                </a:lnTo>
                <a:lnTo>
                  <a:pt x="2121" y="4029"/>
                </a:lnTo>
                <a:lnTo>
                  <a:pt x="1794" y="4416"/>
                </a:lnTo>
                <a:lnTo>
                  <a:pt x="1611" y="4477"/>
                </a:lnTo>
                <a:lnTo>
                  <a:pt x="1601" y="4486"/>
                </a:lnTo>
                <a:lnTo>
                  <a:pt x="1594" y="4497"/>
                </a:lnTo>
                <a:lnTo>
                  <a:pt x="1592" y="4506"/>
                </a:lnTo>
                <a:lnTo>
                  <a:pt x="1591" y="4517"/>
                </a:lnTo>
                <a:lnTo>
                  <a:pt x="1625" y="4559"/>
                </a:lnTo>
                <a:lnTo>
                  <a:pt x="1655" y="4606"/>
                </a:lnTo>
                <a:lnTo>
                  <a:pt x="1674" y="4656"/>
                </a:lnTo>
                <a:lnTo>
                  <a:pt x="1687" y="4710"/>
                </a:lnTo>
                <a:lnTo>
                  <a:pt x="1688" y="4799"/>
                </a:lnTo>
                <a:lnTo>
                  <a:pt x="1673" y="4896"/>
                </a:lnTo>
                <a:lnTo>
                  <a:pt x="1645" y="4995"/>
                </a:lnTo>
                <a:lnTo>
                  <a:pt x="1631" y="5017"/>
                </a:lnTo>
                <a:lnTo>
                  <a:pt x="1617" y="5027"/>
                </a:lnTo>
                <a:lnTo>
                  <a:pt x="1611" y="5030"/>
                </a:lnTo>
                <a:lnTo>
                  <a:pt x="1605" y="5035"/>
                </a:lnTo>
                <a:lnTo>
                  <a:pt x="1571" y="5049"/>
                </a:lnTo>
                <a:lnTo>
                  <a:pt x="1532" y="5059"/>
                </a:lnTo>
                <a:lnTo>
                  <a:pt x="1483" y="5081"/>
                </a:lnTo>
                <a:lnTo>
                  <a:pt x="1448" y="5110"/>
                </a:lnTo>
                <a:lnTo>
                  <a:pt x="1305" y="4988"/>
                </a:lnTo>
                <a:lnTo>
                  <a:pt x="1204" y="4866"/>
                </a:lnTo>
                <a:lnTo>
                  <a:pt x="1204" y="4845"/>
                </a:lnTo>
                <a:lnTo>
                  <a:pt x="1208" y="4811"/>
                </a:lnTo>
                <a:lnTo>
                  <a:pt x="1217" y="4786"/>
                </a:lnTo>
                <a:lnTo>
                  <a:pt x="1234" y="4768"/>
                </a:lnTo>
                <a:lnTo>
                  <a:pt x="1245" y="4764"/>
                </a:lnTo>
                <a:lnTo>
                  <a:pt x="1209" y="4734"/>
                </a:lnTo>
                <a:lnTo>
                  <a:pt x="1194" y="4716"/>
                </a:lnTo>
                <a:lnTo>
                  <a:pt x="1164" y="4677"/>
                </a:lnTo>
                <a:lnTo>
                  <a:pt x="1126" y="4608"/>
                </a:lnTo>
                <a:lnTo>
                  <a:pt x="1115" y="4582"/>
                </a:lnTo>
                <a:lnTo>
                  <a:pt x="1072" y="4427"/>
                </a:lnTo>
                <a:lnTo>
                  <a:pt x="1061" y="4355"/>
                </a:lnTo>
                <a:lnTo>
                  <a:pt x="1051" y="4355"/>
                </a:lnTo>
                <a:lnTo>
                  <a:pt x="1042" y="4351"/>
                </a:lnTo>
                <a:lnTo>
                  <a:pt x="1024" y="4339"/>
                </a:lnTo>
                <a:lnTo>
                  <a:pt x="1016" y="4331"/>
                </a:lnTo>
                <a:lnTo>
                  <a:pt x="1010" y="4320"/>
                </a:lnTo>
                <a:lnTo>
                  <a:pt x="998" y="4294"/>
                </a:lnTo>
                <a:lnTo>
                  <a:pt x="1004" y="4266"/>
                </a:lnTo>
                <a:lnTo>
                  <a:pt x="1004" y="4242"/>
                </a:lnTo>
                <a:lnTo>
                  <a:pt x="1000" y="4233"/>
                </a:lnTo>
                <a:lnTo>
                  <a:pt x="995" y="4224"/>
                </a:lnTo>
                <a:lnTo>
                  <a:pt x="987" y="4218"/>
                </a:lnTo>
                <a:lnTo>
                  <a:pt x="980" y="4213"/>
                </a:lnTo>
                <a:lnTo>
                  <a:pt x="856" y="3683"/>
                </a:lnTo>
                <a:lnTo>
                  <a:pt x="592" y="4089"/>
                </a:lnTo>
                <a:lnTo>
                  <a:pt x="490" y="4294"/>
                </a:lnTo>
                <a:lnTo>
                  <a:pt x="484" y="4298"/>
                </a:lnTo>
                <a:lnTo>
                  <a:pt x="471" y="4308"/>
                </a:lnTo>
                <a:lnTo>
                  <a:pt x="448" y="4356"/>
                </a:lnTo>
                <a:lnTo>
                  <a:pt x="408" y="4457"/>
                </a:lnTo>
                <a:lnTo>
                  <a:pt x="326" y="4599"/>
                </a:lnTo>
                <a:lnTo>
                  <a:pt x="286" y="4581"/>
                </a:lnTo>
                <a:lnTo>
                  <a:pt x="199" y="4559"/>
                </a:lnTo>
                <a:lnTo>
                  <a:pt x="114" y="4525"/>
                </a:lnTo>
                <a:lnTo>
                  <a:pt x="108" y="4522"/>
                </a:lnTo>
                <a:lnTo>
                  <a:pt x="92" y="4508"/>
                </a:lnTo>
                <a:lnTo>
                  <a:pt x="77" y="4483"/>
                </a:lnTo>
                <a:lnTo>
                  <a:pt x="67" y="4451"/>
                </a:lnTo>
                <a:lnTo>
                  <a:pt x="63" y="4423"/>
                </a:lnTo>
                <a:lnTo>
                  <a:pt x="61" y="4362"/>
                </a:lnTo>
                <a:lnTo>
                  <a:pt x="58" y="4331"/>
                </a:lnTo>
                <a:lnTo>
                  <a:pt x="45" y="4279"/>
                </a:lnTo>
                <a:lnTo>
                  <a:pt x="37" y="4256"/>
                </a:lnTo>
                <a:lnTo>
                  <a:pt x="27" y="4238"/>
                </a:lnTo>
                <a:lnTo>
                  <a:pt x="13" y="4223"/>
                </a:lnTo>
                <a:lnTo>
                  <a:pt x="0" y="4213"/>
                </a:lnTo>
                <a:lnTo>
                  <a:pt x="4" y="4161"/>
                </a:lnTo>
                <a:lnTo>
                  <a:pt x="11" y="4143"/>
                </a:lnTo>
                <a:lnTo>
                  <a:pt x="20" y="4131"/>
                </a:lnTo>
                <a:lnTo>
                  <a:pt x="55" y="4111"/>
                </a:lnTo>
                <a:lnTo>
                  <a:pt x="82" y="4089"/>
                </a:lnTo>
                <a:lnTo>
                  <a:pt x="97" y="4069"/>
                </a:lnTo>
                <a:lnTo>
                  <a:pt x="102" y="4049"/>
                </a:lnTo>
                <a:lnTo>
                  <a:pt x="205" y="3846"/>
                </a:lnTo>
                <a:lnTo>
                  <a:pt x="347" y="3642"/>
                </a:lnTo>
                <a:lnTo>
                  <a:pt x="490" y="3314"/>
                </a:lnTo>
                <a:lnTo>
                  <a:pt x="551" y="3213"/>
                </a:lnTo>
                <a:lnTo>
                  <a:pt x="555" y="3198"/>
                </a:lnTo>
                <a:lnTo>
                  <a:pt x="556" y="3169"/>
                </a:lnTo>
                <a:lnTo>
                  <a:pt x="555" y="3155"/>
                </a:lnTo>
                <a:lnTo>
                  <a:pt x="551" y="3143"/>
                </a:lnTo>
                <a:lnTo>
                  <a:pt x="538" y="3120"/>
                </a:lnTo>
                <a:lnTo>
                  <a:pt x="530" y="3111"/>
                </a:lnTo>
                <a:lnTo>
                  <a:pt x="568" y="3096"/>
                </a:lnTo>
                <a:lnTo>
                  <a:pt x="576" y="3088"/>
                </a:lnTo>
                <a:lnTo>
                  <a:pt x="585" y="3082"/>
                </a:lnTo>
                <a:lnTo>
                  <a:pt x="601" y="3070"/>
                </a:lnTo>
                <a:lnTo>
                  <a:pt x="628" y="3033"/>
                </a:lnTo>
                <a:lnTo>
                  <a:pt x="633" y="3022"/>
                </a:lnTo>
                <a:lnTo>
                  <a:pt x="641" y="3012"/>
                </a:lnTo>
                <a:lnTo>
                  <a:pt x="652" y="2989"/>
                </a:lnTo>
                <a:lnTo>
                  <a:pt x="652" y="2866"/>
                </a:lnTo>
                <a:lnTo>
                  <a:pt x="713" y="2744"/>
                </a:lnTo>
                <a:lnTo>
                  <a:pt x="734" y="2672"/>
                </a:lnTo>
                <a:lnTo>
                  <a:pt x="787" y="2547"/>
                </a:lnTo>
                <a:lnTo>
                  <a:pt x="794" y="2539"/>
                </a:lnTo>
                <a:lnTo>
                  <a:pt x="799" y="2532"/>
                </a:lnTo>
                <a:lnTo>
                  <a:pt x="804" y="2526"/>
                </a:lnTo>
                <a:lnTo>
                  <a:pt x="817" y="2519"/>
                </a:lnTo>
                <a:lnTo>
                  <a:pt x="830" y="2482"/>
                </a:lnTo>
                <a:lnTo>
                  <a:pt x="840" y="2465"/>
                </a:lnTo>
                <a:lnTo>
                  <a:pt x="844" y="2462"/>
                </a:lnTo>
                <a:lnTo>
                  <a:pt x="856" y="2458"/>
                </a:lnTo>
                <a:lnTo>
                  <a:pt x="861" y="2455"/>
                </a:lnTo>
                <a:lnTo>
                  <a:pt x="868" y="2453"/>
                </a:lnTo>
                <a:lnTo>
                  <a:pt x="901" y="2458"/>
                </a:lnTo>
                <a:lnTo>
                  <a:pt x="960" y="2486"/>
                </a:lnTo>
                <a:lnTo>
                  <a:pt x="1041" y="2539"/>
                </a:lnTo>
                <a:lnTo>
                  <a:pt x="1183" y="2315"/>
                </a:lnTo>
                <a:lnTo>
                  <a:pt x="1286" y="2071"/>
                </a:lnTo>
                <a:lnTo>
                  <a:pt x="1550" y="1643"/>
                </a:lnTo>
                <a:lnTo>
                  <a:pt x="1574" y="1620"/>
                </a:lnTo>
                <a:lnTo>
                  <a:pt x="1591" y="1600"/>
                </a:lnTo>
                <a:lnTo>
                  <a:pt x="1593" y="1588"/>
                </a:lnTo>
                <a:lnTo>
                  <a:pt x="1594" y="1579"/>
                </a:lnTo>
                <a:lnTo>
                  <a:pt x="1593" y="1569"/>
                </a:lnTo>
                <a:lnTo>
                  <a:pt x="1591" y="1562"/>
                </a:lnTo>
                <a:lnTo>
                  <a:pt x="1693" y="1376"/>
                </a:lnTo>
                <a:lnTo>
                  <a:pt x="2100" y="745"/>
                </a:lnTo>
                <a:lnTo>
                  <a:pt x="2121" y="582"/>
                </a:lnTo>
                <a:lnTo>
                  <a:pt x="2136" y="568"/>
                </a:lnTo>
                <a:lnTo>
                  <a:pt x="2153" y="558"/>
                </a:lnTo>
                <a:lnTo>
                  <a:pt x="2170" y="554"/>
                </a:lnTo>
                <a:lnTo>
                  <a:pt x="2191" y="555"/>
                </a:lnTo>
                <a:lnTo>
                  <a:pt x="2212" y="559"/>
                </a:lnTo>
                <a:lnTo>
                  <a:pt x="2235" y="568"/>
                </a:lnTo>
                <a:lnTo>
                  <a:pt x="2284" y="602"/>
                </a:lnTo>
                <a:lnTo>
                  <a:pt x="2406" y="786"/>
                </a:lnTo>
                <a:lnTo>
                  <a:pt x="2406" y="867"/>
                </a:lnTo>
                <a:lnTo>
                  <a:pt x="2400" y="876"/>
                </a:lnTo>
                <a:lnTo>
                  <a:pt x="2396" y="893"/>
                </a:lnTo>
                <a:lnTo>
                  <a:pt x="2396" y="908"/>
                </a:lnTo>
                <a:lnTo>
                  <a:pt x="2400" y="921"/>
                </a:lnTo>
                <a:lnTo>
                  <a:pt x="2406" y="928"/>
                </a:lnTo>
                <a:lnTo>
                  <a:pt x="2079" y="1376"/>
                </a:lnTo>
                <a:lnTo>
                  <a:pt x="1856" y="1724"/>
                </a:lnTo>
                <a:lnTo>
                  <a:pt x="1815" y="1765"/>
                </a:lnTo>
                <a:lnTo>
                  <a:pt x="1347" y="2805"/>
                </a:lnTo>
                <a:lnTo>
                  <a:pt x="1350" y="2835"/>
                </a:lnTo>
                <a:lnTo>
                  <a:pt x="1349" y="2849"/>
                </a:lnTo>
                <a:lnTo>
                  <a:pt x="1345" y="2866"/>
                </a:lnTo>
                <a:lnTo>
                  <a:pt x="1329" y="2896"/>
                </a:lnTo>
                <a:lnTo>
                  <a:pt x="1305" y="2928"/>
                </a:lnTo>
                <a:lnTo>
                  <a:pt x="1305" y="3172"/>
                </a:lnTo>
                <a:lnTo>
                  <a:pt x="1326" y="3724"/>
                </a:lnTo>
                <a:lnTo>
                  <a:pt x="1335" y="3731"/>
                </a:lnTo>
                <a:lnTo>
                  <a:pt x="1347" y="3749"/>
                </a:lnTo>
                <a:lnTo>
                  <a:pt x="1350" y="3758"/>
                </a:lnTo>
                <a:lnTo>
                  <a:pt x="1351" y="3766"/>
                </a:lnTo>
                <a:lnTo>
                  <a:pt x="1351" y="3773"/>
                </a:lnTo>
                <a:lnTo>
                  <a:pt x="1350" y="3774"/>
                </a:lnTo>
                <a:lnTo>
                  <a:pt x="1350" y="3777"/>
                </a:lnTo>
                <a:lnTo>
                  <a:pt x="1347" y="3785"/>
                </a:lnTo>
                <a:lnTo>
                  <a:pt x="1351" y="3845"/>
                </a:lnTo>
                <a:lnTo>
                  <a:pt x="1367" y="3907"/>
                </a:lnTo>
                <a:lnTo>
                  <a:pt x="1469" y="3660"/>
                </a:lnTo>
                <a:lnTo>
                  <a:pt x="1611" y="3417"/>
                </a:lnTo>
                <a:lnTo>
                  <a:pt x="1620" y="3472"/>
                </a:lnTo>
                <a:lnTo>
                  <a:pt x="1622" y="3487"/>
                </a:lnTo>
                <a:lnTo>
                  <a:pt x="1617" y="3515"/>
                </a:lnTo>
                <a:lnTo>
                  <a:pt x="1616" y="3521"/>
                </a:lnTo>
                <a:lnTo>
                  <a:pt x="1615" y="3527"/>
                </a:lnTo>
                <a:lnTo>
                  <a:pt x="1611" y="3539"/>
                </a:lnTo>
                <a:lnTo>
                  <a:pt x="1601" y="3553"/>
                </a:lnTo>
                <a:lnTo>
                  <a:pt x="1588" y="3581"/>
                </a:lnTo>
                <a:lnTo>
                  <a:pt x="1582" y="3606"/>
                </a:lnTo>
                <a:lnTo>
                  <a:pt x="1584" y="3629"/>
                </a:lnTo>
                <a:lnTo>
                  <a:pt x="1591" y="3642"/>
                </a:lnTo>
                <a:lnTo>
                  <a:pt x="1584" y="3655"/>
                </a:lnTo>
                <a:lnTo>
                  <a:pt x="1572" y="3722"/>
                </a:lnTo>
                <a:lnTo>
                  <a:pt x="1571" y="3743"/>
                </a:lnTo>
                <a:lnTo>
                  <a:pt x="1585" y="3780"/>
                </a:lnTo>
                <a:lnTo>
                  <a:pt x="1592" y="3798"/>
                </a:lnTo>
                <a:lnTo>
                  <a:pt x="1592" y="3800"/>
                </a:lnTo>
                <a:lnTo>
                  <a:pt x="1594" y="3814"/>
                </a:lnTo>
                <a:lnTo>
                  <a:pt x="1596" y="3842"/>
                </a:lnTo>
                <a:lnTo>
                  <a:pt x="1591" y="3866"/>
                </a:lnTo>
                <a:lnTo>
                  <a:pt x="1550" y="3907"/>
                </a:lnTo>
                <a:lnTo>
                  <a:pt x="1580" y="3998"/>
                </a:lnTo>
                <a:lnTo>
                  <a:pt x="1590" y="4053"/>
                </a:lnTo>
                <a:lnTo>
                  <a:pt x="1590" y="4061"/>
                </a:lnTo>
                <a:lnTo>
                  <a:pt x="1611" y="4233"/>
                </a:lnTo>
                <a:lnTo>
                  <a:pt x="1656" y="4177"/>
                </a:lnTo>
                <a:lnTo>
                  <a:pt x="1667" y="4152"/>
                </a:lnTo>
                <a:lnTo>
                  <a:pt x="1671" y="4140"/>
                </a:lnTo>
                <a:lnTo>
                  <a:pt x="1673" y="4131"/>
                </a:lnTo>
                <a:lnTo>
                  <a:pt x="1698" y="4073"/>
                </a:lnTo>
                <a:lnTo>
                  <a:pt x="1707" y="4058"/>
                </a:lnTo>
                <a:lnTo>
                  <a:pt x="1726" y="4018"/>
                </a:lnTo>
                <a:lnTo>
                  <a:pt x="1733" y="4009"/>
                </a:lnTo>
                <a:lnTo>
                  <a:pt x="1958" y="3652"/>
                </a:lnTo>
                <a:lnTo>
                  <a:pt x="2004" y="3584"/>
                </a:lnTo>
                <a:lnTo>
                  <a:pt x="2010" y="3571"/>
                </a:lnTo>
                <a:lnTo>
                  <a:pt x="2019" y="3558"/>
                </a:lnTo>
                <a:lnTo>
                  <a:pt x="2025" y="3547"/>
                </a:lnTo>
                <a:lnTo>
                  <a:pt x="2030" y="3539"/>
                </a:lnTo>
                <a:lnTo>
                  <a:pt x="2033" y="3532"/>
                </a:lnTo>
                <a:lnTo>
                  <a:pt x="2037" y="3525"/>
                </a:lnTo>
                <a:lnTo>
                  <a:pt x="2038" y="3521"/>
                </a:lnTo>
                <a:lnTo>
                  <a:pt x="2039" y="3518"/>
                </a:lnTo>
                <a:lnTo>
                  <a:pt x="2202" y="3294"/>
                </a:lnTo>
                <a:lnTo>
                  <a:pt x="2212" y="3265"/>
                </a:lnTo>
                <a:lnTo>
                  <a:pt x="2231" y="3224"/>
                </a:lnTo>
                <a:lnTo>
                  <a:pt x="2243" y="3213"/>
                </a:lnTo>
                <a:lnTo>
                  <a:pt x="2264" y="3169"/>
                </a:lnTo>
                <a:lnTo>
                  <a:pt x="2269" y="3155"/>
                </a:lnTo>
                <a:lnTo>
                  <a:pt x="2270" y="3132"/>
                </a:lnTo>
                <a:lnTo>
                  <a:pt x="2268" y="3120"/>
                </a:lnTo>
                <a:lnTo>
                  <a:pt x="2263" y="3111"/>
                </a:lnTo>
                <a:lnTo>
                  <a:pt x="2351" y="3054"/>
                </a:lnTo>
                <a:lnTo>
                  <a:pt x="2406" y="3008"/>
                </a:lnTo>
                <a:lnTo>
                  <a:pt x="2467" y="2846"/>
                </a:lnTo>
                <a:lnTo>
                  <a:pt x="2569" y="2683"/>
                </a:lnTo>
                <a:lnTo>
                  <a:pt x="2427" y="2643"/>
                </a:lnTo>
                <a:lnTo>
                  <a:pt x="2417" y="2642"/>
                </a:lnTo>
                <a:lnTo>
                  <a:pt x="2410" y="2642"/>
                </a:lnTo>
                <a:lnTo>
                  <a:pt x="2396" y="2637"/>
                </a:lnTo>
                <a:lnTo>
                  <a:pt x="2392" y="2637"/>
                </a:lnTo>
                <a:lnTo>
                  <a:pt x="2367" y="2629"/>
                </a:lnTo>
                <a:lnTo>
                  <a:pt x="2354" y="2626"/>
                </a:lnTo>
                <a:lnTo>
                  <a:pt x="2311" y="2606"/>
                </a:lnTo>
                <a:lnTo>
                  <a:pt x="2263" y="2579"/>
                </a:lnTo>
                <a:lnTo>
                  <a:pt x="2182" y="2553"/>
                </a:lnTo>
                <a:lnTo>
                  <a:pt x="2150" y="2534"/>
                </a:lnTo>
                <a:lnTo>
                  <a:pt x="2126" y="2514"/>
                </a:lnTo>
                <a:lnTo>
                  <a:pt x="2104" y="2488"/>
                </a:lnTo>
                <a:lnTo>
                  <a:pt x="2097" y="2474"/>
                </a:lnTo>
                <a:lnTo>
                  <a:pt x="2085" y="2445"/>
                </a:lnTo>
                <a:lnTo>
                  <a:pt x="2079" y="2413"/>
                </a:lnTo>
                <a:lnTo>
                  <a:pt x="2079" y="2397"/>
                </a:lnTo>
                <a:lnTo>
                  <a:pt x="2076" y="2371"/>
                </a:lnTo>
                <a:lnTo>
                  <a:pt x="2077" y="2347"/>
                </a:lnTo>
                <a:lnTo>
                  <a:pt x="2080" y="2324"/>
                </a:lnTo>
                <a:lnTo>
                  <a:pt x="2101" y="2283"/>
                </a:lnTo>
                <a:lnTo>
                  <a:pt x="2137" y="2248"/>
                </a:lnTo>
                <a:lnTo>
                  <a:pt x="2161" y="2233"/>
                </a:lnTo>
                <a:lnTo>
                  <a:pt x="2691" y="2009"/>
                </a:lnTo>
                <a:lnTo>
                  <a:pt x="2998" y="1826"/>
                </a:lnTo>
                <a:lnTo>
                  <a:pt x="3120" y="1724"/>
                </a:lnTo>
                <a:lnTo>
                  <a:pt x="3263" y="1623"/>
                </a:lnTo>
                <a:lnTo>
                  <a:pt x="3505" y="1512"/>
                </a:lnTo>
                <a:lnTo>
                  <a:pt x="3515" y="1511"/>
                </a:lnTo>
                <a:lnTo>
                  <a:pt x="3524" y="1512"/>
                </a:lnTo>
                <a:lnTo>
                  <a:pt x="3543" y="1516"/>
                </a:lnTo>
                <a:lnTo>
                  <a:pt x="3552" y="1522"/>
                </a:lnTo>
                <a:lnTo>
                  <a:pt x="3562" y="1529"/>
                </a:lnTo>
                <a:lnTo>
                  <a:pt x="3579" y="1546"/>
                </a:lnTo>
                <a:lnTo>
                  <a:pt x="3595" y="1572"/>
                </a:lnTo>
                <a:lnTo>
                  <a:pt x="3630" y="1643"/>
                </a:lnTo>
                <a:lnTo>
                  <a:pt x="3698" y="1850"/>
                </a:lnTo>
                <a:lnTo>
                  <a:pt x="3704" y="1874"/>
                </a:lnTo>
                <a:close/>
                <a:moveTo>
                  <a:pt x="6238" y="2634"/>
                </a:moveTo>
                <a:lnTo>
                  <a:pt x="6268" y="2695"/>
                </a:lnTo>
                <a:lnTo>
                  <a:pt x="6350" y="2800"/>
                </a:lnTo>
                <a:lnTo>
                  <a:pt x="6358" y="2811"/>
                </a:lnTo>
                <a:lnTo>
                  <a:pt x="6379" y="2852"/>
                </a:lnTo>
                <a:lnTo>
                  <a:pt x="6390" y="2889"/>
                </a:lnTo>
                <a:lnTo>
                  <a:pt x="6391" y="2907"/>
                </a:lnTo>
                <a:lnTo>
                  <a:pt x="6390" y="2923"/>
                </a:lnTo>
                <a:lnTo>
                  <a:pt x="6390" y="3053"/>
                </a:lnTo>
                <a:lnTo>
                  <a:pt x="6299" y="3326"/>
                </a:lnTo>
                <a:lnTo>
                  <a:pt x="6301" y="3335"/>
                </a:lnTo>
                <a:lnTo>
                  <a:pt x="6302" y="3345"/>
                </a:lnTo>
                <a:lnTo>
                  <a:pt x="6301" y="3364"/>
                </a:lnTo>
                <a:lnTo>
                  <a:pt x="6295" y="3383"/>
                </a:lnTo>
                <a:lnTo>
                  <a:pt x="6269" y="3438"/>
                </a:lnTo>
                <a:lnTo>
                  <a:pt x="6262" y="3457"/>
                </a:lnTo>
                <a:lnTo>
                  <a:pt x="6260" y="3474"/>
                </a:lnTo>
                <a:lnTo>
                  <a:pt x="6260" y="3703"/>
                </a:lnTo>
                <a:lnTo>
                  <a:pt x="6286" y="3897"/>
                </a:lnTo>
                <a:lnTo>
                  <a:pt x="6293" y="3899"/>
                </a:lnTo>
                <a:lnTo>
                  <a:pt x="6295" y="3899"/>
                </a:lnTo>
                <a:lnTo>
                  <a:pt x="6297" y="3900"/>
                </a:lnTo>
                <a:lnTo>
                  <a:pt x="6308" y="3904"/>
                </a:lnTo>
                <a:lnTo>
                  <a:pt x="6315" y="3904"/>
                </a:lnTo>
                <a:lnTo>
                  <a:pt x="6328" y="3901"/>
                </a:lnTo>
                <a:lnTo>
                  <a:pt x="6339" y="3897"/>
                </a:lnTo>
                <a:lnTo>
                  <a:pt x="6340" y="3897"/>
                </a:lnTo>
                <a:lnTo>
                  <a:pt x="6351" y="3888"/>
                </a:lnTo>
                <a:lnTo>
                  <a:pt x="6360" y="3877"/>
                </a:lnTo>
                <a:lnTo>
                  <a:pt x="6368" y="3862"/>
                </a:lnTo>
                <a:lnTo>
                  <a:pt x="6377" y="3845"/>
                </a:lnTo>
                <a:lnTo>
                  <a:pt x="6506" y="3722"/>
                </a:lnTo>
                <a:lnTo>
                  <a:pt x="6551" y="3665"/>
                </a:lnTo>
                <a:lnTo>
                  <a:pt x="6584" y="3612"/>
                </a:lnTo>
                <a:lnTo>
                  <a:pt x="6602" y="3604"/>
                </a:lnTo>
                <a:lnTo>
                  <a:pt x="6616" y="3595"/>
                </a:lnTo>
                <a:lnTo>
                  <a:pt x="6622" y="3589"/>
                </a:lnTo>
                <a:lnTo>
                  <a:pt x="6624" y="3586"/>
                </a:lnTo>
                <a:lnTo>
                  <a:pt x="6627" y="3584"/>
                </a:lnTo>
                <a:lnTo>
                  <a:pt x="6636" y="3573"/>
                </a:lnTo>
                <a:lnTo>
                  <a:pt x="6671" y="3514"/>
                </a:lnTo>
                <a:lnTo>
                  <a:pt x="6675" y="3508"/>
                </a:lnTo>
                <a:lnTo>
                  <a:pt x="6753" y="3365"/>
                </a:lnTo>
                <a:lnTo>
                  <a:pt x="6761" y="3362"/>
                </a:lnTo>
                <a:lnTo>
                  <a:pt x="6768" y="3359"/>
                </a:lnTo>
                <a:lnTo>
                  <a:pt x="6774" y="3357"/>
                </a:lnTo>
                <a:lnTo>
                  <a:pt x="6779" y="3353"/>
                </a:lnTo>
                <a:lnTo>
                  <a:pt x="6785" y="3349"/>
                </a:lnTo>
                <a:lnTo>
                  <a:pt x="6786" y="3342"/>
                </a:lnTo>
                <a:lnTo>
                  <a:pt x="6786" y="3337"/>
                </a:lnTo>
                <a:lnTo>
                  <a:pt x="6784" y="3331"/>
                </a:lnTo>
                <a:lnTo>
                  <a:pt x="6778" y="3326"/>
                </a:lnTo>
                <a:lnTo>
                  <a:pt x="6790" y="3314"/>
                </a:lnTo>
                <a:lnTo>
                  <a:pt x="6798" y="3310"/>
                </a:lnTo>
                <a:lnTo>
                  <a:pt x="6830" y="3274"/>
                </a:lnTo>
                <a:lnTo>
                  <a:pt x="6935" y="3144"/>
                </a:lnTo>
                <a:lnTo>
                  <a:pt x="6977" y="3082"/>
                </a:lnTo>
                <a:lnTo>
                  <a:pt x="7016" y="3038"/>
                </a:lnTo>
                <a:lnTo>
                  <a:pt x="7022" y="3034"/>
                </a:lnTo>
                <a:lnTo>
                  <a:pt x="7026" y="3031"/>
                </a:lnTo>
                <a:lnTo>
                  <a:pt x="7035" y="3028"/>
                </a:lnTo>
                <a:lnTo>
                  <a:pt x="7039" y="3028"/>
                </a:lnTo>
                <a:lnTo>
                  <a:pt x="7056" y="3033"/>
                </a:lnTo>
                <a:lnTo>
                  <a:pt x="7081" y="3046"/>
                </a:lnTo>
                <a:lnTo>
                  <a:pt x="7090" y="3053"/>
                </a:lnTo>
                <a:lnTo>
                  <a:pt x="7083" y="3066"/>
                </a:lnTo>
                <a:lnTo>
                  <a:pt x="7076" y="3088"/>
                </a:lnTo>
                <a:lnTo>
                  <a:pt x="7072" y="3107"/>
                </a:lnTo>
                <a:lnTo>
                  <a:pt x="7074" y="3123"/>
                </a:lnTo>
                <a:lnTo>
                  <a:pt x="7078" y="3131"/>
                </a:lnTo>
                <a:lnTo>
                  <a:pt x="7078" y="3274"/>
                </a:lnTo>
                <a:lnTo>
                  <a:pt x="7082" y="3283"/>
                </a:lnTo>
                <a:lnTo>
                  <a:pt x="7087" y="3292"/>
                </a:lnTo>
                <a:lnTo>
                  <a:pt x="7090" y="3306"/>
                </a:lnTo>
                <a:lnTo>
                  <a:pt x="7088" y="3312"/>
                </a:lnTo>
                <a:lnTo>
                  <a:pt x="7087" y="3314"/>
                </a:lnTo>
                <a:lnTo>
                  <a:pt x="7087" y="3318"/>
                </a:lnTo>
                <a:lnTo>
                  <a:pt x="7082" y="3322"/>
                </a:lnTo>
                <a:lnTo>
                  <a:pt x="7078" y="3326"/>
                </a:lnTo>
                <a:lnTo>
                  <a:pt x="7088" y="3402"/>
                </a:lnTo>
                <a:lnTo>
                  <a:pt x="7080" y="3475"/>
                </a:lnTo>
                <a:lnTo>
                  <a:pt x="7070" y="3510"/>
                </a:lnTo>
                <a:lnTo>
                  <a:pt x="7068" y="3512"/>
                </a:lnTo>
                <a:lnTo>
                  <a:pt x="7055" y="3545"/>
                </a:lnTo>
                <a:lnTo>
                  <a:pt x="7012" y="3612"/>
                </a:lnTo>
                <a:lnTo>
                  <a:pt x="6960" y="3741"/>
                </a:lnTo>
                <a:lnTo>
                  <a:pt x="6896" y="3858"/>
                </a:lnTo>
                <a:lnTo>
                  <a:pt x="6766" y="4040"/>
                </a:lnTo>
                <a:lnTo>
                  <a:pt x="6636" y="4197"/>
                </a:lnTo>
                <a:lnTo>
                  <a:pt x="6629" y="4200"/>
                </a:lnTo>
                <a:lnTo>
                  <a:pt x="6624" y="4202"/>
                </a:lnTo>
                <a:lnTo>
                  <a:pt x="6621" y="4207"/>
                </a:lnTo>
                <a:lnTo>
                  <a:pt x="6612" y="4217"/>
                </a:lnTo>
                <a:lnTo>
                  <a:pt x="6559" y="4300"/>
                </a:lnTo>
                <a:lnTo>
                  <a:pt x="6551" y="4308"/>
                </a:lnTo>
                <a:lnTo>
                  <a:pt x="6548" y="4311"/>
                </a:lnTo>
                <a:lnTo>
                  <a:pt x="6544" y="4314"/>
                </a:lnTo>
                <a:lnTo>
                  <a:pt x="6530" y="4326"/>
                </a:lnTo>
                <a:lnTo>
                  <a:pt x="6526" y="4328"/>
                </a:lnTo>
                <a:lnTo>
                  <a:pt x="6524" y="4328"/>
                </a:lnTo>
                <a:lnTo>
                  <a:pt x="6522" y="4330"/>
                </a:lnTo>
                <a:lnTo>
                  <a:pt x="6506" y="4336"/>
                </a:lnTo>
                <a:lnTo>
                  <a:pt x="6500" y="4339"/>
                </a:lnTo>
                <a:lnTo>
                  <a:pt x="6484" y="4339"/>
                </a:lnTo>
                <a:lnTo>
                  <a:pt x="6482" y="4340"/>
                </a:lnTo>
                <a:lnTo>
                  <a:pt x="6465" y="4339"/>
                </a:lnTo>
                <a:lnTo>
                  <a:pt x="6460" y="4336"/>
                </a:lnTo>
                <a:lnTo>
                  <a:pt x="6455" y="4336"/>
                </a:lnTo>
                <a:lnTo>
                  <a:pt x="6447" y="4333"/>
                </a:lnTo>
                <a:lnTo>
                  <a:pt x="6442" y="4331"/>
                </a:lnTo>
                <a:lnTo>
                  <a:pt x="6441" y="4331"/>
                </a:lnTo>
                <a:lnTo>
                  <a:pt x="6358" y="4288"/>
                </a:lnTo>
                <a:lnTo>
                  <a:pt x="6295" y="4248"/>
                </a:lnTo>
                <a:lnTo>
                  <a:pt x="6220" y="4184"/>
                </a:lnTo>
                <a:lnTo>
                  <a:pt x="6143" y="4094"/>
                </a:lnTo>
                <a:lnTo>
                  <a:pt x="6094" y="4013"/>
                </a:lnTo>
                <a:lnTo>
                  <a:pt x="6064" y="3946"/>
                </a:lnTo>
                <a:lnTo>
                  <a:pt x="6029" y="3824"/>
                </a:lnTo>
                <a:lnTo>
                  <a:pt x="6013" y="3689"/>
                </a:lnTo>
                <a:lnTo>
                  <a:pt x="5987" y="3598"/>
                </a:lnTo>
                <a:lnTo>
                  <a:pt x="6038" y="3118"/>
                </a:lnTo>
                <a:lnTo>
                  <a:pt x="6104" y="2716"/>
                </a:lnTo>
                <a:lnTo>
                  <a:pt x="6100" y="2706"/>
                </a:lnTo>
                <a:lnTo>
                  <a:pt x="6097" y="2689"/>
                </a:lnTo>
                <a:lnTo>
                  <a:pt x="6097" y="2676"/>
                </a:lnTo>
                <a:lnTo>
                  <a:pt x="6100" y="2667"/>
                </a:lnTo>
                <a:lnTo>
                  <a:pt x="6104" y="2664"/>
                </a:lnTo>
                <a:lnTo>
                  <a:pt x="6107" y="2645"/>
                </a:lnTo>
                <a:lnTo>
                  <a:pt x="6107" y="2628"/>
                </a:lnTo>
                <a:lnTo>
                  <a:pt x="6105" y="2620"/>
                </a:lnTo>
                <a:lnTo>
                  <a:pt x="6102" y="2613"/>
                </a:lnTo>
                <a:lnTo>
                  <a:pt x="6090" y="2599"/>
                </a:lnTo>
                <a:lnTo>
                  <a:pt x="6095" y="2593"/>
                </a:lnTo>
                <a:lnTo>
                  <a:pt x="6102" y="2588"/>
                </a:lnTo>
                <a:lnTo>
                  <a:pt x="6120" y="2576"/>
                </a:lnTo>
                <a:lnTo>
                  <a:pt x="6136" y="2573"/>
                </a:lnTo>
                <a:lnTo>
                  <a:pt x="6164" y="2574"/>
                </a:lnTo>
                <a:lnTo>
                  <a:pt x="6208" y="2588"/>
                </a:lnTo>
                <a:lnTo>
                  <a:pt x="6234" y="2599"/>
                </a:lnTo>
                <a:lnTo>
                  <a:pt x="6235" y="2616"/>
                </a:lnTo>
                <a:lnTo>
                  <a:pt x="6238" y="2634"/>
                </a:lnTo>
                <a:close/>
              </a:path>
            </a:pathLst>
          </a:custGeom>
          <a:solidFill>
            <a:srgbClr val="920000"/>
          </a:solidFill>
          <a:ln w="9525">
            <a:noFill/>
          </a:ln>
        </p:spPr>
        <p:txBody>
          <a:bodyPr/>
          <a:lstStyle/>
          <a:p>
            <a:pPr>
              <a:defRPr/>
            </a:pPr>
            <a:endParaRPr lang="zh-CN" altLang="en-US">
              <a:latin typeface="Arial" panose="020B0604020202020204" pitchFamily="34" charset="0"/>
              <a:ea typeface="宋体" panose="02010600030101010101" pitchFamily="2" charset="-122"/>
            </a:endParaRPr>
          </a:p>
        </p:txBody>
      </p:sp>
      <p:pic>
        <p:nvPicPr>
          <p:cNvPr id="99334" name="Picture 3" descr="C:\Users\PC\Desktop\zqq\201513_0002_20_0006_-----4.png"/>
          <p:cNvPicPr>
            <a:picLocks noChangeAspect="1"/>
          </p:cNvPicPr>
          <p:nvPr/>
        </p:nvPicPr>
        <p:blipFill>
          <a:blip r:embed="rId15"/>
          <a:srcRect l="4156"/>
          <a:stretch>
            <a:fillRect/>
          </a:stretch>
        </p:blipFill>
        <p:spPr bwMode="auto">
          <a:xfrm>
            <a:off x="0" y="6107113"/>
            <a:ext cx="9144000" cy="750887"/>
          </a:xfrm>
          <a:prstGeom prst="rect">
            <a:avLst/>
          </a:prstGeom>
          <a:noFill/>
          <a:ln w="9525">
            <a:noFill/>
            <a:miter lim="800000"/>
            <a:headEnd/>
            <a:tailEnd/>
          </a:ln>
        </p:spPr>
      </p:pic>
      <p:cxnSp>
        <p:nvCxnSpPr>
          <p:cNvPr id="99335" name="直接连接符 2"/>
          <p:cNvCxnSpPr>
            <a:cxnSpLocks noChangeShapeType="1"/>
          </p:cNvCxnSpPr>
          <p:nvPr/>
        </p:nvCxnSpPr>
        <p:spPr bwMode="auto">
          <a:xfrm>
            <a:off x="3186113" y="828675"/>
            <a:ext cx="5957887" cy="0"/>
          </a:xfrm>
          <a:prstGeom prst="line">
            <a:avLst/>
          </a:prstGeom>
          <a:noFill/>
          <a:ln w="9525">
            <a:solidFill>
              <a:srgbClr val="8E1F0C"/>
            </a:solidFill>
            <a:round/>
          </a:ln>
        </p:spPr>
      </p:cxnSp>
      <p:sp>
        <p:nvSpPr>
          <p:cNvPr id="6152"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615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t" anchorCtr="0" compatLnSpc="1"/>
          <a:lstStyle>
            <a:lvl1pPr>
              <a:buFontTx/>
              <a:buChar char="•"/>
              <a:defRPr noProof="1">
                <a:solidFill>
                  <a:srgbClr val="898989"/>
                </a:solidFill>
                <a:latin typeface="Calibri" panose="020F0502020204030204" pitchFamily="34" charset="0"/>
                <a:ea typeface="宋体" panose="02010600030101010101" pitchFamily="2" charset="-122"/>
              </a:defRPr>
            </a:lvl1pPr>
          </a:lstStyle>
          <a:p>
            <a:pPr>
              <a:defRPr/>
            </a:pPr>
            <a:endParaRPr lang="zh-CN" altLang="en-US"/>
          </a:p>
        </p:txBody>
      </p:sp>
      <p:sp>
        <p:nvSpPr>
          <p:cNvPr id="615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t" anchorCtr="0" compatLnSpc="1"/>
          <a:lstStyle>
            <a:lvl1pPr>
              <a:defRPr noProof="1">
                <a:solidFill>
                  <a:srgbClr val="898989"/>
                </a:solidFill>
                <a:latin typeface="Calibri" panose="020F0502020204030204" pitchFamily="34" charset="0"/>
                <a:ea typeface="宋体" panose="02010600030101010101" pitchFamily="2" charset="-122"/>
                <a:cs typeface="+mn-ea"/>
              </a:defRPr>
            </a:lvl1pPr>
          </a:lstStyle>
          <a:p>
            <a:pPr>
              <a:defRPr/>
            </a:pPr>
            <a:fld id="{39EEE168-115B-4E90-8482-C6C54E89880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hyperlink" Target="&#20840;&#38754;&#20174;&#20005;&#27835;&#20826;&#38142;&#25509;.pptx"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63.xml"/><Relationship Id="rId1" Type="http://schemas.openxmlformats.org/officeDocument/2006/relationships/hyperlink" Target="&#31038;&#20250;&#30683;&#30462;&#30340;&#22235;&#27425;&#21464;&#21270;.pptx"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6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6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20.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7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hyperlink" Target="&#25105;&#22269;&#31038;&#20250;&#20027;&#20041;&#29616;&#20195;&#21270;&#22859;&#26007;&#30446;&#26631;&#30340;&#25551;&#36848;&#28436;&#21464;&#36807;&#31243;.pptx"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image" Target="../media/image23.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image" Target="../media/image24.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8" Type="http://schemas.openxmlformats.org/officeDocument/2006/relationships/notesSlide" Target="../notesSlides/notesSlide48.xml"/><Relationship Id="rId7"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15.png"/><Relationship Id="rId4" Type="http://schemas.openxmlformats.org/officeDocument/2006/relationships/image" Target="../media/image25.png"/><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63.xml"/><Relationship Id="rId1"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4337" name="Picture 2" descr="C:\Users\Thinkpad\Desktop\3.jpg"/>
          <p:cNvPicPr>
            <a:picLocks noChangeAspect="1"/>
          </p:cNvPicPr>
          <p:nvPr/>
        </p:nvPicPr>
        <p:blipFill>
          <a:blip r:embed="rId1"/>
          <a:srcRect/>
          <a:stretch>
            <a:fillRect/>
          </a:stretch>
        </p:blipFill>
        <p:spPr bwMode="auto">
          <a:xfrm>
            <a:off x="0" y="0"/>
            <a:ext cx="9144000" cy="6854825"/>
          </a:xfrm>
          <a:prstGeom prst="rect">
            <a:avLst/>
          </a:prstGeom>
          <a:noFill/>
          <a:ln w="9525">
            <a:noFill/>
            <a:miter lim="800000"/>
            <a:headEnd/>
            <a:tailEnd/>
          </a:ln>
        </p:spPr>
      </p:pic>
      <p:pic>
        <p:nvPicPr>
          <p:cNvPr id="654338" name="Picture 4" descr="C:\Users\Thinkpad\Desktop\5.jpg"/>
          <p:cNvPicPr>
            <a:picLocks noChangeAspect="1"/>
          </p:cNvPicPr>
          <p:nvPr/>
        </p:nvPicPr>
        <p:blipFill>
          <a:blip r:embed="rId2"/>
          <a:srcRect/>
          <a:stretch>
            <a:fillRect/>
          </a:stretch>
        </p:blipFill>
        <p:spPr bwMode="auto">
          <a:xfrm>
            <a:off x="0" y="0"/>
            <a:ext cx="9144000" cy="6854825"/>
          </a:xfrm>
          <a:prstGeom prst="rect">
            <a:avLst/>
          </a:prstGeom>
          <a:noFill/>
          <a:ln w="9525">
            <a:noFill/>
            <a:miter lim="800000"/>
            <a:headEnd/>
            <a:tailEnd/>
          </a:ln>
        </p:spPr>
      </p:pic>
      <p:pic>
        <p:nvPicPr>
          <p:cNvPr id="654339" name="Picture 6" descr="F:\PPT\14-十八届三中全会\01\4.png"/>
          <p:cNvPicPr>
            <a:picLocks noChangeAspect="1"/>
          </p:cNvPicPr>
          <p:nvPr/>
        </p:nvPicPr>
        <p:blipFill>
          <a:blip r:embed="rId3"/>
          <a:srcRect l="21938" t="68233" r="14394"/>
          <a:stretch>
            <a:fillRect/>
          </a:stretch>
        </p:blipFill>
        <p:spPr bwMode="auto">
          <a:xfrm>
            <a:off x="0" y="4495800"/>
            <a:ext cx="9144000" cy="2362200"/>
          </a:xfrm>
          <a:prstGeom prst="rect">
            <a:avLst/>
          </a:prstGeom>
          <a:noFill/>
          <a:ln w="9525">
            <a:noFill/>
            <a:miter lim="800000"/>
            <a:headEnd/>
            <a:tailEnd/>
          </a:ln>
        </p:spPr>
      </p:pic>
      <p:pic>
        <p:nvPicPr>
          <p:cNvPr id="292869" name="Picture 3" descr="C:\Users\Thinkpad\Desktop\4.png"/>
          <p:cNvPicPr>
            <a:picLocks noChangeAspect="1"/>
          </p:cNvPicPr>
          <p:nvPr/>
        </p:nvPicPr>
        <p:blipFill>
          <a:blip r:embed="rId4"/>
          <a:srcRect l="3493" t="31764" r="83968" b="55276"/>
          <a:stretch>
            <a:fillRect/>
          </a:stretch>
        </p:blipFill>
        <p:spPr bwMode="auto">
          <a:xfrm>
            <a:off x="6248400" y="457200"/>
            <a:ext cx="1524000" cy="1182688"/>
          </a:xfrm>
          <a:prstGeom prst="rect">
            <a:avLst/>
          </a:prstGeom>
          <a:noFill/>
          <a:ln w="9525">
            <a:noFill/>
            <a:miter lim="800000"/>
            <a:headEnd/>
            <a:tailEnd/>
          </a:ln>
        </p:spPr>
      </p:pic>
      <p:pic>
        <p:nvPicPr>
          <p:cNvPr id="654341" name="Picture 2" descr="C:\Users\PC\Desktop\聚焦两会2.png"/>
          <p:cNvPicPr>
            <a:picLocks noChangeAspect="1"/>
          </p:cNvPicPr>
          <p:nvPr/>
        </p:nvPicPr>
        <p:blipFill>
          <a:blip r:embed="rId5"/>
          <a:srcRect/>
          <a:stretch>
            <a:fillRect/>
          </a:stretch>
        </p:blipFill>
        <p:spPr bwMode="auto">
          <a:xfrm>
            <a:off x="2743200" y="838200"/>
            <a:ext cx="1320800" cy="1027113"/>
          </a:xfrm>
          <a:prstGeom prst="rect">
            <a:avLst/>
          </a:prstGeom>
          <a:noFill/>
          <a:ln w="9525">
            <a:noFill/>
            <a:miter lim="800000"/>
            <a:headEnd/>
            <a:tailEnd/>
          </a:ln>
        </p:spPr>
      </p:pic>
      <p:grpSp>
        <p:nvGrpSpPr>
          <p:cNvPr id="292871" name="Group 7"/>
          <p:cNvGrpSpPr/>
          <p:nvPr/>
        </p:nvGrpSpPr>
        <p:grpSpPr bwMode="auto">
          <a:xfrm>
            <a:off x="-2344738" y="2332038"/>
            <a:ext cx="2168525" cy="2760662"/>
            <a:chOff x="0" y="0"/>
            <a:chExt cx="2208" cy="2208"/>
          </a:xfrm>
        </p:grpSpPr>
        <p:sp>
          <p:nvSpPr>
            <p:cNvPr id="654347" name="Oval 8"/>
            <p:cNvSpPr>
              <a:spLocks noChangeArrowheads="1"/>
            </p:cNvSpPr>
            <p:nvPr/>
          </p:nvSpPr>
          <p:spPr bwMode="auto">
            <a:xfrm>
              <a:off x="0" y="76"/>
              <a:ext cx="2132" cy="2132"/>
            </a:xfrm>
            <a:prstGeom prst="ellipse">
              <a:avLst/>
            </a:prstGeom>
            <a:gradFill rotWithShape="1">
              <a:gsLst>
                <a:gs pos="0">
                  <a:schemeClr val="bg1"/>
                </a:gs>
                <a:gs pos="100000">
                  <a:schemeClr val="tx1">
                    <a:alpha val="0"/>
                  </a:schemeClr>
                </a:gs>
              </a:gsLst>
              <a:path path="shape">
                <a:fillToRect l="50000" t="50000" r="50000" b="50000"/>
              </a:path>
            </a:gradFill>
            <a:ln w="9525">
              <a:noFill/>
              <a:round/>
            </a:ln>
          </p:spPr>
          <p:txBody>
            <a:bodyPr wrap="none" anchor="ctr"/>
            <a:lstStyle/>
            <a:p>
              <a:endParaRPr lang="zh-CN" altLang="zh-CN">
                <a:latin typeface="Calibri" panose="020F0502020204030204" pitchFamily="34" charset="0"/>
              </a:endParaRPr>
            </a:p>
          </p:txBody>
        </p:sp>
        <p:grpSp>
          <p:nvGrpSpPr>
            <p:cNvPr id="654348" name="Group 9"/>
            <p:cNvGrpSpPr>
              <a:grpSpLocks noChangeAspect="1"/>
            </p:cNvGrpSpPr>
            <p:nvPr/>
          </p:nvGrpSpPr>
          <p:grpSpPr bwMode="auto">
            <a:xfrm>
              <a:off x="0" y="0"/>
              <a:ext cx="2208" cy="2208"/>
              <a:chOff x="0" y="0"/>
              <a:chExt cx="2208" cy="2208"/>
            </a:xfrm>
          </p:grpSpPr>
          <p:grpSp>
            <p:nvGrpSpPr>
              <p:cNvPr id="654349" name="Group 10"/>
              <p:cNvGrpSpPr>
                <a:grpSpLocks noChangeAspect="1"/>
              </p:cNvGrpSpPr>
              <p:nvPr/>
            </p:nvGrpSpPr>
            <p:grpSpPr bwMode="auto">
              <a:xfrm>
                <a:off x="0" y="0"/>
                <a:ext cx="2208" cy="2208"/>
                <a:chOff x="0" y="0"/>
                <a:chExt cx="2208" cy="2208"/>
              </a:xfrm>
            </p:grpSpPr>
            <p:grpSp>
              <p:nvGrpSpPr>
                <p:cNvPr id="654365" name="Group 11"/>
                <p:cNvGrpSpPr>
                  <a:grpSpLocks noChangeAspect="1"/>
                </p:cNvGrpSpPr>
                <p:nvPr/>
              </p:nvGrpSpPr>
              <p:grpSpPr bwMode="auto">
                <a:xfrm>
                  <a:off x="0" y="0"/>
                  <a:ext cx="2208" cy="2202"/>
                  <a:chOff x="0" y="0"/>
                  <a:chExt cx="1429" cy="1429"/>
                </a:xfrm>
              </p:grpSpPr>
              <p:grpSp>
                <p:nvGrpSpPr>
                  <p:cNvPr id="654373" name="Group 12"/>
                  <p:cNvGrpSpPr>
                    <a:grpSpLocks noChangeAspect="1"/>
                  </p:cNvGrpSpPr>
                  <p:nvPr/>
                </p:nvGrpSpPr>
                <p:grpSpPr bwMode="auto">
                  <a:xfrm>
                    <a:off x="686" y="0"/>
                    <a:ext cx="56" cy="1429"/>
                    <a:chOff x="0" y="0"/>
                    <a:chExt cx="56" cy="1429"/>
                  </a:xfrm>
                </p:grpSpPr>
                <p:sp>
                  <p:nvSpPr>
                    <p:cNvPr id="654377" name="AutoShape 13"/>
                    <p:cNvSpPr>
                      <a:spLocks noChangeAspect="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sp>
                  <p:nvSpPr>
                    <p:cNvPr id="654378" name="AutoShape 14"/>
                    <p:cNvSpPr>
                      <a:spLocks noChangeAspect="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grpSp>
              <p:grpSp>
                <p:nvGrpSpPr>
                  <p:cNvPr id="654374" name="Group 15"/>
                  <p:cNvGrpSpPr>
                    <a:grpSpLocks noChangeAspect="1"/>
                  </p:cNvGrpSpPr>
                  <p:nvPr/>
                </p:nvGrpSpPr>
                <p:grpSpPr bwMode="auto">
                  <a:xfrm rot="5400000">
                    <a:off x="685" y="0"/>
                    <a:ext cx="56" cy="1429"/>
                    <a:chOff x="0" y="0"/>
                    <a:chExt cx="56" cy="1429"/>
                  </a:xfrm>
                </p:grpSpPr>
                <p:sp>
                  <p:nvSpPr>
                    <p:cNvPr id="654375" name="AutoShape 16"/>
                    <p:cNvSpPr>
                      <a:spLocks noChangeAspect="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sp>
                  <p:nvSpPr>
                    <p:cNvPr id="654376" name="AutoShape 17"/>
                    <p:cNvSpPr>
                      <a:spLocks noChangeAspect="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grpSp>
            </p:grpSp>
            <p:grpSp>
              <p:nvGrpSpPr>
                <p:cNvPr id="654366" name="Group 18"/>
                <p:cNvGrpSpPr>
                  <a:grpSpLocks noChangeAspect="1"/>
                </p:cNvGrpSpPr>
                <p:nvPr/>
              </p:nvGrpSpPr>
              <p:grpSpPr bwMode="auto">
                <a:xfrm rot="2700000">
                  <a:off x="-3" y="3"/>
                  <a:ext cx="2208" cy="2202"/>
                  <a:chOff x="0" y="0"/>
                  <a:chExt cx="1429" cy="1429"/>
                </a:xfrm>
              </p:grpSpPr>
              <p:grpSp>
                <p:nvGrpSpPr>
                  <p:cNvPr id="654367" name="Group 19"/>
                  <p:cNvGrpSpPr>
                    <a:grpSpLocks noChangeAspect="1"/>
                  </p:cNvGrpSpPr>
                  <p:nvPr/>
                </p:nvGrpSpPr>
                <p:grpSpPr bwMode="auto">
                  <a:xfrm>
                    <a:off x="686" y="0"/>
                    <a:ext cx="56" cy="1429"/>
                    <a:chOff x="0" y="0"/>
                    <a:chExt cx="56" cy="1429"/>
                  </a:xfrm>
                </p:grpSpPr>
                <p:sp>
                  <p:nvSpPr>
                    <p:cNvPr id="654371" name="AutoShape 20"/>
                    <p:cNvSpPr>
                      <a:spLocks noChangeAspect="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sp>
                  <p:nvSpPr>
                    <p:cNvPr id="654372" name="AutoShape 21"/>
                    <p:cNvSpPr>
                      <a:spLocks noChangeAspect="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grpSp>
              <p:grpSp>
                <p:nvGrpSpPr>
                  <p:cNvPr id="654368" name="Group 22"/>
                  <p:cNvGrpSpPr>
                    <a:grpSpLocks noChangeAspect="1"/>
                  </p:cNvGrpSpPr>
                  <p:nvPr/>
                </p:nvGrpSpPr>
                <p:grpSpPr bwMode="auto">
                  <a:xfrm rot="5400000">
                    <a:off x="685" y="0"/>
                    <a:ext cx="56" cy="1429"/>
                    <a:chOff x="0" y="0"/>
                    <a:chExt cx="56" cy="1429"/>
                  </a:xfrm>
                </p:grpSpPr>
                <p:sp>
                  <p:nvSpPr>
                    <p:cNvPr id="654369" name="AutoShape 23"/>
                    <p:cNvSpPr>
                      <a:spLocks noChangeAspect="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sp>
                  <p:nvSpPr>
                    <p:cNvPr id="654370" name="AutoShape 24"/>
                    <p:cNvSpPr>
                      <a:spLocks noChangeAspect="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grpSp>
            </p:grpSp>
          </p:grpSp>
          <p:grpSp>
            <p:nvGrpSpPr>
              <p:cNvPr id="654350" name="Group 25"/>
              <p:cNvGrpSpPr>
                <a:grpSpLocks noChangeAspect="1"/>
              </p:cNvGrpSpPr>
              <p:nvPr/>
            </p:nvGrpSpPr>
            <p:grpSpPr bwMode="auto">
              <a:xfrm rot="1320000">
                <a:off x="318" y="359"/>
                <a:ext cx="1546" cy="1546"/>
                <a:chOff x="0" y="0"/>
                <a:chExt cx="2208" cy="2208"/>
              </a:xfrm>
            </p:grpSpPr>
            <p:grpSp>
              <p:nvGrpSpPr>
                <p:cNvPr id="654351" name="Group 26"/>
                <p:cNvGrpSpPr>
                  <a:grpSpLocks noChangeAspect="1"/>
                </p:cNvGrpSpPr>
                <p:nvPr/>
              </p:nvGrpSpPr>
              <p:grpSpPr bwMode="auto">
                <a:xfrm>
                  <a:off x="0" y="0"/>
                  <a:ext cx="2208" cy="2202"/>
                  <a:chOff x="0" y="0"/>
                  <a:chExt cx="1429" cy="1429"/>
                </a:xfrm>
              </p:grpSpPr>
              <p:grpSp>
                <p:nvGrpSpPr>
                  <p:cNvPr id="654359" name="Group 27"/>
                  <p:cNvGrpSpPr>
                    <a:grpSpLocks noChangeAspect="1"/>
                  </p:cNvGrpSpPr>
                  <p:nvPr/>
                </p:nvGrpSpPr>
                <p:grpSpPr bwMode="auto">
                  <a:xfrm>
                    <a:off x="686" y="0"/>
                    <a:ext cx="56" cy="1429"/>
                    <a:chOff x="0" y="0"/>
                    <a:chExt cx="56" cy="1429"/>
                  </a:xfrm>
                </p:grpSpPr>
                <p:sp>
                  <p:nvSpPr>
                    <p:cNvPr id="654363" name="AutoShape 28"/>
                    <p:cNvSpPr>
                      <a:spLocks noChangeAspect="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sp>
                  <p:nvSpPr>
                    <p:cNvPr id="654364" name="AutoShape 29"/>
                    <p:cNvSpPr>
                      <a:spLocks noChangeAspect="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grpSp>
              <p:grpSp>
                <p:nvGrpSpPr>
                  <p:cNvPr id="654360" name="Group 30"/>
                  <p:cNvGrpSpPr>
                    <a:grpSpLocks noChangeAspect="1"/>
                  </p:cNvGrpSpPr>
                  <p:nvPr/>
                </p:nvGrpSpPr>
                <p:grpSpPr bwMode="auto">
                  <a:xfrm rot="5400000">
                    <a:off x="685" y="0"/>
                    <a:ext cx="56" cy="1429"/>
                    <a:chOff x="0" y="0"/>
                    <a:chExt cx="56" cy="1429"/>
                  </a:xfrm>
                </p:grpSpPr>
                <p:sp>
                  <p:nvSpPr>
                    <p:cNvPr id="654361" name="AutoShape 31"/>
                    <p:cNvSpPr>
                      <a:spLocks noChangeAspect="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sp>
                  <p:nvSpPr>
                    <p:cNvPr id="654362" name="AutoShape 32"/>
                    <p:cNvSpPr>
                      <a:spLocks noChangeAspect="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grpSp>
            </p:grpSp>
            <p:grpSp>
              <p:nvGrpSpPr>
                <p:cNvPr id="654352" name="Group 33"/>
                <p:cNvGrpSpPr>
                  <a:grpSpLocks noChangeAspect="1"/>
                </p:cNvGrpSpPr>
                <p:nvPr/>
              </p:nvGrpSpPr>
              <p:grpSpPr bwMode="auto">
                <a:xfrm rot="2700000">
                  <a:off x="-3" y="3"/>
                  <a:ext cx="2208" cy="2202"/>
                  <a:chOff x="0" y="0"/>
                  <a:chExt cx="1429" cy="1429"/>
                </a:xfrm>
              </p:grpSpPr>
              <p:grpSp>
                <p:nvGrpSpPr>
                  <p:cNvPr id="654353" name="Group 34"/>
                  <p:cNvGrpSpPr>
                    <a:grpSpLocks noChangeAspect="1"/>
                  </p:cNvGrpSpPr>
                  <p:nvPr/>
                </p:nvGrpSpPr>
                <p:grpSpPr bwMode="auto">
                  <a:xfrm>
                    <a:off x="686" y="0"/>
                    <a:ext cx="56" cy="1429"/>
                    <a:chOff x="0" y="0"/>
                    <a:chExt cx="56" cy="1429"/>
                  </a:xfrm>
                </p:grpSpPr>
                <p:sp>
                  <p:nvSpPr>
                    <p:cNvPr id="654357" name="AutoShape 35"/>
                    <p:cNvSpPr>
                      <a:spLocks noChangeAspect="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sp>
                  <p:nvSpPr>
                    <p:cNvPr id="654358" name="AutoShape 36"/>
                    <p:cNvSpPr>
                      <a:spLocks noChangeAspect="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grpSp>
              <p:grpSp>
                <p:nvGrpSpPr>
                  <p:cNvPr id="654354" name="Group 37"/>
                  <p:cNvGrpSpPr>
                    <a:grpSpLocks noChangeAspect="1"/>
                  </p:cNvGrpSpPr>
                  <p:nvPr/>
                </p:nvGrpSpPr>
                <p:grpSpPr bwMode="auto">
                  <a:xfrm rot="5400000">
                    <a:off x="685" y="0"/>
                    <a:ext cx="56" cy="1429"/>
                    <a:chOff x="0" y="0"/>
                    <a:chExt cx="56" cy="1429"/>
                  </a:xfrm>
                </p:grpSpPr>
                <p:sp>
                  <p:nvSpPr>
                    <p:cNvPr id="654355" name="AutoShape 38"/>
                    <p:cNvSpPr>
                      <a:spLocks noChangeAspect="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sp>
                  <p:nvSpPr>
                    <p:cNvPr id="654356" name="AutoShape 39"/>
                    <p:cNvSpPr>
                      <a:spLocks noChangeAspect="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grpSp>
            </p:grpSp>
          </p:grpSp>
        </p:grpSp>
      </p:grpSp>
      <p:pic>
        <p:nvPicPr>
          <p:cNvPr id="654343" name="Picture 44" descr="1462240979_885797"/>
          <p:cNvPicPr>
            <a:picLocks noChangeAspect="1"/>
          </p:cNvPicPr>
          <p:nvPr/>
        </p:nvPicPr>
        <p:blipFill>
          <a:blip r:embed="rId6"/>
          <a:srcRect/>
          <a:stretch>
            <a:fillRect/>
          </a:stretch>
        </p:blipFill>
        <p:spPr bwMode="auto">
          <a:xfrm>
            <a:off x="2987675" y="2492375"/>
            <a:ext cx="17278350" cy="1476375"/>
          </a:xfrm>
          <a:prstGeom prst="rect">
            <a:avLst/>
          </a:prstGeom>
          <a:noFill/>
          <a:ln w="9525">
            <a:noFill/>
            <a:miter lim="800000"/>
            <a:headEnd/>
            <a:tailEnd/>
          </a:ln>
        </p:spPr>
      </p:pic>
      <p:sp>
        <p:nvSpPr>
          <p:cNvPr id="366636" name="Text Box 49"/>
          <p:cNvSpPr txBox="1"/>
          <p:nvPr/>
        </p:nvSpPr>
        <p:spPr>
          <a:xfrm>
            <a:off x="263525" y="2420938"/>
            <a:ext cx="8880475" cy="1920875"/>
          </a:xfrm>
          <a:prstGeom prst="rect">
            <a:avLst/>
          </a:prstGeom>
          <a:noFill/>
          <a:ln w="9525">
            <a:noFill/>
          </a:ln>
        </p:spPr>
        <p:txBody>
          <a:bodyPr>
            <a:spAutoFit/>
          </a:bodyPr>
          <a:lstStyle/>
          <a:p>
            <a:pPr marL="0" lvl="3" algn="ctr">
              <a:defRPr/>
            </a:pPr>
            <a:r>
              <a:rPr lang="zh-CN" altLang="en-US" sz="6000" noProof="1">
                <a:solidFill>
                  <a:schemeClr val="bg1"/>
                </a:solidFill>
                <a:effectLst>
                  <a:outerShdw blurRad="38100" dist="38100" dir="2700000" algn="tl">
                    <a:srgbClr val="C0C0C0"/>
                  </a:outerShdw>
                </a:effectLst>
                <a:latin typeface="Calibri" panose="020F0502020204030204" pitchFamily="34" charset="0"/>
                <a:ea typeface="黑体" panose="02010609060101010101" pitchFamily="2" charset="-122"/>
              </a:rPr>
              <a:t>新时代中国特色社会主义的政治宣言和行动纲领</a:t>
            </a:r>
            <a:endParaRPr lang="zh-CN" altLang="en-US" sz="6000" noProof="1">
              <a:solidFill>
                <a:schemeClr val="bg1"/>
              </a:solidFill>
              <a:effectLst>
                <a:outerShdw blurRad="38100" dist="38100" dir="2700000" algn="tl">
                  <a:srgbClr val="C0C0C0"/>
                </a:outerShdw>
              </a:effectLst>
              <a:latin typeface="Calibri" panose="020F0502020204030204" pitchFamily="34" charset="0"/>
              <a:ea typeface="黑体" panose="02010609060101010101" pitchFamily="2" charset="-122"/>
            </a:endParaRPr>
          </a:p>
        </p:txBody>
      </p:sp>
      <p:sp>
        <p:nvSpPr>
          <p:cNvPr id="366637" name="矩形 366636"/>
          <p:cNvSpPr/>
          <p:nvPr/>
        </p:nvSpPr>
        <p:spPr>
          <a:xfrm>
            <a:off x="1222375" y="5065713"/>
            <a:ext cx="6400800" cy="1752600"/>
          </a:xfrm>
          <a:prstGeom prst="rect">
            <a:avLst/>
          </a:prstGeom>
          <a:noFill/>
          <a:ln w="9525">
            <a:noFill/>
          </a:ln>
        </p:spPr>
        <p:txBody>
          <a:bodyPr/>
          <a:lstStyle>
            <a:lvl1pPr marL="0" lvl="0" indent="0" algn="ctr" defTabSz="914400" rtl="0" eaLnBrk="0" fontAlgn="base" latinLnBrk="0" hangingPunct="0">
              <a:lnSpc>
                <a:spcPct val="100000"/>
              </a:lnSpc>
              <a:spcBef>
                <a:spcPct val="20000"/>
              </a:spcBef>
              <a:spcAft>
                <a:spcPct val="0"/>
              </a:spcAft>
              <a:buFont typeface="Arial" panose="020B0604020202020204" pitchFamily="34" charset="0"/>
              <a:buNone/>
              <a:defRPr sz="3200" b="1" u="none" kern="1200" baseline="0">
                <a:solidFill>
                  <a:schemeClr val="tx1"/>
                </a:solidFill>
                <a:effectLst>
                  <a:outerShdw blurRad="38100" dist="38100" dir="2700000">
                    <a:srgbClr val="FFFFFF"/>
                  </a:outerShdw>
                </a:effectLst>
                <a:latin typeface="Calibri" panose="020F0502020204030204" pitchFamily="34" charset="0"/>
                <a:ea typeface="仿宋_GB2312" pitchFamily="49" charset="-122"/>
              </a:defRPr>
            </a:lvl1pPr>
            <a:lvl2pPr marL="457200" lvl="1" indent="0" algn="ctr" defTabSz="914400" rtl="0" eaLnBrk="0" fontAlgn="base" latinLnBrk="0" hangingPunct="0">
              <a:lnSpc>
                <a:spcPct val="100000"/>
              </a:lnSpc>
              <a:spcBef>
                <a:spcPct val="20000"/>
              </a:spcBef>
              <a:spcAft>
                <a:spcPct val="0"/>
              </a:spcAft>
              <a:buFont typeface="Arial" panose="020B0604020202020204" pitchFamily="34" charset="0"/>
              <a:buNone/>
              <a:defRPr sz="2800" b="1" i="0" u="none" kern="1200" baseline="0">
                <a:solidFill>
                  <a:schemeClr val="tx1"/>
                </a:solidFill>
                <a:effectLst>
                  <a:outerShdw blurRad="38100" dist="38100" dir="2700000">
                    <a:srgbClr val="FFFFFF"/>
                  </a:outerShdw>
                </a:effectLst>
                <a:latin typeface="Calibri" panose="020F0502020204030204" pitchFamily="34" charset="0"/>
                <a:ea typeface="仿宋_GB2312" pitchFamily="49" charset="-122"/>
              </a:defRPr>
            </a:lvl2pPr>
            <a:lvl3pPr marL="914400" lvl="2" indent="0" algn="ctr" defTabSz="914400" rtl="0" eaLnBrk="0" fontAlgn="base" latinLnBrk="0" hangingPunct="0">
              <a:lnSpc>
                <a:spcPct val="100000"/>
              </a:lnSpc>
              <a:spcBef>
                <a:spcPct val="20000"/>
              </a:spcBef>
              <a:spcAft>
                <a:spcPct val="0"/>
              </a:spcAft>
              <a:buFont typeface="Arial" panose="020B0604020202020204" pitchFamily="34" charset="0"/>
              <a:buNone/>
              <a:defRPr sz="2400" b="1" i="0" u="none" kern="1200" baseline="0">
                <a:solidFill>
                  <a:schemeClr val="tx1"/>
                </a:solidFill>
                <a:effectLst>
                  <a:outerShdw blurRad="38100" dist="38100" dir="2700000">
                    <a:srgbClr val="FFFFFF"/>
                  </a:outerShdw>
                </a:effectLst>
                <a:latin typeface="Calibri" panose="020F0502020204030204" pitchFamily="34" charset="0"/>
                <a:ea typeface="仿宋_GB2312" pitchFamily="49" charset="-122"/>
              </a:defRPr>
            </a:lvl3pPr>
            <a:lvl4pPr marL="1371600" lvl="3" indent="0" algn="ctr" defTabSz="914400" rtl="0" eaLnBrk="0" fontAlgn="base" latinLnBrk="0" hangingPunct="0">
              <a:lnSpc>
                <a:spcPct val="100000"/>
              </a:lnSpc>
              <a:spcBef>
                <a:spcPct val="20000"/>
              </a:spcBef>
              <a:spcAft>
                <a:spcPct val="0"/>
              </a:spcAft>
              <a:buFont typeface="Arial" panose="020B0604020202020204" pitchFamily="34" charset="0"/>
              <a:buNone/>
              <a:defRPr sz="2000" b="1" i="0" u="none" kern="1200" baseline="0">
                <a:solidFill>
                  <a:schemeClr val="tx1"/>
                </a:solidFill>
                <a:effectLst>
                  <a:outerShdw blurRad="38100" dist="38100" dir="2700000">
                    <a:srgbClr val="FFFFFF"/>
                  </a:outerShdw>
                </a:effectLst>
                <a:latin typeface="Calibri" panose="020F0502020204030204" pitchFamily="34" charset="0"/>
                <a:ea typeface="仿宋_GB2312" pitchFamily="49" charset="-122"/>
              </a:defRPr>
            </a:lvl4pPr>
            <a:lvl5pPr marL="1828800" lvl="4" indent="0" algn="ctr" defTabSz="914400" rtl="0" eaLnBrk="0" fontAlgn="base" latinLnBrk="0" hangingPunct="0">
              <a:lnSpc>
                <a:spcPct val="100000"/>
              </a:lnSpc>
              <a:spcBef>
                <a:spcPct val="20000"/>
              </a:spcBef>
              <a:spcAft>
                <a:spcPct val="0"/>
              </a:spcAft>
              <a:buFont typeface="Arial" panose="020B0604020202020204" pitchFamily="34" charset="0"/>
              <a:buNone/>
              <a:defRPr sz="2000" b="1" i="0" u="none" kern="1200" baseline="0">
                <a:solidFill>
                  <a:schemeClr val="tx1"/>
                </a:solidFill>
                <a:effectLst>
                  <a:outerShdw blurRad="38100" dist="38100" dir="2700000">
                    <a:srgbClr val="FFFFFF"/>
                  </a:outerShdw>
                </a:effectLst>
                <a:latin typeface="Calibri" panose="020F0502020204030204" pitchFamily="34" charset="0"/>
                <a:ea typeface="仿宋_GB2312" pitchFamily="49" charset="-122"/>
              </a:defRPr>
            </a:lvl5pPr>
          </a:lstStyle>
          <a:p>
            <a:pPr marL="342900" indent="-342900">
              <a:defRPr/>
            </a:pPr>
            <a:r>
              <a:rPr lang="zh-CN" altLang="en-US" sz="2400" noProof="1">
                <a:solidFill>
                  <a:schemeClr val="bg1"/>
                </a:solidFill>
                <a:latin typeface="黑体" panose="02010609060101010101" pitchFamily="2" charset="-122"/>
                <a:ea typeface="黑体" panose="02010609060101010101" pitchFamily="2" charset="-122"/>
              </a:rPr>
              <a:t>中共沭阳县委党校</a:t>
            </a:r>
            <a:endParaRPr lang="zh-CN" altLang="en-US" sz="2400" noProof="1">
              <a:solidFill>
                <a:schemeClr val="bg1"/>
              </a:solidFill>
              <a:latin typeface="黑体" panose="02010609060101010101" pitchFamily="2" charset="-122"/>
              <a:ea typeface="黑体" panose="02010609060101010101" pitchFamily="2" charset="-122"/>
            </a:endParaRPr>
          </a:p>
          <a:p>
            <a:pPr marL="342900" indent="-342900">
              <a:defRPr/>
            </a:pPr>
            <a:r>
              <a:rPr lang="zh-CN" altLang="en-US" sz="2400" noProof="1">
                <a:solidFill>
                  <a:schemeClr val="bg1"/>
                </a:solidFill>
                <a:latin typeface="黑体" panose="02010609060101010101" pitchFamily="2" charset="-122"/>
                <a:ea typeface="黑体" panose="02010609060101010101" pitchFamily="2" charset="-122"/>
              </a:rPr>
              <a:t>王  佳</a:t>
            </a:r>
            <a:endParaRPr lang="zh-CN" altLang="en-US" sz="2400" noProof="1">
              <a:solidFill>
                <a:schemeClr val="bg1"/>
              </a:solidFill>
              <a:latin typeface="黑体" panose="02010609060101010101" pitchFamily="2" charset="-122"/>
              <a:ea typeface="黑体" panose="02010609060101010101" pitchFamily="2" charset="-122"/>
            </a:endParaRPr>
          </a:p>
          <a:p>
            <a:pPr marL="342900" indent="-342900">
              <a:defRPr/>
            </a:pPr>
            <a:r>
              <a:rPr lang="en-US" altLang="zh-CN" sz="2400" noProof="1">
                <a:solidFill>
                  <a:schemeClr val="bg1"/>
                </a:solidFill>
                <a:latin typeface="Times New Roman" panose="02020603050405020304" pitchFamily="18" charset="0"/>
                <a:ea typeface="黑体" panose="02010609060101010101" pitchFamily="2" charset="-122"/>
              </a:rPr>
              <a:t>2017-11-13</a:t>
            </a:r>
            <a:endParaRPr lang="en-US" altLang="zh-CN" sz="2400" noProof="1">
              <a:solidFill>
                <a:schemeClr val="bg1"/>
              </a:solidFill>
              <a:latin typeface="Times New Roman" panose="02020603050405020304" pitchFamily="18" charset="0"/>
              <a:ea typeface="黑体" panose="02010609060101010101" pitchFamily="2" charset="-122"/>
            </a:endParaRPr>
          </a:p>
        </p:txBody>
      </p:sp>
      <p:sp>
        <p:nvSpPr>
          <p:cNvPr id="654346" name="灯片编号占位符 1"/>
          <p:cNvSpPr>
            <a:spLocks noGrp="1"/>
          </p:cNvSpPr>
          <p:nvPr>
            <p:ph type="sldNum" sz="quarter" idx="12"/>
          </p:nvPr>
        </p:nvSpPr>
        <p:spPr>
          <a:noFill/>
        </p:spPr>
        <p:txBody>
          <a:bodyPr/>
          <a:lstStyle/>
          <a:p>
            <a:fld id="{2B954133-B96C-48A6-A447-E5C212722192}" type="slidenum">
              <a:rPr altLang="en-US" smtClean="0">
                <a:ea typeface="宋体" panose="02010600030101010101" pitchFamily="2" charset="-122"/>
              </a:rPr>
            </a:fld>
            <a:endParaRPr lang="zh-CN" altLang="zh-CN" smtClean="0">
              <a:ea typeface="宋体" panose="02010600030101010101" pitchFamily="2" charset="-122"/>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2869"/>
                                        </p:tgtEl>
                                        <p:attrNameLst>
                                          <p:attrName>style.visibility</p:attrName>
                                        </p:attrNameLst>
                                      </p:cBhvr>
                                      <p:to>
                                        <p:strVal val="visible"/>
                                      </p:to>
                                    </p:set>
                                    <p:anim calcmode="lin" valueType="num">
                                      <p:cBhvr>
                                        <p:cTn id="7" dur="500" fill="hold"/>
                                        <p:tgtEl>
                                          <p:spTgt spid="292869"/>
                                        </p:tgtEl>
                                        <p:attrNameLst>
                                          <p:attrName>ppt_w</p:attrName>
                                        </p:attrNameLst>
                                      </p:cBhvr>
                                      <p:tavLst>
                                        <p:tav tm="0">
                                          <p:val>
                                            <p:fltVal val="0"/>
                                          </p:val>
                                        </p:tav>
                                        <p:tav tm="100000">
                                          <p:val>
                                            <p:strVal val="#ppt_w"/>
                                          </p:val>
                                        </p:tav>
                                      </p:tavLst>
                                    </p:anim>
                                    <p:anim calcmode="lin" valueType="num">
                                      <p:cBhvr>
                                        <p:cTn id="8" dur="500" fill="hold"/>
                                        <p:tgtEl>
                                          <p:spTgt spid="292869"/>
                                        </p:tgtEl>
                                        <p:attrNameLst>
                                          <p:attrName>ppt_h</p:attrName>
                                        </p:attrNameLst>
                                      </p:cBhvr>
                                      <p:tavLst>
                                        <p:tav tm="0">
                                          <p:val>
                                            <p:fltVal val="0"/>
                                          </p:val>
                                        </p:tav>
                                        <p:tav tm="100000">
                                          <p:val>
                                            <p:strVal val="#ppt_h"/>
                                          </p:val>
                                        </p:tav>
                                      </p:tavLst>
                                    </p:anim>
                                    <p:animEffect transition="in" filter="fade">
                                      <p:cBhvr>
                                        <p:cTn id="9" dur="500"/>
                                        <p:tgtEl>
                                          <p:spTgt spid="292869"/>
                                        </p:tgtEl>
                                      </p:cBhvr>
                                    </p:animEffect>
                                    <p:anim calcmode="lin" valueType="num">
                                      <p:cBhvr>
                                        <p:cTn id="10" dur="500" fill="hold"/>
                                        <p:tgtEl>
                                          <p:spTgt spid="292869"/>
                                        </p:tgtEl>
                                        <p:attrNameLst>
                                          <p:attrName>ppt_x</p:attrName>
                                        </p:attrNameLst>
                                      </p:cBhvr>
                                      <p:tavLst>
                                        <p:tav tm="0">
                                          <p:val>
                                            <p:fltVal val="0.5"/>
                                          </p:val>
                                        </p:tav>
                                        <p:tav tm="100000">
                                          <p:val>
                                            <p:strVal val="#ppt_x"/>
                                          </p:val>
                                        </p:tav>
                                      </p:tavLst>
                                    </p:anim>
                                    <p:anim calcmode="lin" valueType="num">
                                      <p:cBhvr>
                                        <p:cTn id="11" dur="500" fill="hold"/>
                                        <p:tgtEl>
                                          <p:spTgt spid="292869"/>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6" presetClass="emph" presetSubtype="0" fill="hold" nodeType="afterEffect">
                                  <p:stCondLst>
                                    <p:cond delay="0"/>
                                  </p:stCondLst>
                                  <p:childTnLst>
                                    <p:animScale>
                                      <p:cBhvr>
                                        <p:cTn id="14" dur="500" fill="hold"/>
                                        <p:tgtEl>
                                          <p:spTgt spid="292871"/>
                                        </p:tgtEl>
                                      </p:cBhvr>
                                      <p:by x="125000" y="125000"/>
                                    </p:animScale>
                                  </p:childTnLst>
                                </p:cTn>
                              </p:par>
                              <p:par>
                                <p:cTn id="15" presetID="42" presetClass="path" presetSubtype="0" accel="50000" decel="50000" fill="hold" nodeType="withEffect">
                                  <p:stCondLst>
                                    <p:cond delay="250"/>
                                  </p:stCondLst>
                                  <p:childTnLst>
                                    <p:animMotion origin="layout" path="M 0.02118 -0.10069 L 1.2658 -0.13009 " pathEditMode="relative" rAng="0" ptsTypes="AA">
                                      <p:cBhvr>
                                        <p:cTn id="16" dur="500" fill="hold"/>
                                        <p:tgtEl>
                                          <p:spTgt spid="292871"/>
                                        </p:tgtEl>
                                        <p:attrNameLst>
                                          <p:attrName>ppt_x</p:attrName>
                                          <p:attrName>ppt_y</p:attrName>
                                        </p:attrNameLst>
                                      </p:cBhvr>
                                      <p:rCtr x="6220000" y="-140000"/>
                                    </p:animMotion>
                                  </p:childTnLst>
                                </p:cTn>
                              </p:par>
                              <p:par>
                                <p:cTn id="17" presetID="8" presetClass="emph" presetSubtype="0" repeatCount="3000" fill="hold" nodeType="withEffect">
                                  <p:stCondLst>
                                    <p:cond delay="500"/>
                                  </p:stCondLst>
                                  <p:childTnLst>
                                    <p:animRot by="21600000">
                                      <p:cBhvr>
                                        <p:cTn id="18" dur="500" fill="hold"/>
                                        <p:tgtEl>
                                          <p:spTgt spid="292871"/>
                                        </p:tgtEl>
                                        <p:attrNameLst>
                                          <p:attrName>r</p:attrName>
                                        </p:attrNameLst>
                                      </p:cBhvr>
                                    </p:animRot>
                                  </p:childTnLst>
                                </p:cTn>
                              </p:par>
                              <p:par>
                                <p:cTn id="19" presetID="10" presetClass="exit" presetSubtype="0" fill="hold" nodeType="withEffect">
                                  <p:stCondLst>
                                    <p:cond delay="4250"/>
                                  </p:stCondLst>
                                  <p:childTnLst>
                                    <p:animEffect transition="out" filter="fade">
                                      <p:cBhvr>
                                        <p:cTn id="20" dur="500"/>
                                        <p:tgtEl>
                                          <p:spTgt spid="292871"/>
                                        </p:tgtEl>
                                      </p:cBhvr>
                                    </p:animEffect>
                                    <p:set>
                                      <p:cBhvr>
                                        <p:cTn id="21" dur="1" fill="hold">
                                          <p:stCondLst>
                                            <p:cond delay="499"/>
                                          </p:stCondLst>
                                        </p:cTn>
                                        <p:tgtEl>
                                          <p:spTgt spid="2928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77825"/>
          <p:cNvSpPr>
            <a:spLocks noGrp="1"/>
          </p:cNvSpPr>
          <p:nvPr>
            <p:ph type="title"/>
          </p:nvPr>
        </p:nvSpPr>
        <p:spPr/>
        <p:txBody>
          <a:bodyPr/>
          <a:lstStyle/>
          <a:p>
            <a:pPr>
              <a:defRPr/>
            </a:pPr>
            <a:r>
              <a:rPr lang="en-US" altLang="zh-CN" sz="4000" noProof="1"/>
              <a:t>1</a:t>
            </a:r>
            <a:r>
              <a:rPr lang="zh-CN" altLang="en-US" sz="4000" noProof="1"/>
              <a:t>、经济建设取得重大成就</a:t>
            </a:r>
            <a:endParaRPr lang="zh-CN" altLang="en-US" sz="4000" noProof="1"/>
          </a:p>
        </p:txBody>
      </p:sp>
      <p:sp>
        <p:nvSpPr>
          <p:cNvPr id="77827" name="文本占位符 77826"/>
          <p:cNvSpPr>
            <a:spLocks noGrp="1"/>
          </p:cNvSpPr>
          <p:nvPr>
            <p:ph idx="1"/>
          </p:nvPr>
        </p:nvSpPr>
        <p:spPr>
          <a:xfrm>
            <a:off x="214630" y="1500505"/>
            <a:ext cx="8713788" cy="4525963"/>
          </a:xfrm>
        </p:spPr>
        <p:txBody>
          <a:bodyPr vert="horz" wrap="square" lIns="91440" tIns="45720" rIns="91440" bIns="45720" numCol="1" anchor="t" anchorCtr="0" compatLnSpc="1"/>
          <a:lstStyle/>
          <a:p>
            <a:pPr>
              <a:lnSpc>
                <a:spcPct val="80000"/>
              </a:lnSpc>
            </a:pPr>
            <a:r>
              <a:rPr lang="zh-CN" altLang="en-US" sz="2000" noProof="1" smtClean="0">
                <a:effectLst>
                  <a:outerShdw blurRad="38100" dist="38100" dir="2700000" algn="tl">
                    <a:srgbClr val="C0C0C0"/>
                  </a:outerShdw>
                </a:effectLst>
              </a:rPr>
              <a:t>坚定不移贯彻新发展理念，坚决端正发展观念、转变发展方式，发展质量和效益不断提升</a:t>
            </a:r>
            <a:endParaRPr lang="zh-CN" altLang="en-US" sz="2000" noProof="1" smtClean="0">
              <a:effectLst>
                <a:outerShdw blurRad="38100" dist="38100" dir="2700000" algn="tl">
                  <a:srgbClr val="C0C0C0"/>
                </a:outerShdw>
              </a:effectLst>
            </a:endParaRPr>
          </a:p>
          <a:p>
            <a:pPr>
              <a:lnSpc>
                <a:spcPct val="80000"/>
              </a:lnSpc>
            </a:pPr>
            <a:r>
              <a:rPr lang="zh-CN" altLang="en-US" sz="2000" noProof="1" smtClean="0">
                <a:solidFill>
                  <a:srgbClr val="FF0000"/>
                </a:solidFill>
                <a:effectLst>
                  <a:outerShdw blurRad="38100" dist="38100" dir="2700000" algn="tl">
                    <a:srgbClr val="C0C0C0"/>
                  </a:outerShdw>
                </a:effectLst>
              </a:rPr>
              <a:t>经济保持中高速增长，国内生产总值从54万亿元增长到80万亿元，稳居世界第二，对世界经济增长贡献率超过百分之三十</a:t>
            </a:r>
            <a:endParaRPr lang="zh-CN" altLang="en-US" sz="2000" noProof="1" smtClean="0">
              <a:solidFill>
                <a:srgbClr val="FF0000"/>
              </a:solidFill>
              <a:effectLst>
                <a:outerShdw blurRad="38100" dist="38100" dir="2700000" algn="tl">
                  <a:srgbClr val="C0C0C0"/>
                </a:outerShdw>
              </a:effectLst>
            </a:endParaRPr>
          </a:p>
          <a:p>
            <a:pPr>
              <a:lnSpc>
                <a:spcPct val="80000"/>
              </a:lnSpc>
            </a:pPr>
            <a:r>
              <a:rPr lang="zh-CN" altLang="en-US" sz="2000" noProof="1" smtClean="0">
                <a:solidFill>
                  <a:schemeClr val="tx1"/>
                </a:solidFill>
                <a:effectLst>
                  <a:outerShdw blurRad="38100" dist="38100" dir="2700000" algn="tl">
                    <a:srgbClr val="C0C0C0"/>
                  </a:outerShdw>
                </a:effectLst>
              </a:rPr>
              <a:t>供给侧结构性改革深入推进，经济结构不断优化，数字经济等新兴产业蓬勃发展，高铁、公路、桥梁、港口、机场等基础设施建设快速推进</a:t>
            </a:r>
            <a:endParaRPr lang="zh-CN" altLang="en-US" sz="2000" noProof="1" smtClean="0">
              <a:solidFill>
                <a:schemeClr val="tx1"/>
              </a:solidFill>
              <a:effectLst>
                <a:outerShdw blurRad="38100" dist="38100" dir="2700000" algn="tl">
                  <a:srgbClr val="C0C0C0"/>
                </a:outerShdw>
              </a:effectLst>
            </a:endParaRPr>
          </a:p>
          <a:p>
            <a:pPr>
              <a:lnSpc>
                <a:spcPct val="80000"/>
              </a:lnSpc>
            </a:pPr>
            <a:r>
              <a:rPr lang="zh-CN" altLang="en-US" sz="2000" noProof="1" smtClean="0">
                <a:solidFill>
                  <a:schemeClr val="tx1"/>
                </a:solidFill>
                <a:effectLst>
                  <a:outerShdw blurRad="38100" dist="38100" dir="2700000" algn="tl">
                    <a:srgbClr val="C0C0C0"/>
                  </a:outerShdw>
                </a:effectLst>
              </a:rPr>
              <a:t>农业现代化稳步推进，粮食生产能力达到一万二千亿斤</a:t>
            </a:r>
            <a:endParaRPr lang="zh-CN" altLang="en-US" sz="2000" noProof="1" smtClean="0">
              <a:solidFill>
                <a:schemeClr val="tx1"/>
              </a:solidFill>
              <a:effectLst>
                <a:outerShdw blurRad="38100" dist="38100" dir="2700000" algn="tl">
                  <a:srgbClr val="C0C0C0"/>
                </a:outerShdw>
              </a:effectLst>
            </a:endParaRPr>
          </a:p>
          <a:p>
            <a:pPr>
              <a:lnSpc>
                <a:spcPct val="80000"/>
              </a:lnSpc>
            </a:pPr>
            <a:r>
              <a:rPr lang="zh-CN" altLang="en-US" sz="2000" noProof="1" smtClean="0">
                <a:solidFill>
                  <a:schemeClr val="tx1"/>
                </a:solidFill>
                <a:effectLst>
                  <a:outerShdw blurRad="38100" dist="38100" dir="2700000" algn="tl">
                    <a:srgbClr val="C0C0C0"/>
                  </a:outerShdw>
                </a:effectLst>
              </a:rPr>
              <a:t>城镇化率年均提高</a:t>
            </a:r>
            <a:r>
              <a:rPr lang="zh-CN" altLang="zh-CN" sz="2000" noProof="1" smtClean="0">
                <a:solidFill>
                  <a:schemeClr val="tx1"/>
                </a:solidFill>
                <a:effectLst>
                  <a:outerShdw blurRad="38100" dist="38100" dir="2700000" algn="tl">
                    <a:srgbClr val="C0C0C0"/>
                  </a:outerShdw>
                </a:effectLst>
              </a:rPr>
              <a:t>1.2%</a:t>
            </a:r>
            <a:r>
              <a:rPr lang="zh-CN" altLang="en-US" sz="2000" noProof="1" smtClean="0">
                <a:solidFill>
                  <a:schemeClr val="tx1"/>
                </a:solidFill>
                <a:effectLst>
                  <a:outerShdw blurRad="38100" dist="38100" dir="2700000" algn="tl">
                    <a:srgbClr val="C0C0C0"/>
                  </a:outerShdw>
                </a:effectLst>
              </a:rPr>
              <a:t>，</a:t>
            </a:r>
            <a:r>
              <a:rPr lang="zh-CN" altLang="zh-CN" sz="2000" noProof="1" smtClean="0">
                <a:solidFill>
                  <a:schemeClr val="tx1"/>
                </a:solidFill>
                <a:effectLst>
                  <a:outerShdw blurRad="38100" dist="38100" dir="2700000" algn="tl">
                    <a:srgbClr val="C0C0C0"/>
                  </a:outerShdw>
                </a:effectLst>
              </a:rPr>
              <a:t>8000</a:t>
            </a:r>
            <a:r>
              <a:rPr lang="zh-CN" altLang="en-US" sz="2000" noProof="1" smtClean="0">
                <a:solidFill>
                  <a:schemeClr val="tx1"/>
                </a:solidFill>
                <a:effectLst>
                  <a:outerShdw blurRad="38100" dist="38100" dir="2700000" algn="tl">
                    <a:srgbClr val="C0C0C0"/>
                  </a:outerShdw>
                </a:effectLst>
              </a:rPr>
              <a:t>多万农业转移人口成为城镇居民</a:t>
            </a:r>
            <a:endParaRPr lang="zh-CN" altLang="en-US" sz="2000" noProof="1" smtClean="0">
              <a:solidFill>
                <a:schemeClr val="tx1"/>
              </a:solidFill>
              <a:effectLst>
                <a:outerShdw blurRad="38100" dist="38100" dir="2700000" algn="tl">
                  <a:srgbClr val="C0C0C0"/>
                </a:outerShdw>
              </a:effectLst>
            </a:endParaRPr>
          </a:p>
          <a:p>
            <a:pPr>
              <a:lnSpc>
                <a:spcPct val="80000"/>
              </a:lnSpc>
            </a:pPr>
            <a:r>
              <a:rPr lang="zh-CN" altLang="en-US" sz="2000" noProof="1" smtClean="0">
                <a:solidFill>
                  <a:schemeClr val="tx1"/>
                </a:solidFill>
                <a:effectLst>
                  <a:outerShdw blurRad="38100" dist="38100" dir="2700000" algn="tl">
                    <a:srgbClr val="C0C0C0"/>
                  </a:outerShdw>
                </a:effectLst>
              </a:rPr>
              <a:t>区域发展协调性增强，“一带一路”建设、京津冀协同发展、长江经济带发展成效显著</a:t>
            </a:r>
            <a:endParaRPr lang="zh-CN" altLang="en-US" sz="2000" noProof="1" smtClean="0">
              <a:solidFill>
                <a:schemeClr val="tx1"/>
              </a:solidFill>
              <a:effectLst>
                <a:outerShdw blurRad="38100" dist="38100" dir="2700000" algn="tl">
                  <a:srgbClr val="C0C0C0"/>
                </a:outerShdw>
              </a:effectLst>
            </a:endParaRPr>
          </a:p>
          <a:p>
            <a:pPr>
              <a:lnSpc>
                <a:spcPct val="80000"/>
              </a:lnSpc>
            </a:pPr>
            <a:r>
              <a:rPr lang="zh-CN" altLang="en-US" sz="2000" noProof="1" smtClean="0">
                <a:solidFill>
                  <a:srgbClr val="FF0000"/>
                </a:solidFill>
                <a:effectLst>
                  <a:outerShdw blurRad="38100" dist="38100" dir="2700000" algn="tl">
                    <a:srgbClr val="C0C0C0"/>
                  </a:outerShdw>
                </a:effectLst>
              </a:rPr>
              <a:t>创新驱动发展战略大力实施，创新型国家建设成果丰硕，天宫、蛟龙、天眼、悟空、墨子、大飞机等重大科技成果相继问世</a:t>
            </a:r>
            <a:endParaRPr lang="zh-CN" altLang="en-US" sz="2000" noProof="1" smtClean="0">
              <a:solidFill>
                <a:srgbClr val="C00000"/>
              </a:solidFill>
              <a:effectLst>
                <a:outerShdw blurRad="38100" dist="38100" dir="2700000" algn="tl">
                  <a:srgbClr val="C0C0C0"/>
                </a:outerShdw>
              </a:effectLst>
            </a:endParaRPr>
          </a:p>
          <a:p>
            <a:pPr>
              <a:lnSpc>
                <a:spcPct val="80000"/>
              </a:lnSpc>
            </a:pPr>
            <a:r>
              <a:rPr lang="zh-CN" altLang="en-US" sz="2000" noProof="1" smtClean="0">
                <a:solidFill>
                  <a:schemeClr val="tx1"/>
                </a:solidFill>
                <a:effectLst>
                  <a:outerShdw blurRad="38100" dist="38100" dir="2700000" algn="tl">
                    <a:srgbClr val="C0C0C0"/>
                  </a:outerShdw>
                </a:effectLst>
              </a:rPr>
              <a:t>南海岛礁建设积极推进</a:t>
            </a:r>
            <a:endParaRPr lang="zh-CN" altLang="en-US" sz="2000" noProof="1" smtClean="0">
              <a:solidFill>
                <a:schemeClr val="tx1"/>
              </a:solidFill>
              <a:effectLst>
                <a:outerShdw blurRad="38100" dist="38100" dir="2700000" algn="tl">
                  <a:srgbClr val="C0C0C0"/>
                </a:outerShdw>
              </a:effectLst>
            </a:endParaRPr>
          </a:p>
          <a:p>
            <a:pPr>
              <a:lnSpc>
                <a:spcPct val="80000"/>
              </a:lnSpc>
            </a:pPr>
            <a:r>
              <a:rPr lang="zh-CN" altLang="en-US" sz="2000" noProof="1" smtClean="0">
                <a:solidFill>
                  <a:schemeClr val="tx1"/>
                </a:solidFill>
                <a:effectLst>
                  <a:outerShdw blurRad="38100" dist="38100" dir="2700000" algn="tl">
                    <a:srgbClr val="C0C0C0"/>
                  </a:outerShdw>
                </a:effectLst>
              </a:rPr>
              <a:t>开放型经济新体制逐步健全，对外贸易、对外投资、外汇储备稳居世界前列</a:t>
            </a:r>
            <a:r>
              <a:rPr lang="zh-CN" altLang="en-US" sz="1600" noProof="1" smtClean="0">
                <a:effectLst>
                  <a:outerShdw blurRad="38100" dist="38100" dir="2700000" algn="tl">
                    <a:srgbClr val="C0C0C0"/>
                  </a:outerShdw>
                </a:effectLst>
                <a:latin typeface="仿宋_GB2312" pitchFamily="49" charset="-122"/>
              </a:rPr>
              <a:t> </a:t>
            </a:r>
            <a:endParaRPr lang="zh-CN" altLang="en-US" sz="1600" noProof="1" smtClean="0">
              <a:effectLst>
                <a:outerShdw blurRad="38100" dist="38100" dir="2700000" algn="tl">
                  <a:srgbClr val="C0C0C0"/>
                </a:outerShdw>
              </a:effectLst>
              <a:latin typeface="仿宋_GB2312" pitchFamily="49" charset="-122"/>
            </a:endParaRPr>
          </a:p>
          <a:p>
            <a:pPr algn="ctr">
              <a:lnSpc>
                <a:spcPct val="80000"/>
              </a:lnSpc>
              <a:buFont typeface="Arial" panose="020B0604020202020204" pitchFamily="34" charset="0"/>
              <a:buNone/>
            </a:pPr>
            <a:r>
              <a:rPr lang="zh-CN" altLang="en-US" sz="2400" u="sng" noProof="1" smtClean="0">
                <a:solidFill>
                  <a:srgbClr val="FF0000"/>
                </a:solidFill>
                <a:effectLst>
                  <a:outerShdw blurRad="38100" dist="38100" dir="2700000" algn="tl">
                    <a:srgbClr val="C0C0C0"/>
                  </a:outerShdw>
                </a:effectLst>
              </a:rPr>
              <a:t>这为进入新时代奠定了坚实的物质基础！</a:t>
            </a:r>
            <a:endParaRPr lang="zh-CN" altLang="en-US" sz="2400" u="sng" noProof="1" smtClean="0">
              <a:solidFill>
                <a:srgbClr val="FF0000"/>
              </a:solidFill>
              <a:effectLst>
                <a:outerShdw blurRad="38100" dist="38100" dir="2700000" algn="tl">
                  <a:srgbClr val="C0C0C0"/>
                </a:outerShdw>
              </a:effectLst>
            </a:endParaRPr>
          </a:p>
        </p:txBody>
      </p:sp>
      <p:sp>
        <p:nvSpPr>
          <p:cNvPr id="672771" name="灯片编号占位符 1"/>
          <p:cNvSpPr>
            <a:spLocks noGrp="1"/>
          </p:cNvSpPr>
          <p:nvPr>
            <p:ph type="sldNum" sz="quarter" idx="12"/>
          </p:nvPr>
        </p:nvSpPr>
        <p:spPr>
          <a:noFill/>
        </p:spPr>
        <p:txBody>
          <a:bodyPr/>
          <a:lstStyle/>
          <a:p>
            <a:fld id="{EF887A8F-1162-4ABA-A6DC-15434479C44A}"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blinds(horizontal)">
                                      <p:cBhvr>
                                        <p:cTn id="7" dur="500"/>
                                        <p:tgtEl>
                                          <p:spTgt spid="7782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7827">
                                            <p:txEl>
                                              <p:pRg st="1" end="1"/>
                                            </p:txEl>
                                          </p:spTgt>
                                        </p:tgtEl>
                                        <p:attrNameLst>
                                          <p:attrName>style.visibility</p:attrName>
                                        </p:attrNameLst>
                                      </p:cBhvr>
                                      <p:to>
                                        <p:strVal val="visible"/>
                                      </p:to>
                                    </p:set>
                                    <p:animEffect transition="in" filter="blinds(horizontal)">
                                      <p:cBhvr>
                                        <p:cTn id="10" dur="500"/>
                                        <p:tgtEl>
                                          <p:spTgt spid="7782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7827">
                                            <p:txEl>
                                              <p:pRg st="2" end="2"/>
                                            </p:txEl>
                                          </p:spTgt>
                                        </p:tgtEl>
                                        <p:attrNameLst>
                                          <p:attrName>style.visibility</p:attrName>
                                        </p:attrNameLst>
                                      </p:cBhvr>
                                      <p:to>
                                        <p:strVal val="visible"/>
                                      </p:to>
                                    </p:set>
                                    <p:animEffect transition="in" filter="blinds(horizontal)">
                                      <p:cBhvr>
                                        <p:cTn id="13" dur="500"/>
                                        <p:tgtEl>
                                          <p:spTgt spid="7782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7827">
                                            <p:txEl>
                                              <p:pRg st="3" end="3"/>
                                            </p:txEl>
                                          </p:spTgt>
                                        </p:tgtEl>
                                        <p:attrNameLst>
                                          <p:attrName>style.visibility</p:attrName>
                                        </p:attrNameLst>
                                      </p:cBhvr>
                                      <p:to>
                                        <p:strVal val="visible"/>
                                      </p:to>
                                    </p:set>
                                    <p:animEffect transition="in" filter="blinds(horizontal)">
                                      <p:cBhvr>
                                        <p:cTn id="16" dur="500"/>
                                        <p:tgtEl>
                                          <p:spTgt spid="77827">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7827">
                                            <p:txEl>
                                              <p:pRg st="4" end="4"/>
                                            </p:txEl>
                                          </p:spTgt>
                                        </p:tgtEl>
                                        <p:attrNameLst>
                                          <p:attrName>style.visibility</p:attrName>
                                        </p:attrNameLst>
                                      </p:cBhvr>
                                      <p:to>
                                        <p:strVal val="visible"/>
                                      </p:to>
                                    </p:set>
                                    <p:animEffect transition="in" filter="blinds(horizontal)">
                                      <p:cBhvr>
                                        <p:cTn id="19" dur="500"/>
                                        <p:tgtEl>
                                          <p:spTgt spid="77827">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7827">
                                            <p:txEl>
                                              <p:pRg st="5" end="5"/>
                                            </p:txEl>
                                          </p:spTgt>
                                        </p:tgtEl>
                                        <p:attrNameLst>
                                          <p:attrName>style.visibility</p:attrName>
                                        </p:attrNameLst>
                                      </p:cBhvr>
                                      <p:to>
                                        <p:strVal val="visible"/>
                                      </p:to>
                                    </p:set>
                                    <p:animEffect transition="in" filter="blinds(horizontal)">
                                      <p:cBhvr>
                                        <p:cTn id="22" dur="500"/>
                                        <p:tgtEl>
                                          <p:spTgt spid="77827">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77827">
                                            <p:txEl>
                                              <p:pRg st="6" end="6"/>
                                            </p:txEl>
                                          </p:spTgt>
                                        </p:tgtEl>
                                        <p:attrNameLst>
                                          <p:attrName>style.visibility</p:attrName>
                                        </p:attrNameLst>
                                      </p:cBhvr>
                                      <p:to>
                                        <p:strVal val="visible"/>
                                      </p:to>
                                    </p:set>
                                    <p:animEffect transition="in" filter="blinds(horizontal)">
                                      <p:cBhvr>
                                        <p:cTn id="25" dur="500"/>
                                        <p:tgtEl>
                                          <p:spTgt spid="77827">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77827">
                                            <p:txEl>
                                              <p:pRg st="7" end="7"/>
                                            </p:txEl>
                                          </p:spTgt>
                                        </p:tgtEl>
                                        <p:attrNameLst>
                                          <p:attrName>style.visibility</p:attrName>
                                        </p:attrNameLst>
                                      </p:cBhvr>
                                      <p:to>
                                        <p:strVal val="visible"/>
                                      </p:to>
                                    </p:set>
                                    <p:animEffect transition="in" filter="blinds(horizontal)">
                                      <p:cBhvr>
                                        <p:cTn id="28" dur="500"/>
                                        <p:tgtEl>
                                          <p:spTgt spid="77827">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77827">
                                            <p:txEl>
                                              <p:pRg st="8" end="8"/>
                                            </p:txEl>
                                          </p:spTgt>
                                        </p:tgtEl>
                                        <p:attrNameLst>
                                          <p:attrName>style.visibility</p:attrName>
                                        </p:attrNameLst>
                                      </p:cBhvr>
                                      <p:to>
                                        <p:strVal val="visible"/>
                                      </p:to>
                                    </p:set>
                                    <p:animEffect transition="in" filter="blinds(horizontal)">
                                      <p:cBhvr>
                                        <p:cTn id="31" dur="500"/>
                                        <p:tgtEl>
                                          <p:spTgt spid="77827">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77827">
                                            <p:txEl>
                                              <p:pRg st="9" end="9"/>
                                            </p:txEl>
                                          </p:spTgt>
                                        </p:tgtEl>
                                        <p:attrNameLst>
                                          <p:attrName>style.visibility</p:attrName>
                                        </p:attrNameLst>
                                      </p:cBhvr>
                                      <p:to>
                                        <p:strVal val="visible"/>
                                      </p:to>
                                    </p:set>
                                    <p:animEffect transition="in" filter="blinds(horizontal)">
                                      <p:cBhvr>
                                        <p:cTn id="34" dur="500"/>
                                        <p:tgtEl>
                                          <p:spTgt spid="778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标题 80897"/>
          <p:cNvSpPr>
            <a:spLocks noGrp="1"/>
          </p:cNvSpPr>
          <p:nvPr>
            <p:ph type="title"/>
          </p:nvPr>
        </p:nvSpPr>
        <p:spPr/>
        <p:txBody>
          <a:bodyPr/>
          <a:lstStyle/>
          <a:p>
            <a:pPr>
              <a:defRPr/>
            </a:pPr>
            <a:r>
              <a:rPr lang="en-US" altLang="zh-CN" sz="3200" noProof="1"/>
              <a:t>2</a:t>
            </a:r>
            <a:r>
              <a:rPr lang="zh-CN" altLang="en-US" sz="3200" noProof="1"/>
              <a:t>、全面深化改革取得重大突破</a:t>
            </a:r>
            <a:endParaRPr lang="zh-CN" altLang="en-US" sz="3200" noProof="1"/>
          </a:p>
        </p:txBody>
      </p:sp>
      <p:sp>
        <p:nvSpPr>
          <p:cNvPr id="80899" name="文本占位符 80898"/>
          <p:cNvSpPr>
            <a:spLocks noGrp="1"/>
          </p:cNvSpPr>
          <p:nvPr>
            <p:ph idx="1"/>
          </p:nvPr>
        </p:nvSpPr>
        <p:spPr/>
        <p:txBody>
          <a:bodyPr/>
          <a:lstStyle/>
          <a:p>
            <a:pPr>
              <a:buFont typeface="Arial" panose="020B0604020202020204" pitchFamily="34" charset="0"/>
              <a:buChar char="•"/>
              <a:defRPr/>
            </a:pPr>
            <a:r>
              <a:rPr lang="zh-CN" altLang="en-US" sz="2800" noProof="1">
                <a:solidFill>
                  <a:schemeClr val="tx1"/>
                </a:solidFill>
              </a:rPr>
              <a:t>蹄疾步稳推进全面深化改革，坚决破除各方面体制机制弊端。</a:t>
            </a:r>
            <a:endParaRPr lang="zh-CN" altLang="en-US" sz="2800" noProof="1">
              <a:solidFill>
                <a:schemeClr val="tx1"/>
              </a:solidFill>
            </a:endParaRPr>
          </a:p>
          <a:p>
            <a:pPr>
              <a:buFont typeface="Arial" panose="020B0604020202020204" pitchFamily="34" charset="0"/>
              <a:buChar char="•"/>
              <a:defRPr/>
            </a:pPr>
            <a:r>
              <a:rPr lang="zh-CN" altLang="en-US" sz="2800" noProof="1"/>
              <a:t>改革全面发力、多点突破、纵深推进，着力增强改革系统性、整体性、协同性，</a:t>
            </a:r>
            <a:r>
              <a:rPr lang="zh-CN" altLang="en-US" sz="2800" u="sng" noProof="1">
                <a:solidFill>
                  <a:srgbClr val="FF0000"/>
                </a:solidFill>
                <a:effectLst>
                  <a:outerShdw blurRad="38100" dist="38100" dir="2700000">
                    <a:srgbClr val="000000"/>
                  </a:outerShdw>
                </a:effectLst>
              </a:rPr>
              <a:t>压茬</a:t>
            </a:r>
            <a:r>
              <a:rPr lang="zh-CN" altLang="en-US" sz="2800" noProof="1"/>
              <a:t>拓展改革广度和深度，推出</a:t>
            </a:r>
            <a:r>
              <a:rPr lang="en-US" altLang="zh-CN" sz="2800" u="sng" noProof="1">
                <a:solidFill>
                  <a:srgbClr val="FF0000"/>
                </a:solidFill>
                <a:effectLst>
                  <a:outerShdw blurRad="38100" dist="38100" dir="2700000">
                    <a:srgbClr val="000000"/>
                  </a:outerShdw>
                </a:effectLst>
              </a:rPr>
              <a:t>1500</a:t>
            </a:r>
            <a:r>
              <a:rPr lang="zh-CN" altLang="en-US" sz="2800" noProof="1"/>
              <a:t>多项改革举措，重要领域和关键环节改革取得突破性进展，主要领域改革</a:t>
            </a:r>
            <a:r>
              <a:rPr lang="zh-CN" altLang="en-US" sz="2800" u="sng" noProof="1">
                <a:solidFill>
                  <a:srgbClr val="FF0000"/>
                </a:solidFill>
                <a:effectLst>
                  <a:outerShdw blurRad="38100" dist="38100" dir="2700000">
                    <a:srgbClr val="000000"/>
                  </a:outerShdw>
                </a:effectLst>
              </a:rPr>
              <a:t>主体框架</a:t>
            </a:r>
            <a:r>
              <a:rPr lang="zh-CN" altLang="en-US" sz="2800" noProof="1"/>
              <a:t>基本确立。</a:t>
            </a:r>
            <a:endParaRPr lang="zh-CN" altLang="en-US" sz="2800" noProof="1"/>
          </a:p>
          <a:p>
            <a:pPr>
              <a:buFont typeface="Arial" panose="020B0604020202020204" pitchFamily="34" charset="0"/>
              <a:buChar char="•"/>
              <a:defRPr/>
            </a:pPr>
            <a:r>
              <a:rPr lang="zh-CN" altLang="en-US" sz="2800" noProof="1"/>
              <a:t>中国特色社会主义制度更加完善，国家</a:t>
            </a:r>
            <a:r>
              <a:rPr lang="zh-CN" altLang="en-US" sz="2800" u="sng" noProof="1">
                <a:solidFill>
                  <a:srgbClr val="FF0000"/>
                </a:solidFill>
                <a:effectLst>
                  <a:outerShdw blurRad="38100" dist="38100" dir="2700000">
                    <a:srgbClr val="000000"/>
                  </a:outerShdw>
                </a:effectLst>
              </a:rPr>
              <a:t>治理体系和治理能力</a:t>
            </a:r>
            <a:r>
              <a:rPr lang="zh-CN" altLang="en-US" sz="2800" u="sng" noProof="1">
                <a:solidFill>
                  <a:srgbClr val="FF0000"/>
                </a:solidFill>
                <a:effectLst>
                  <a:outerShdw blurRad="38100" dist="38100" dir="2700000">
                    <a:srgbClr val="000000"/>
                  </a:outerShdw>
                </a:effectLst>
                <a:ea typeface="楷体_GB2312" pitchFamily="49" charset="-122"/>
              </a:rPr>
              <a:t>现代化</a:t>
            </a:r>
            <a:r>
              <a:rPr lang="zh-CN" altLang="en-US" sz="2800" noProof="1"/>
              <a:t>水平明显提高，全社会发展活力和创新活力明显增强。</a:t>
            </a:r>
            <a:endParaRPr lang="zh-CN" altLang="en-US" sz="2800" noProof="1"/>
          </a:p>
        </p:txBody>
      </p:sp>
      <p:sp>
        <p:nvSpPr>
          <p:cNvPr id="674819" name="灯片编号占位符 1"/>
          <p:cNvSpPr>
            <a:spLocks noGrp="1"/>
          </p:cNvSpPr>
          <p:nvPr>
            <p:ph type="sldNum" sz="quarter" idx="12"/>
          </p:nvPr>
        </p:nvSpPr>
        <p:spPr>
          <a:noFill/>
        </p:spPr>
        <p:txBody>
          <a:bodyPr/>
          <a:lstStyle/>
          <a:p>
            <a:fld id="{552992E1-268E-48B8-984D-6CCC43ECA578}"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标题 81921"/>
          <p:cNvSpPr>
            <a:spLocks noGrp="1"/>
          </p:cNvSpPr>
          <p:nvPr>
            <p:ph type="title"/>
          </p:nvPr>
        </p:nvSpPr>
        <p:spPr/>
        <p:txBody>
          <a:bodyPr/>
          <a:lstStyle/>
          <a:p>
            <a:pPr>
              <a:defRPr/>
            </a:pPr>
            <a:r>
              <a:rPr lang="en-US" altLang="zh-CN" sz="3200" noProof="1"/>
              <a:t>3</a:t>
            </a:r>
            <a:r>
              <a:rPr lang="zh-CN" altLang="en-US" sz="3200" noProof="1"/>
              <a:t>、民主法治建设迈出重大步伐</a:t>
            </a:r>
            <a:endParaRPr lang="zh-CN" altLang="en-US" sz="3200" noProof="1"/>
          </a:p>
        </p:txBody>
      </p:sp>
      <p:sp>
        <p:nvSpPr>
          <p:cNvPr id="81923" name="文本占位符 81922"/>
          <p:cNvSpPr>
            <a:spLocks noGrp="1"/>
          </p:cNvSpPr>
          <p:nvPr>
            <p:ph idx="1"/>
          </p:nvPr>
        </p:nvSpPr>
        <p:spPr>
          <a:xfrm>
            <a:off x="194945" y="1692910"/>
            <a:ext cx="8753475" cy="4641850"/>
          </a:xfrm>
        </p:spPr>
        <p:txBody>
          <a:bodyPr/>
          <a:lstStyle/>
          <a:p>
            <a:pPr>
              <a:lnSpc>
                <a:spcPct val="80000"/>
              </a:lnSpc>
              <a:buFont typeface="Arial" panose="020B0604020202020204" pitchFamily="34" charset="0"/>
              <a:buChar char="•"/>
              <a:defRPr/>
            </a:pPr>
            <a:r>
              <a:rPr lang="zh-CN" altLang="en-US" sz="2800" noProof="1"/>
              <a:t>积极发展社会主义民主政治，推进全面依法治国，党的领导、人民当家作主、依法治国有机统一的制度建设全面加强，党的领导体制机制不断完善，</a:t>
            </a:r>
            <a:r>
              <a:rPr lang="zh-CN" altLang="en-US" sz="2800" noProof="1">
                <a:solidFill>
                  <a:schemeClr val="tx1"/>
                </a:solidFill>
              </a:rPr>
              <a:t>社会主义民主不断发展，党内民主更加广泛，社会主义协商民主全面展开，爱国统一战线巩固发展，民族宗教工作创新推进。</a:t>
            </a:r>
            <a:r>
              <a:rPr lang="zh-CN" altLang="en-US" sz="2800" noProof="1">
                <a:solidFill>
                  <a:srgbClr val="FF0000"/>
                </a:solidFill>
              </a:rPr>
              <a:t>科学立法、严格执法、公正司法、全民守法深入推进，法治国家、法治政府、法治社会建设相互促进，中国特色社会主义法治体系日益完善，全社会法治观念明显增强。</a:t>
            </a:r>
            <a:r>
              <a:rPr lang="zh-CN" altLang="en-US" sz="2800" noProof="1">
                <a:solidFill>
                  <a:schemeClr val="tx1"/>
                </a:solidFill>
              </a:rPr>
              <a:t>国家监察体制改革试点取得实效，行政体制改革、司法体制改革、权力运行制约和监督体系建设有效实施。 </a:t>
            </a:r>
            <a:endParaRPr lang="zh-CN" altLang="en-US" sz="2800" noProof="1">
              <a:solidFill>
                <a:schemeClr val="tx1"/>
              </a:solidFill>
            </a:endParaRPr>
          </a:p>
        </p:txBody>
      </p:sp>
      <p:sp>
        <p:nvSpPr>
          <p:cNvPr id="676867" name="灯片编号占位符 1"/>
          <p:cNvSpPr>
            <a:spLocks noGrp="1"/>
          </p:cNvSpPr>
          <p:nvPr>
            <p:ph type="sldNum" sz="quarter" idx="12"/>
          </p:nvPr>
        </p:nvSpPr>
        <p:spPr>
          <a:noFill/>
        </p:spPr>
        <p:txBody>
          <a:bodyPr/>
          <a:lstStyle/>
          <a:p>
            <a:fld id="{29F1FB2F-EF99-4818-B036-4AC8D9B5B199}"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blinds(horizontal)">
                                      <p:cBhvr>
                                        <p:cTn id="7" dur="500"/>
                                        <p:tgtEl>
                                          <p:spTgt spid="819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标题 82945"/>
          <p:cNvSpPr>
            <a:spLocks noGrp="1"/>
          </p:cNvSpPr>
          <p:nvPr>
            <p:ph type="title"/>
          </p:nvPr>
        </p:nvSpPr>
        <p:spPr/>
        <p:txBody>
          <a:bodyPr/>
          <a:lstStyle/>
          <a:p>
            <a:pPr>
              <a:defRPr/>
            </a:pPr>
            <a:r>
              <a:rPr lang="en-US" altLang="zh-CN" sz="3200" noProof="1"/>
              <a:t>4</a:t>
            </a:r>
            <a:r>
              <a:rPr lang="zh-CN" altLang="en-US" sz="3200" noProof="1"/>
              <a:t>、思想文化建设取得重大进展</a:t>
            </a:r>
            <a:endParaRPr lang="zh-CN" altLang="en-US" sz="3200" noProof="1"/>
          </a:p>
        </p:txBody>
      </p:sp>
      <p:sp>
        <p:nvSpPr>
          <p:cNvPr id="82947" name="文本占位符 82946"/>
          <p:cNvSpPr>
            <a:spLocks noGrp="1"/>
          </p:cNvSpPr>
          <p:nvPr>
            <p:ph idx="1"/>
          </p:nvPr>
        </p:nvSpPr>
        <p:spPr>
          <a:xfrm>
            <a:off x="159703" y="1503998"/>
            <a:ext cx="8824912" cy="4641850"/>
          </a:xfrm>
        </p:spPr>
        <p:txBody>
          <a:bodyPr/>
          <a:lstStyle/>
          <a:p>
            <a:pPr>
              <a:lnSpc>
                <a:spcPct val="80000"/>
              </a:lnSpc>
              <a:buFont typeface="Arial" panose="020B0604020202020204" pitchFamily="34" charset="0"/>
              <a:buChar char="•"/>
              <a:defRPr/>
            </a:pPr>
            <a:r>
              <a:rPr lang="zh-CN" altLang="en-US" sz="2800" noProof="1"/>
              <a:t>加强党对</a:t>
            </a:r>
            <a:r>
              <a:rPr lang="zh-CN" altLang="en-US" sz="2800" noProof="1">
                <a:solidFill>
                  <a:srgbClr val="FF0000"/>
                </a:solidFill>
              </a:rPr>
              <a:t>意识形态</a:t>
            </a:r>
            <a:r>
              <a:rPr lang="zh-CN" altLang="en-US" sz="2800" noProof="1"/>
              <a:t>工作的领导，党的理论创新全面推进，马克思主义在意识形态领域的指导地位更加鲜明，中国特色社会主义和中国梦深入人心，社会主义</a:t>
            </a:r>
            <a:r>
              <a:rPr lang="zh-CN" altLang="en-US" sz="2800" noProof="1">
                <a:solidFill>
                  <a:srgbClr val="FF0000"/>
                </a:solidFill>
              </a:rPr>
              <a:t>核心价值观</a:t>
            </a:r>
            <a:r>
              <a:rPr lang="zh-CN" altLang="en-US" sz="2800" noProof="1"/>
              <a:t>和</a:t>
            </a:r>
            <a:r>
              <a:rPr lang="zh-CN" altLang="en-US" sz="2800" noProof="1">
                <a:solidFill>
                  <a:srgbClr val="FF0000"/>
                </a:solidFill>
              </a:rPr>
              <a:t>中华优秀传统文化</a:t>
            </a:r>
            <a:r>
              <a:rPr lang="zh-CN" altLang="en-US" sz="2800" noProof="1"/>
              <a:t>广泛弘扬，群众性精神文明创建活动扎实开展。公共文化服务水平不断提高，文艺创作持续繁荣，</a:t>
            </a:r>
            <a:r>
              <a:rPr lang="zh-CN" altLang="en-US" sz="2800" noProof="1">
                <a:solidFill>
                  <a:schemeClr val="tx1"/>
                </a:solidFill>
              </a:rPr>
              <a:t>文化事业和文化产业蓬勃发展，互联网建设管理运用不断完善，全民健身和竞技体育全面发展。</a:t>
            </a:r>
            <a:endParaRPr lang="zh-CN" altLang="en-US" sz="2800" noProof="1">
              <a:solidFill>
                <a:schemeClr val="tx1"/>
              </a:solidFill>
            </a:endParaRPr>
          </a:p>
          <a:p>
            <a:pPr>
              <a:lnSpc>
                <a:spcPct val="80000"/>
              </a:lnSpc>
              <a:buFont typeface="Arial" panose="020B0604020202020204" pitchFamily="34" charset="0"/>
              <a:buChar char="•"/>
              <a:defRPr/>
            </a:pPr>
            <a:endParaRPr lang="zh-CN" altLang="en-US" sz="2800" noProof="1">
              <a:solidFill>
                <a:schemeClr val="tx1"/>
              </a:solidFill>
            </a:endParaRPr>
          </a:p>
          <a:p>
            <a:pPr>
              <a:lnSpc>
                <a:spcPct val="80000"/>
              </a:lnSpc>
              <a:buFont typeface="Arial" panose="020B0604020202020204" pitchFamily="34" charset="0"/>
              <a:buChar char="•"/>
              <a:defRPr/>
            </a:pPr>
            <a:r>
              <a:rPr lang="zh-CN" altLang="en-US" sz="2800" noProof="1">
                <a:solidFill>
                  <a:srgbClr val="FF0000"/>
                </a:solidFill>
              </a:rPr>
              <a:t>主旋律更加响亮，正能量更加强劲，文化自信得到彰显，国家文化软实力和中华文化影响力大幅提升，全党全社会思想上的团结统一更加巩固。 </a:t>
            </a:r>
            <a:endParaRPr lang="zh-CN" altLang="en-US" sz="2800" noProof="1">
              <a:solidFill>
                <a:srgbClr val="FF0000"/>
              </a:solidFill>
            </a:endParaRPr>
          </a:p>
        </p:txBody>
      </p:sp>
      <p:sp>
        <p:nvSpPr>
          <p:cNvPr id="678915" name="灯片编号占位符 1"/>
          <p:cNvSpPr>
            <a:spLocks noGrp="1"/>
          </p:cNvSpPr>
          <p:nvPr>
            <p:ph type="sldNum" sz="quarter" idx="12"/>
          </p:nvPr>
        </p:nvSpPr>
        <p:spPr>
          <a:noFill/>
        </p:spPr>
        <p:txBody>
          <a:bodyPr/>
          <a:lstStyle/>
          <a:p>
            <a:fld id="{6ACD0591-4BED-4AB5-B55D-0F768562DEC3}"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blinds(horizontal)">
                                      <p:cBhvr>
                                        <p:cTn id="7" dur="500"/>
                                        <p:tgtEl>
                                          <p:spTgt spid="82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947">
                                            <p:txEl>
                                              <p:pRg st="2" end="2"/>
                                            </p:txEl>
                                          </p:spTgt>
                                        </p:tgtEl>
                                        <p:attrNameLst>
                                          <p:attrName>style.visibility</p:attrName>
                                        </p:attrNameLst>
                                      </p:cBhvr>
                                      <p:to>
                                        <p:strVal val="visible"/>
                                      </p:to>
                                    </p:set>
                                    <p:animEffect transition="in" filter="blinds(horizontal)">
                                      <p:cBhvr>
                                        <p:cTn id="12" dur="500"/>
                                        <p:tgtEl>
                                          <p:spTgt spid="82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标题 83969"/>
          <p:cNvSpPr>
            <a:spLocks noGrp="1"/>
          </p:cNvSpPr>
          <p:nvPr>
            <p:ph type="title"/>
          </p:nvPr>
        </p:nvSpPr>
        <p:spPr>
          <a:xfrm>
            <a:off x="2319338" y="255588"/>
            <a:ext cx="6202362" cy="850900"/>
          </a:xfrm>
        </p:spPr>
        <p:txBody>
          <a:bodyPr/>
          <a:lstStyle/>
          <a:p>
            <a:pPr>
              <a:defRPr/>
            </a:pPr>
            <a:r>
              <a:rPr lang="en-US" altLang="zh-CN" sz="3200" noProof="1"/>
              <a:t>5</a:t>
            </a:r>
            <a:r>
              <a:rPr lang="zh-CN" altLang="en-US" sz="3200" noProof="1"/>
              <a:t>、人民生活不断改善</a:t>
            </a:r>
            <a:endParaRPr lang="zh-CN" altLang="en-US" sz="3200" noProof="1"/>
          </a:p>
        </p:txBody>
      </p:sp>
      <p:sp>
        <p:nvSpPr>
          <p:cNvPr id="83971" name="文本占位符 83970"/>
          <p:cNvSpPr>
            <a:spLocks noGrp="1"/>
          </p:cNvSpPr>
          <p:nvPr>
            <p:ph idx="1"/>
          </p:nvPr>
        </p:nvSpPr>
        <p:spPr>
          <a:xfrm>
            <a:off x="394970" y="1339850"/>
            <a:ext cx="8354695" cy="4641850"/>
          </a:xfrm>
        </p:spPr>
        <p:txBody>
          <a:bodyPr/>
          <a:lstStyle/>
          <a:p>
            <a:pPr>
              <a:lnSpc>
                <a:spcPct val="80000"/>
              </a:lnSpc>
              <a:buFont typeface="Arial" panose="020B0604020202020204" pitchFamily="34" charset="0"/>
              <a:buChar char="•"/>
              <a:defRPr/>
            </a:pPr>
            <a:r>
              <a:rPr lang="zh-CN" altLang="en-US" sz="2800" noProof="1"/>
              <a:t>一大批惠民举措落地实施，人民获得感显著增强。</a:t>
            </a:r>
            <a:r>
              <a:rPr lang="zh-CN" altLang="en-US" sz="2800" noProof="1">
                <a:solidFill>
                  <a:srgbClr val="FF0000"/>
                </a:solidFill>
              </a:rPr>
              <a:t>脱贫攻坚战取得决定性进展，六千多万贫困人口稳定脱贫，贫困发生率从</a:t>
            </a:r>
            <a:r>
              <a:rPr lang="en-US" altLang="zh-CN" sz="2800" noProof="1">
                <a:solidFill>
                  <a:srgbClr val="FF0000"/>
                </a:solidFill>
              </a:rPr>
              <a:t>10.2%</a:t>
            </a:r>
            <a:r>
              <a:rPr lang="zh-CN" altLang="en-US" sz="2800" noProof="1">
                <a:solidFill>
                  <a:srgbClr val="FF0000"/>
                </a:solidFill>
              </a:rPr>
              <a:t>下降到</a:t>
            </a:r>
            <a:r>
              <a:rPr lang="en-US" altLang="zh-CN" sz="2800" noProof="1">
                <a:solidFill>
                  <a:srgbClr val="FF0000"/>
                </a:solidFill>
              </a:rPr>
              <a:t>4%</a:t>
            </a:r>
            <a:r>
              <a:rPr lang="zh-CN" altLang="en-US" sz="2800" noProof="1">
                <a:solidFill>
                  <a:srgbClr val="FF0000"/>
                </a:solidFill>
              </a:rPr>
              <a:t>以下。</a:t>
            </a:r>
            <a:r>
              <a:rPr lang="zh-CN" altLang="en-US" sz="2800" noProof="1"/>
              <a:t>教育事业全面发展，中西部和农村教育明显加强。就业状况持续改善，城镇新增就业年均一千三百万人以上。城乡居民收入增速超过经济增速，中等收入群体持续扩大。覆盖城乡居民的社会保障体系基本建立，人民健康和医疗卫生水平大幅提高，保障性住房建设稳步推进。社会治理体系更加完善，社会大局保持稳定，国家安全全面加强。 </a:t>
            </a:r>
            <a:endParaRPr lang="zh-CN" altLang="en-US" sz="2800" noProof="1"/>
          </a:p>
          <a:p>
            <a:pPr>
              <a:lnSpc>
                <a:spcPct val="80000"/>
              </a:lnSpc>
              <a:buFont typeface="Arial" panose="020B0604020202020204" pitchFamily="34" charset="0"/>
              <a:buChar char="•"/>
              <a:defRPr/>
            </a:pPr>
            <a:r>
              <a:rPr lang="zh-CN" altLang="en-US" sz="2800" noProof="1">
                <a:sym typeface="+mn-ea"/>
              </a:rPr>
              <a:t>小康社会一个不能少，</a:t>
            </a:r>
            <a:r>
              <a:rPr lang="zh-CN" altLang="en-US" sz="2800" noProof="1"/>
              <a:t>打好脱贫攻坚战，是全面建成小康社会的底线任务，到</a:t>
            </a:r>
            <a:r>
              <a:rPr lang="en-US" altLang="zh-CN" sz="2800" noProof="1"/>
              <a:t>2020</a:t>
            </a:r>
            <a:r>
              <a:rPr lang="zh-CN" altLang="en-US" sz="2800" noProof="1"/>
              <a:t>年确保农村贫困人口如期脱贫。</a:t>
            </a:r>
            <a:endParaRPr lang="zh-CN" altLang="en-US" sz="2800" noProof="1"/>
          </a:p>
          <a:p>
            <a:pPr marL="0" indent="0">
              <a:lnSpc>
                <a:spcPct val="80000"/>
              </a:lnSpc>
              <a:buFont typeface="Arial" panose="020B0604020202020204" pitchFamily="34" charset="0"/>
              <a:buNone/>
              <a:defRPr/>
            </a:pPr>
            <a:r>
              <a:rPr lang="zh-CN" altLang="en-US" sz="2400" noProof="1"/>
              <a:t> </a:t>
            </a:r>
            <a:endParaRPr lang="zh-CN" altLang="en-US" sz="2400" noProof="1"/>
          </a:p>
        </p:txBody>
      </p:sp>
      <p:sp>
        <p:nvSpPr>
          <p:cNvPr id="680963" name="灯片编号占位符 1"/>
          <p:cNvSpPr>
            <a:spLocks noGrp="1"/>
          </p:cNvSpPr>
          <p:nvPr>
            <p:ph type="sldNum" sz="quarter" idx="12"/>
          </p:nvPr>
        </p:nvSpPr>
        <p:spPr>
          <a:noFill/>
        </p:spPr>
        <p:txBody>
          <a:bodyPr/>
          <a:lstStyle/>
          <a:p>
            <a:fld id="{FE5F8B7D-9528-4693-9AE7-7FE46A99FA14}"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3971">
                                            <p:txEl>
                                              <p:pRg st="1" end="1"/>
                                            </p:txEl>
                                          </p:spTgt>
                                        </p:tgtEl>
                                        <p:attrNameLst>
                                          <p:attrName>style.visibility</p:attrName>
                                        </p:attrNameLst>
                                      </p:cBhvr>
                                      <p:to>
                                        <p:strVal val="visible"/>
                                      </p:to>
                                    </p:set>
                                    <p:animEffect transition="in" filter="blinds(horizontal)">
                                      <p:cBhvr>
                                        <p:cTn id="7" dur="500"/>
                                        <p:tgtEl>
                                          <p:spTgt spid="839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标题 84993"/>
          <p:cNvSpPr>
            <a:spLocks noGrp="1"/>
          </p:cNvSpPr>
          <p:nvPr>
            <p:ph type="title"/>
          </p:nvPr>
        </p:nvSpPr>
        <p:spPr/>
        <p:txBody>
          <a:bodyPr/>
          <a:lstStyle/>
          <a:p>
            <a:pPr>
              <a:defRPr/>
            </a:pPr>
            <a:r>
              <a:rPr lang="en-US" altLang="zh-CN" noProof="1"/>
              <a:t>6</a:t>
            </a:r>
            <a:r>
              <a:rPr lang="zh-CN" altLang="en-US" noProof="1"/>
              <a:t>、生态文明建设成效显著</a:t>
            </a:r>
            <a:endParaRPr lang="zh-CN" altLang="en-US" noProof="1"/>
          </a:p>
        </p:txBody>
      </p:sp>
      <p:sp>
        <p:nvSpPr>
          <p:cNvPr id="84995" name="文本占位符 84994"/>
          <p:cNvSpPr>
            <a:spLocks noGrp="1"/>
          </p:cNvSpPr>
          <p:nvPr>
            <p:ph idx="1"/>
          </p:nvPr>
        </p:nvSpPr>
        <p:spPr>
          <a:xfrm>
            <a:off x="153035" y="1927225"/>
            <a:ext cx="8837930" cy="4526280"/>
          </a:xfrm>
        </p:spPr>
        <p:txBody>
          <a:bodyPr/>
          <a:lstStyle/>
          <a:p>
            <a:pPr>
              <a:lnSpc>
                <a:spcPct val="90000"/>
              </a:lnSpc>
              <a:buFont typeface="Arial" panose="020B0604020202020204" pitchFamily="34" charset="0"/>
              <a:buChar char="•"/>
              <a:defRPr/>
            </a:pPr>
            <a:r>
              <a:rPr lang="zh-CN" altLang="en-US" sz="2400" noProof="1"/>
              <a:t>大力度推进生态文明建设，全党全国贯彻</a:t>
            </a:r>
            <a:r>
              <a:rPr lang="zh-CN" altLang="en-US" sz="2400" noProof="1">
                <a:solidFill>
                  <a:srgbClr val="FF0000"/>
                </a:solidFill>
                <a:effectLst>
                  <a:outerShdw blurRad="38100" dist="38100" dir="2700000">
                    <a:srgbClr val="000000"/>
                  </a:outerShdw>
                </a:effectLst>
              </a:rPr>
              <a:t>绿色发展理念的自觉性和主动性显著增强，忽视生态环境保护的状况明显改变。</a:t>
            </a:r>
            <a:endParaRPr lang="zh-CN" altLang="en-US" sz="2400" noProof="1">
              <a:solidFill>
                <a:srgbClr val="FF0000"/>
              </a:solidFill>
              <a:effectLst>
                <a:outerShdw blurRad="38100" dist="38100" dir="2700000">
                  <a:srgbClr val="000000"/>
                </a:outerShdw>
              </a:effectLst>
            </a:endParaRPr>
          </a:p>
          <a:p>
            <a:pPr>
              <a:lnSpc>
                <a:spcPct val="90000"/>
              </a:lnSpc>
              <a:buFont typeface="Arial" panose="020B0604020202020204" pitchFamily="34" charset="0"/>
              <a:buChar char="•"/>
              <a:defRPr/>
            </a:pPr>
            <a:r>
              <a:rPr lang="zh-CN" altLang="en-US" sz="2400" noProof="1"/>
              <a:t>生态文明制度体系加快形成，主体功能区制度逐步健全，国家公园体制试点积极推进。</a:t>
            </a:r>
            <a:endParaRPr lang="zh-CN" altLang="en-US" sz="2400" noProof="1"/>
          </a:p>
          <a:p>
            <a:pPr>
              <a:lnSpc>
                <a:spcPct val="90000"/>
              </a:lnSpc>
              <a:buFont typeface="Arial" panose="020B0604020202020204" pitchFamily="34" charset="0"/>
              <a:buChar char="•"/>
              <a:defRPr/>
            </a:pPr>
            <a:r>
              <a:rPr lang="zh-CN" altLang="en-US" sz="2400" noProof="1"/>
              <a:t>全面节约资源有效推进，能源资源消耗强度大幅下降。</a:t>
            </a:r>
            <a:endParaRPr lang="zh-CN" altLang="en-US" sz="2400" noProof="1"/>
          </a:p>
          <a:p>
            <a:pPr>
              <a:lnSpc>
                <a:spcPct val="90000"/>
              </a:lnSpc>
              <a:buFont typeface="Arial" panose="020B0604020202020204" pitchFamily="34" charset="0"/>
              <a:buChar char="•"/>
              <a:defRPr/>
            </a:pPr>
            <a:r>
              <a:rPr lang="zh-CN" altLang="en-US" sz="2400" noProof="1"/>
              <a:t>重大生态保护和修复工程进展顺利，森林覆盖率持续提高。</a:t>
            </a:r>
            <a:endParaRPr lang="zh-CN" altLang="en-US" sz="2400" noProof="1"/>
          </a:p>
          <a:p>
            <a:pPr>
              <a:lnSpc>
                <a:spcPct val="90000"/>
              </a:lnSpc>
              <a:buFont typeface="Arial" panose="020B0604020202020204" pitchFamily="34" charset="0"/>
              <a:buChar char="•"/>
              <a:defRPr/>
            </a:pPr>
            <a:r>
              <a:rPr lang="zh-CN" altLang="en-US" sz="2400" noProof="1"/>
              <a:t>生态环境治理明显加强，环境状况得到改善。</a:t>
            </a:r>
            <a:endParaRPr lang="zh-CN" altLang="en-US" sz="2400" noProof="1"/>
          </a:p>
          <a:p>
            <a:pPr>
              <a:lnSpc>
                <a:spcPct val="90000"/>
              </a:lnSpc>
              <a:buFont typeface="Arial" panose="020B0604020202020204" pitchFamily="34" charset="0"/>
              <a:buChar char="•"/>
              <a:defRPr/>
            </a:pPr>
            <a:r>
              <a:rPr lang="zh-CN" altLang="en-US" sz="2400" noProof="1"/>
              <a:t>引导应对气候变化国际合作，成为全球生态文明建设的重要参与者、贡献者、引领者。 </a:t>
            </a:r>
            <a:endParaRPr lang="zh-CN" altLang="en-US" sz="2400" noProof="1"/>
          </a:p>
        </p:txBody>
      </p:sp>
      <p:sp>
        <p:nvSpPr>
          <p:cNvPr id="683011" name="灯片编号占位符 1"/>
          <p:cNvSpPr>
            <a:spLocks noGrp="1"/>
          </p:cNvSpPr>
          <p:nvPr>
            <p:ph type="sldNum" sz="quarter" idx="12"/>
          </p:nvPr>
        </p:nvSpPr>
        <p:spPr>
          <a:noFill/>
        </p:spPr>
        <p:txBody>
          <a:bodyPr/>
          <a:lstStyle/>
          <a:p>
            <a:fld id="{F26B4E22-8C99-4DE4-99F4-2CE13CB11201}"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blinds(horizontal)">
                                      <p:cBhvr>
                                        <p:cTn id="7" dur="500"/>
                                        <p:tgtEl>
                                          <p:spTgt spid="8499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4995">
                                            <p:txEl>
                                              <p:pRg st="1" end="1"/>
                                            </p:txEl>
                                          </p:spTgt>
                                        </p:tgtEl>
                                        <p:attrNameLst>
                                          <p:attrName>style.visibility</p:attrName>
                                        </p:attrNameLst>
                                      </p:cBhvr>
                                      <p:to>
                                        <p:strVal val="visible"/>
                                      </p:to>
                                    </p:set>
                                    <p:animEffect transition="in" filter="blinds(horizontal)">
                                      <p:cBhvr>
                                        <p:cTn id="10" dur="500"/>
                                        <p:tgtEl>
                                          <p:spTgt spid="8499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4995">
                                            <p:txEl>
                                              <p:pRg st="2" end="2"/>
                                            </p:txEl>
                                          </p:spTgt>
                                        </p:tgtEl>
                                        <p:attrNameLst>
                                          <p:attrName>style.visibility</p:attrName>
                                        </p:attrNameLst>
                                      </p:cBhvr>
                                      <p:to>
                                        <p:strVal val="visible"/>
                                      </p:to>
                                    </p:set>
                                    <p:animEffect transition="in" filter="blinds(horizontal)">
                                      <p:cBhvr>
                                        <p:cTn id="13" dur="500"/>
                                        <p:tgtEl>
                                          <p:spTgt spid="8499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4995">
                                            <p:txEl>
                                              <p:pRg st="3" end="3"/>
                                            </p:txEl>
                                          </p:spTgt>
                                        </p:tgtEl>
                                        <p:attrNameLst>
                                          <p:attrName>style.visibility</p:attrName>
                                        </p:attrNameLst>
                                      </p:cBhvr>
                                      <p:to>
                                        <p:strVal val="visible"/>
                                      </p:to>
                                    </p:set>
                                    <p:animEffect transition="in" filter="blinds(horizontal)">
                                      <p:cBhvr>
                                        <p:cTn id="16" dur="500"/>
                                        <p:tgtEl>
                                          <p:spTgt spid="8499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4995">
                                            <p:txEl>
                                              <p:pRg st="4" end="4"/>
                                            </p:txEl>
                                          </p:spTgt>
                                        </p:tgtEl>
                                        <p:attrNameLst>
                                          <p:attrName>style.visibility</p:attrName>
                                        </p:attrNameLst>
                                      </p:cBhvr>
                                      <p:to>
                                        <p:strVal val="visible"/>
                                      </p:to>
                                    </p:set>
                                    <p:animEffect transition="in" filter="blinds(horizontal)">
                                      <p:cBhvr>
                                        <p:cTn id="19" dur="500"/>
                                        <p:tgtEl>
                                          <p:spTgt spid="84995">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84995">
                                            <p:txEl>
                                              <p:pRg st="5" end="5"/>
                                            </p:txEl>
                                          </p:spTgt>
                                        </p:tgtEl>
                                        <p:attrNameLst>
                                          <p:attrName>style.visibility</p:attrName>
                                        </p:attrNameLst>
                                      </p:cBhvr>
                                      <p:to>
                                        <p:strVal val="visible"/>
                                      </p:to>
                                    </p:set>
                                    <p:animEffect transition="in" filter="blinds(horizontal)">
                                      <p:cBhvr>
                                        <p:cTn id="22" dur="500"/>
                                        <p:tgtEl>
                                          <p:spTgt spid="849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标题 86017"/>
          <p:cNvSpPr>
            <a:spLocks noGrp="1"/>
          </p:cNvSpPr>
          <p:nvPr>
            <p:ph type="title"/>
          </p:nvPr>
        </p:nvSpPr>
        <p:spPr/>
        <p:txBody>
          <a:bodyPr/>
          <a:lstStyle/>
          <a:p>
            <a:pPr>
              <a:defRPr/>
            </a:pPr>
            <a:r>
              <a:rPr lang="en-US" altLang="zh-CN" noProof="1"/>
              <a:t>7</a:t>
            </a:r>
            <a:r>
              <a:rPr lang="zh-CN" altLang="en-US" noProof="1"/>
              <a:t>、强军兴军开创新局面</a:t>
            </a:r>
            <a:endParaRPr lang="zh-CN" altLang="en-US" noProof="1"/>
          </a:p>
        </p:txBody>
      </p:sp>
      <p:sp>
        <p:nvSpPr>
          <p:cNvPr id="86019" name="文本占位符 86018"/>
          <p:cNvSpPr>
            <a:spLocks noGrp="1"/>
          </p:cNvSpPr>
          <p:nvPr>
            <p:ph idx="1"/>
          </p:nvPr>
        </p:nvSpPr>
        <p:spPr/>
        <p:txBody>
          <a:bodyPr vert="horz" wrap="square" lIns="91440" tIns="45720" rIns="91440" bIns="45720" numCol="1" anchor="t" anchorCtr="0" compatLnSpc="1"/>
          <a:lstStyle/>
          <a:p>
            <a:pPr>
              <a:lnSpc>
                <a:spcPct val="80000"/>
              </a:lnSpc>
            </a:pPr>
            <a:r>
              <a:rPr lang="zh-CN" altLang="en-US" sz="2400" noProof="1" smtClean="0">
                <a:solidFill>
                  <a:srgbClr val="FF0000"/>
                </a:solidFill>
                <a:effectLst>
                  <a:outerShdw blurRad="38100" dist="38100" dir="2700000" algn="tl">
                    <a:srgbClr val="C0C0C0"/>
                  </a:outerShdw>
                </a:effectLst>
                <a:latin typeface="仿宋_GB2312" pitchFamily="49" charset="-122"/>
              </a:rPr>
              <a:t>强国必须强军！</a:t>
            </a:r>
            <a:endParaRPr lang="zh-CN" altLang="en-US" sz="2400" noProof="1" smtClean="0">
              <a:solidFill>
                <a:srgbClr val="FF0000"/>
              </a:solidFill>
              <a:effectLst>
                <a:outerShdw blurRad="38100" dist="38100" dir="2700000" algn="tl">
                  <a:srgbClr val="C0C0C0"/>
                </a:outerShdw>
              </a:effectLst>
              <a:latin typeface="仿宋_GB2312" pitchFamily="49" charset="-122"/>
            </a:endParaRPr>
          </a:p>
          <a:p>
            <a:pPr>
              <a:lnSpc>
                <a:spcPct val="80000"/>
              </a:lnSpc>
            </a:pPr>
            <a:r>
              <a:rPr lang="zh-CN" altLang="en-US" sz="1800" noProof="1" smtClean="0">
                <a:effectLst>
                  <a:outerShdw blurRad="38100" dist="38100" dir="2700000" algn="tl">
                    <a:srgbClr val="C0C0C0"/>
                  </a:outerShdw>
                </a:effectLst>
                <a:latin typeface="仿宋_GB2312" pitchFamily="49" charset="-122"/>
              </a:rPr>
              <a:t>五年来，我国着眼于实现中国梦强军梦，制定新形势下军事战略方针，全力推进国防和军队现代化。</a:t>
            </a:r>
            <a:r>
              <a:rPr lang="zh-CN" altLang="en-US" sz="1800" noProof="1" smtClean="0">
                <a:effectLst>
                  <a:outerShdw blurRad="38100" dist="38100" dir="2700000" algn="tl">
                    <a:srgbClr val="C0C0C0"/>
                  </a:outerShdw>
                </a:effectLst>
              </a:rPr>
              <a:t>强军兴军开创新局面。着眼于实现中国梦强军梦，制定新形势下军事战略方针，全力推进国防和军队现代化。</a:t>
            </a:r>
            <a:r>
              <a:rPr lang="zh-CN" altLang="en-US" sz="1800" noProof="1" smtClean="0">
                <a:solidFill>
                  <a:srgbClr val="FF0000"/>
                </a:solidFill>
                <a:effectLst>
                  <a:outerShdw blurRad="38100" dist="38100" dir="2700000" algn="tl">
                    <a:srgbClr val="C0C0C0"/>
                  </a:outerShdw>
                </a:effectLst>
              </a:rPr>
              <a:t>召开古田全军政治工作会议，恢复和发扬我党我军光荣传统和优良作风，人民军队政治生态得到有效治理。国防和军队改革取得历史性突破，形成军委管总、战区主战、军种主建新格局，人民军队组织架构和力量体系实现革命性重塑。</a:t>
            </a:r>
            <a:r>
              <a:rPr lang="zh-CN" altLang="en-US" sz="1800" noProof="1" smtClean="0">
                <a:effectLst>
                  <a:outerShdw blurRad="38100" dist="38100" dir="2700000" algn="tl">
                    <a:srgbClr val="C0C0C0"/>
                  </a:outerShdw>
                </a:effectLst>
              </a:rPr>
              <a:t>加强练兵备战，有效遂行海上维权、反恐维稳、抢险救灾、国际维和、亚丁湾护航、人道主义救援等重大任务，武器装备加快发展，军事斗争准备取得重大进展。</a:t>
            </a:r>
            <a:r>
              <a:rPr lang="zh-CN" altLang="en-US" sz="1800" noProof="1" smtClean="0">
                <a:solidFill>
                  <a:srgbClr val="FF0000"/>
                </a:solidFill>
                <a:effectLst>
                  <a:outerShdw blurRad="38100" dist="38100" dir="2700000" algn="tl">
                    <a:srgbClr val="C0C0C0"/>
                  </a:outerShdw>
                </a:effectLst>
              </a:rPr>
              <a:t>人民军队在中国特色强军之路上迈出坚定步伐。 </a:t>
            </a:r>
            <a:endParaRPr lang="zh-CN" altLang="en-US" sz="1800" noProof="1" smtClean="0">
              <a:solidFill>
                <a:srgbClr val="FF0000"/>
              </a:solidFill>
              <a:effectLst>
                <a:outerShdw blurRad="38100" dist="38100" dir="2700000" algn="tl">
                  <a:srgbClr val="C0C0C0"/>
                </a:outerShdw>
              </a:effectLst>
              <a:latin typeface="仿宋_GB2312" pitchFamily="49" charset="-122"/>
            </a:endParaRPr>
          </a:p>
          <a:p>
            <a:pPr>
              <a:lnSpc>
                <a:spcPct val="80000"/>
              </a:lnSpc>
            </a:pPr>
            <a:r>
              <a:rPr lang="en-US" altLang="zh-CN" sz="2400" smtClean="0">
                <a:effectLst>
                  <a:outerShdw blurRad="38100" dist="38100" dir="2700000" algn="tl">
                    <a:srgbClr val="C0C0C0"/>
                  </a:outerShdw>
                </a:effectLst>
                <a:latin typeface="仿宋_GB2312" pitchFamily="49" charset="-122"/>
              </a:rPr>
              <a:t>新</a:t>
            </a:r>
            <a:r>
              <a:rPr lang="zh-CN" altLang="en-US" sz="2400" noProof="1" smtClean="0">
                <a:effectLst>
                  <a:outerShdw blurRad="38100" dist="38100" dir="2700000" algn="tl">
                    <a:srgbClr val="C0C0C0"/>
                  </a:outerShdw>
                </a:effectLst>
                <a:latin typeface="仿宋_GB2312" pitchFamily="49" charset="-122"/>
              </a:rPr>
              <a:t>古田会议</a:t>
            </a:r>
            <a:endParaRPr lang="zh-CN" altLang="en-US" sz="2400" noProof="1" smtClean="0">
              <a:effectLst>
                <a:outerShdw blurRad="38100" dist="38100" dir="2700000" algn="tl">
                  <a:srgbClr val="C0C0C0"/>
                </a:outerShdw>
              </a:effectLst>
              <a:latin typeface="仿宋_GB2312" pitchFamily="49" charset="-122"/>
            </a:endParaRPr>
          </a:p>
          <a:p>
            <a:pPr>
              <a:lnSpc>
                <a:spcPct val="80000"/>
              </a:lnSpc>
            </a:pPr>
            <a:r>
              <a:rPr lang="zh-CN" altLang="en-US" sz="2400" noProof="1" smtClean="0">
                <a:effectLst>
                  <a:outerShdw blurRad="38100" dist="38100" dir="2700000" algn="tl">
                    <a:srgbClr val="C0C0C0"/>
                  </a:outerShdw>
                </a:effectLst>
              </a:rPr>
              <a:t>五大战区：东南西北中</a:t>
            </a:r>
            <a:endParaRPr lang="zh-CN" altLang="en-US" sz="2400" noProof="1" smtClean="0">
              <a:effectLst>
                <a:outerShdw blurRad="38100" dist="38100" dir="2700000" algn="tl">
                  <a:srgbClr val="C0C0C0"/>
                </a:outerShdw>
              </a:effectLst>
            </a:endParaRPr>
          </a:p>
          <a:p>
            <a:pPr>
              <a:lnSpc>
                <a:spcPct val="80000"/>
              </a:lnSpc>
            </a:pPr>
            <a:r>
              <a:rPr lang="zh-CN" altLang="en-US" sz="2400" noProof="1" smtClean="0">
                <a:effectLst>
                  <a:outerShdw blurRad="38100" dist="38100" dir="2700000" algn="tl">
                    <a:srgbClr val="C0C0C0"/>
                  </a:outerShdw>
                </a:effectLst>
              </a:rPr>
              <a:t>招之即来、来之能战、战之能胜</a:t>
            </a:r>
            <a:endParaRPr lang="zh-CN" altLang="en-US" sz="2400" noProof="1" smtClean="0">
              <a:effectLst>
                <a:outerShdw blurRad="38100" dist="38100" dir="2700000" algn="tl">
                  <a:srgbClr val="C0C0C0"/>
                </a:outerShdw>
              </a:effectLst>
            </a:endParaRPr>
          </a:p>
          <a:p>
            <a:pPr>
              <a:lnSpc>
                <a:spcPct val="80000"/>
              </a:lnSpc>
            </a:pPr>
            <a:r>
              <a:rPr lang="zh-CN" altLang="en-US" sz="2400" noProof="1" smtClean="0">
                <a:effectLst>
                  <a:outerShdw blurRad="38100" dist="38100" dir="2700000" algn="tl">
                    <a:srgbClr val="C0C0C0"/>
                  </a:outerShdw>
                </a:effectLst>
              </a:rPr>
              <a:t>六大兵种：陆海空火战联</a:t>
            </a:r>
            <a:endParaRPr lang="zh-CN" altLang="en-US" sz="2400" noProof="1" smtClean="0">
              <a:effectLst>
                <a:outerShdw blurRad="38100" dist="38100" dir="2700000" algn="tl">
                  <a:srgbClr val="C0C0C0"/>
                </a:outerShdw>
              </a:effectLst>
            </a:endParaRPr>
          </a:p>
          <a:p>
            <a:pPr>
              <a:lnSpc>
                <a:spcPct val="80000"/>
              </a:lnSpc>
            </a:pPr>
            <a:r>
              <a:rPr lang="zh-CN" altLang="zh-CN" sz="2400" noProof="1" smtClean="0">
                <a:effectLst>
                  <a:outerShdw blurRad="38100" dist="38100" dir="2700000" algn="tl">
                    <a:srgbClr val="C0C0C0"/>
                  </a:outerShdw>
                </a:effectLst>
              </a:rPr>
              <a:t>18-13;71-83</a:t>
            </a:r>
            <a:r>
              <a:rPr lang="zh-CN" altLang="en-US" sz="2400" smtClean="0">
                <a:effectLst>
                  <a:outerShdw blurRad="38100" dist="38100" dir="2700000" algn="tl">
                    <a:srgbClr val="C0C0C0"/>
                  </a:outerShdw>
                </a:effectLst>
              </a:rPr>
              <a:t>集团</a:t>
            </a:r>
            <a:r>
              <a:rPr lang="en-US" sz="2400" smtClean="0">
                <a:effectLst>
                  <a:outerShdw blurRad="38100" dist="38100" dir="2700000" algn="tl">
                    <a:srgbClr val="C0C0C0"/>
                  </a:outerShdw>
                </a:effectLst>
              </a:rPr>
              <a:t>军</a:t>
            </a:r>
            <a:endParaRPr lang="en-US" sz="2400" smtClean="0">
              <a:effectLst>
                <a:outerShdw blurRad="38100" dist="38100" dir="2700000" algn="tl">
                  <a:srgbClr val="C0C0C0"/>
                </a:outerShdw>
              </a:effectLst>
            </a:endParaRPr>
          </a:p>
        </p:txBody>
      </p:sp>
      <p:sp>
        <p:nvSpPr>
          <p:cNvPr id="685059" name="灯片编号占位符 1"/>
          <p:cNvSpPr>
            <a:spLocks noGrp="1"/>
          </p:cNvSpPr>
          <p:nvPr>
            <p:ph type="sldNum" sz="quarter" idx="12"/>
          </p:nvPr>
        </p:nvSpPr>
        <p:spPr>
          <a:noFill/>
        </p:spPr>
        <p:txBody>
          <a:bodyPr/>
          <a:lstStyle/>
          <a:p>
            <a:fld id="{04A452FF-19CF-47C3-9532-FE7CB71CD669}"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6019">
                                            <p:txEl>
                                              <p:pRg st="2" end="2"/>
                                            </p:txEl>
                                          </p:spTgt>
                                        </p:tgtEl>
                                        <p:attrNameLst>
                                          <p:attrName>style.visibility</p:attrName>
                                        </p:attrNameLst>
                                      </p:cBhvr>
                                      <p:to>
                                        <p:strVal val="visible"/>
                                      </p:to>
                                    </p:set>
                                    <p:animEffect transition="in" filter="blinds(horizontal)">
                                      <p:cBhvr>
                                        <p:cTn id="7" dur="500"/>
                                        <p:tgtEl>
                                          <p:spTgt spid="860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6019">
                                            <p:txEl>
                                              <p:pRg st="3" end="3"/>
                                            </p:txEl>
                                          </p:spTgt>
                                        </p:tgtEl>
                                        <p:attrNameLst>
                                          <p:attrName>style.visibility</p:attrName>
                                        </p:attrNameLst>
                                      </p:cBhvr>
                                      <p:to>
                                        <p:strVal val="visible"/>
                                      </p:to>
                                    </p:set>
                                    <p:animEffect transition="in" filter="blinds(horizontal)">
                                      <p:cBhvr>
                                        <p:cTn id="12" dur="500"/>
                                        <p:tgtEl>
                                          <p:spTgt spid="8601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6019">
                                            <p:txEl>
                                              <p:pRg st="4" end="4"/>
                                            </p:txEl>
                                          </p:spTgt>
                                        </p:tgtEl>
                                        <p:attrNameLst>
                                          <p:attrName>style.visibility</p:attrName>
                                        </p:attrNameLst>
                                      </p:cBhvr>
                                      <p:to>
                                        <p:strVal val="visible"/>
                                      </p:to>
                                    </p:set>
                                    <p:animEffect transition="in" filter="blinds(horizontal)">
                                      <p:cBhvr>
                                        <p:cTn id="17" dur="500"/>
                                        <p:tgtEl>
                                          <p:spTgt spid="860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6019">
                                            <p:txEl>
                                              <p:pRg st="5" end="5"/>
                                            </p:txEl>
                                          </p:spTgt>
                                        </p:tgtEl>
                                        <p:attrNameLst>
                                          <p:attrName>style.visibility</p:attrName>
                                        </p:attrNameLst>
                                      </p:cBhvr>
                                      <p:to>
                                        <p:strVal val="visible"/>
                                      </p:to>
                                    </p:set>
                                    <p:animEffect transition="in" filter="blinds(horizontal)">
                                      <p:cBhvr>
                                        <p:cTn id="22" dur="500"/>
                                        <p:tgtEl>
                                          <p:spTgt spid="8601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6019">
                                            <p:txEl>
                                              <p:pRg st="6" end="6"/>
                                            </p:txEl>
                                          </p:spTgt>
                                        </p:tgtEl>
                                        <p:attrNameLst>
                                          <p:attrName>style.visibility</p:attrName>
                                        </p:attrNameLst>
                                      </p:cBhvr>
                                      <p:to>
                                        <p:strVal val="visible"/>
                                      </p:to>
                                    </p:set>
                                    <p:animEffect transition="in" filter="blinds(horizontal)">
                                      <p:cBhvr>
                                        <p:cTn id="27" dur="500"/>
                                        <p:tgtEl>
                                          <p:spTgt spid="860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标题 87041"/>
          <p:cNvSpPr>
            <a:spLocks noGrp="1"/>
          </p:cNvSpPr>
          <p:nvPr>
            <p:ph type="title"/>
          </p:nvPr>
        </p:nvSpPr>
        <p:spPr/>
        <p:txBody>
          <a:bodyPr/>
          <a:lstStyle/>
          <a:p>
            <a:pPr>
              <a:defRPr/>
            </a:pPr>
            <a:r>
              <a:rPr lang="en-US" altLang="zh-CN" noProof="1"/>
              <a:t>8</a:t>
            </a:r>
            <a:r>
              <a:rPr lang="zh-CN" altLang="en-US" noProof="1"/>
              <a:t>、港澳台工作取得新进展</a:t>
            </a:r>
            <a:endParaRPr lang="zh-CN" altLang="en-US" noProof="1"/>
          </a:p>
        </p:txBody>
      </p:sp>
      <p:sp>
        <p:nvSpPr>
          <p:cNvPr id="87043" name="文本占位符 87042"/>
          <p:cNvSpPr>
            <a:spLocks noGrp="1"/>
          </p:cNvSpPr>
          <p:nvPr>
            <p:ph idx="1"/>
          </p:nvPr>
        </p:nvSpPr>
        <p:spPr/>
        <p:txBody>
          <a:bodyPr/>
          <a:lstStyle/>
          <a:p>
            <a:pPr>
              <a:lnSpc>
                <a:spcPct val="90000"/>
              </a:lnSpc>
              <a:buFont typeface="Arial" panose="020B0604020202020204" pitchFamily="34" charset="0"/>
              <a:buChar char="•"/>
              <a:defRPr/>
            </a:pPr>
            <a:r>
              <a:rPr lang="zh-CN" altLang="en-US" sz="2800" noProof="1"/>
              <a:t>全面准确贯彻“一国两制”方针，牢牢掌握宪法和基本法赋予的中央对</a:t>
            </a:r>
            <a:r>
              <a:rPr lang="zh-CN" altLang="en-US" sz="2800" noProof="1">
                <a:solidFill>
                  <a:srgbClr val="FF0000"/>
                </a:solidFill>
              </a:rPr>
              <a:t>香港、澳门</a:t>
            </a:r>
            <a:r>
              <a:rPr lang="zh-CN" altLang="en-US" sz="2800" noProof="1"/>
              <a:t>全面管治权，深化内地和港澳地区交流合作，保持香港、澳门繁荣稳定。</a:t>
            </a:r>
            <a:endParaRPr lang="zh-CN" altLang="en-US" sz="2800" noProof="1"/>
          </a:p>
          <a:p>
            <a:pPr>
              <a:lnSpc>
                <a:spcPct val="90000"/>
              </a:lnSpc>
              <a:buFont typeface="Arial" panose="020B0604020202020204" pitchFamily="34" charset="0"/>
              <a:buChar char="•"/>
              <a:defRPr/>
            </a:pPr>
            <a:r>
              <a:rPr lang="zh-CN" altLang="en-US" sz="2800" noProof="1"/>
              <a:t>坚持一个中国原则和“</a:t>
            </a:r>
            <a:r>
              <a:rPr lang="zh-CN" altLang="en-US" sz="2800" noProof="1">
                <a:solidFill>
                  <a:srgbClr val="FF0000"/>
                </a:solidFill>
              </a:rPr>
              <a:t>九二共识</a:t>
            </a:r>
            <a:r>
              <a:rPr lang="zh-CN" altLang="en-US" sz="2800" noProof="1"/>
              <a:t>”，推动两岸关系和平发展，加强两岸经济文化交流合作，实现两岸领导人历史性会晤。妥善应对台湾局势变化，坚决反对和遏制“台独”分裂势力，有力维护台海和平稳定。</a:t>
            </a:r>
            <a:endParaRPr lang="zh-CN" altLang="en-US" sz="2800" noProof="1"/>
          </a:p>
        </p:txBody>
      </p:sp>
      <p:sp>
        <p:nvSpPr>
          <p:cNvPr id="687107" name="灯片编号占位符 1"/>
          <p:cNvSpPr>
            <a:spLocks noGrp="1"/>
          </p:cNvSpPr>
          <p:nvPr>
            <p:ph type="sldNum" sz="quarter" idx="12"/>
          </p:nvPr>
        </p:nvSpPr>
        <p:spPr>
          <a:noFill/>
        </p:spPr>
        <p:txBody>
          <a:bodyPr/>
          <a:lstStyle/>
          <a:p>
            <a:fld id="{314A5F23-E88E-45F2-BF06-ABC689A766E6}"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blinds(horizontal)">
                                      <p:cBhvr>
                                        <p:cTn id="7" dur="500"/>
                                        <p:tgtEl>
                                          <p:spTgt spid="8704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7043">
                                            <p:txEl>
                                              <p:pRg st="1" end="1"/>
                                            </p:txEl>
                                          </p:spTgt>
                                        </p:tgtEl>
                                        <p:attrNameLst>
                                          <p:attrName>style.visibility</p:attrName>
                                        </p:attrNameLst>
                                      </p:cBhvr>
                                      <p:to>
                                        <p:strVal val="visible"/>
                                      </p:to>
                                    </p:set>
                                    <p:animEffect transition="in" filter="blinds(horizontal)">
                                      <p:cBhvr>
                                        <p:cTn id="10" dur="500"/>
                                        <p:tgtEl>
                                          <p:spTgt spid="87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标题 88065"/>
          <p:cNvSpPr>
            <a:spLocks noGrp="1"/>
          </p:cNvSpPr>
          <p:nvPr>
            <p:ph type="title"/>
          </p:nvPr>
        </p:nvSpPr>
        <p:spPr/>
        <p:txBody>
          <a:bodyPr/>
          <a:lstStyle/>
          <a:p>
            <a:pPr>
              <a:defRPr/>
            </a:pPr>
            <a:r>
              <a:rPr lang="en-US" altLang="zh-CN" noProof="1"/>
              <a:t>9</a:t>
            </a:r>
            <a:r>
              <a:rPr lang="zh-CN" altLang="en-US" noProof="1"/>
              <a:t>、全方位外交布局深入展开</a:t>
            </a:r>
            <a:endParaRPr lang="zh-CN" altLang="en-US" noProof="1"/>
          </a:p>
        </p:txBody>
      </p:sp>
      <p:sp>
        <p:nvSpPr>
          <p:cNvPr id="88067" name="文本占位符 88066"/>
          <p:cNvSpPr>
            <a:spLocks noGrp="1"/>
          </p:cNvSpPr>
          <p:nvPr>
            <p:ph idx="1"/>
          </p:nvPr>
        </p:nvSpPr>
        <p:spPr/>
        <p:txBody>
          <a:bodyPr/>
          <a:lstStyle/>
          <a:p>
            <a:pPr>
              <a:lnSpc>
                <a:spcPct val="80000"/>
              </a:lnSpc>
              <a:buFont typeface="Arial" panose="020B0604020202020204" pitchFamily="34" charset="0"/>
              <a:buChar char="•"/>
              <a:defRPr/>
            </a:pPr>
            <a:r>
              <a:rPr lang="zh-CN" altLang="en-US" sz="2800" noProof="1"/>
              <a:t>全面推进中国特色大国外交，形成全方位、多层次、立体化的外交布局，为我国发展营造了良好外部条件。</a:t>
            </a:r>
            <a:endParaRPr lang="zh-CN" altLang="en-US" sz="2800" noProof="1"/>
          </a:p>
          <a:p>
            <a:pPr>
              <a:lnSpc>
                <a:spcPct val="80000"/>
              </a:lnSpc>
              <a:buFont typeface="Arial" panose="020B0604020202020204" pitchFamily="34" charset="0"/>
              <a:buChar char="•"/>
              <a:defRPr/>
            </a:pPr>
            <a:r>
              <a:rPr lang="zh-CN" altLang="en-US" sz="2800" noProof="1"/>
              <a:t>实施共建“</a:t>
            </a:r>
            <a:r>
              <a:rPr lang="zh-CN" altLang="en-US" sz="2800" noProof="1">
                <a:solidFill>
                  <a:srgbClr val="FF0000"/>
                </a:solidFill>
                <a:effectLst>
                  <a:outerShdw blurRad="38100" dist="38100" dir="2700000">
                    <a:srgbClr val="000000"/>
                  </a:outerShdw>
                </a:effectLst>
              </a:rPr>
              <a:t>一带一路</a:t>
            </a:r>
            <a:r>
              <a:rPr lang="zh-CN" altLang="en-US" sz="2800" noProof="1"/>
              <a:t>”倡议，发起创办亚洲基础设施投资银行，设立丝路基金，举办首届“一带一路”国际合作高峰论坛、亚太经合组织领导人非正式会议、二十国集团领导人杭州峰会、金砖国家领导人厦门会晤、亚信峰会。</a:t>
            </a:r>
            <a:endParaRPr lang="zh-CN" altLang="en-US" sz="2800" noProof="1"/>
          </a:p>
          <a:p>
            <a:pPr>
              <a:lnSpc>
                <a:spcPct val="80000"/>
              </a:lnSpc>
              <a:buFont typeface="Arial" panose="020B0604020202020204" pitchFamily="34" charset="0"/>
              <a:buChar char="•"/>
              <a:defRPr/>
            </a:pPr>
            <a:r>
              <a:rPr lang="zh-CN" altLang="en-US" sz="2800" noProof="1"/>
              <a:t>倡导构建</a:t>
            </a:r>
            <a:r>
              <a:rPr lang="zh-CN" altLang="en-US" sz="2800" u="sng" noProof="1">
                <a:solidFill>
                  <a:srgbClr val="FF0000"/>
                </a:solidFill>
                <a:effectLst>
                  <a:outerShdw blurRad="38100" dist="38100" dir="2700000">
                    <a:srgbClr val="000000"/>
                  </a:outerShdw>
                </a:effectLst>
              </a:rPr>
              <a:t>人类命运共同体</a:t>
            </a:r>
            <a:r>
              <a:rPr lang="zh-CN" altLang="en-US" sz="2800" noProof="1"/>
              <a:t>，促进全球治理体系变革。</a:t>
            </a:r>
            <a:endParaRPr lang="zh-CN" altLang="en-US" sz="2800" noProof="1"/>
          </a:p>
          <a:p>
            <a:pPr>
              <a:lnSpc>
                <a:spcPct val="80000"/>
              </a:lnSpc>
              <a:buFont typeface="Arial" panose="020B0604020202020204" pitchFamily="34" charset="0"/>
              <a:buChar char="•"/>
              <a:defRPr/>
            </a:pPr>
            <a:r>
              <a:rPr lang="zh-CN" altLang="en-US" sz="2800" noProof="1"/>
              <a:t>我国</a:t>
            </a:r>
            <a:r>
              <a:rPr lang="zh-CN" altLang="en-US" sz="2800" u="sng" noProof="1">
                <a:solidFill>
                  <a:srgbClr val="FF0000"/>
                </a:solidFill>
                <a:effectLst>
                  <a:outerShdw blurRad="38100" dist="38100" dir="2700000">
                    <a:srgbClr val="000000"/>
                  </a:outerShdw>
                </a:effectLst>
              </a:rPr>
              <a:t>国际影响力、感召力、塑造力</a:t>
            </a:r>
            <a:r>
              <a:rPr lang="zh-CN" altLang="en-US" sz="2800" noProof="1"/>
              <a:t>进一步提高，为世界和平与发展作出新的重大贡献。</a:t>
            </a:r>
            <a:endParaRPr lang="zh-CN" altLang="en-US" sz="2800" noProof="1"/>
          </a:p>
        </p:txBody>
      </p:sp>
      <p:sp>
        <p:nvSpPr>
          <p:cNvPr id="688131" name="灯片编号占位符 1"/>
          <p:cNvSpPr>
            <a:spLocks noGrp="1"/>
          </p:cNvSpPr>
          <p:nvPr>
            <p:ph type="sldNum" sz="quarter" idx="12"/>
          </p:nvPr>
        </p:nvSpPr>
        <p:spPr>
          <a:noFill/>
        </p:spPr>
        <p:txBody>
          <a:bodyPr/>
          <a:lstStyle/>
          <a:p>
            <a:fld id="{3C5B4F9D-99EB-4FE7-8FA6-6A01D7805FE7}"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blinds(horizontal)">
                                      <p:cBhvr>
                                        <p:cTn id="7" dur="500"/>
                                        <p:tgtEl>
                                          <p:spTgt spid="8806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8067">
                                            <p:txEl>
                                              <p:pRg st="1" end="1"/>
                                            </p:txEl>
                                          </p:spTgt>
                                        </p:tgtEl>
                                        <p:attrNameLst>
                                          <p:attrName>style.visibility</p:attrName>
                                        </p:attrNameLst>
                                      </p:cBhvr>
                                      <p:to>
                                        <p:strVal val="visible"/>
                                      </p:to>
                                    </p:set>
                                    <p:animEffect transition="in" filter="blinds(horizontal)">
                                      <p:cBhvr>
                                        <p:cTn id="10" dur="500"/>
                                        <p:tgtEl>
                                          <p:spTgt spid="8806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8067">
                                            <p:txEl>
                                              <p:pRg st="2" end="2"/>
                                            </p:txEl>
                                          </p:spTgt>
                                        </p:tgtEl>
                                        <p:attrNameLst>
                                          <p:attrName>style.visibility</p:attrName>
                                        </p:attrNameLst>
                                      </p:cBhvr>
                                      <p:to>
                                        <p:strVal val="visible"/>
                                      </p:to>
                                    </p:set>
                                    <p:animEffect transition="in" filter="blinds(horizontal)">
                                      <p:cBhvr>
                                        <p:cTn id="13" dur="500"/>
                                        <p:tgtEl>
                                          <p:spTgt spid="8806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8067">
                                            <p:txEl>
                                              <p:pRg st="3" end="3"/>
                                            </p:txEl>
                                          </p:spTgt>
                                        </p:tgtEl>
                                        <p:attrNameLst>
                                          <p:attrName>style.visibility</p:attrName>
                                        </p:attrNameLst>
                                      </p:cBhvr>
                                      <p:to>
                                        <p:strVal val="visible"/>
                                      </p:to>
                                    </p:set>
                                    <p:animEffect transition="in" filter="blinds(horizontal)">
                                      <p:cBhvr>
                                        <p:cTn id="16" dur="500"/>
                                        <p:tgtEl>
                                          <p:spTgt spid="880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文本占位符 89090"/>
          <p:cNvSpPr>
            <a:spLocks noGrp="1"/>
          </p:cNvSpPr>
          <p:nvPr>
            <p:ph idx="1"/>
          </p:nvPr>
        </p:nvSpPr>
        <p:spPr>
          <a:xfrm>
            <a:off x="456883" y="1513840"/>
            <a:ext cx="8229600" cy="4641850"/>
          </a:xfrm>
        </p:spPr>
        <p:txBody>
          <a:bodyPr/>
          <a:lstStyle/>
          <a:p>
            <a:pPr>
              <a:lnSpc>
                <a:spcPct val="80000"/>
              </a:lnSpc>
              <a:buFont typeface="Arial" panose="020B0604020202020204" pitchFamily="34" charset="0"/>
              <a:buChar char="•"/>
              <a:defRPr/>
            </a:pPr>
            <a:r>
              <a:rPr lang="zh-CN" altLang="en-US" sz="2400" noProof="1"/>
              <a:t>全面加强党的领导和党的建设，坚决改变管党治党宽松软状况。</a:t>
            </a:r>
            <a:endParaRPr lang="zh-CN" altLang="en-US" sz="2400" noProof="1"/>
          </a:p>
          <a:p>
            <a:pPr>
              <a:lnSpc>
                <a:spcPct val="80000"/>
              </a:lnSpc>
              <a:buFont typeface="Arial" panose="020B0604020202020204" pitchFamily="34" charset="0"/>
              <a:buChar char="•"/>
              <a:defRPr/>
            </a:pPr>
            <a:endParaRPr lang="zh-CN" altLang="en-US" sz="2000" noProof="1"/>
          </a:p>
          <a:p>
            <a:pPr>
              <a:lnSpc>
                <a:spcPct val="80000"/>
              </a:lnSpc>
              <a:buFont typeface="Arial" panose="020B0604020202020204" pitchFamily="34" charset="0"/>
              <a:buChar char="•"/>
              <a:defRPr/>
            </a:pPr>
            <a:r>
              <a:rPr lang="zh-CN" altLang="en-US" sz="1800" noProof="1"/>
              <a:t>推动全党尊崇党章，增强</a:t>
            </a:r>
            <a:r>
              <a:rPr lang="zh-CN" altLang="en-US" sz="1800" u="sng" noProof="1">
                <a:solidFill>
                  <a:srgbClr val="FF0000"/>
                </a:solidFill>
                <a:effectLst>
                  <a:outerShdw blurRad="38100" dist="38100" dir="2700000">
                    <a:srgbClr val="000000"/>
                  </a:outerShdw>
                </a:effectLst>
              </a:rPr>
              <a:t>政治意识、大局意识、核心意识、看齐意识</a:t>
            </a:r>
            <a:r>
              <a:rPr lang="zh-CN" altLang="en-US" sz="1800" noProof="1"/>
              <a:t>，坚决维护党中央权威和集中统一领导，严明党的政治纪律和政治规矩，层层落实管党治党政治责任</a:t>
            </a:r>
            <a:endParaRPr lang="zh-CN" altLang="en-US" sz="1800" noProof="1"/>
          </a:p>
          <a:p>
            <a:pPr>
              <a:lnSpc>
                <a:spcPct val="80000"/>
              </a:lnSpc>
              <a:buFont typeface="Arial" panose="020B0604020202020204" pitchFamily="34" charset="0"/>
              <a:buChar char="•"/>
              <a:defRPr/>
            </a:pPr>
            <a:r>
              <a:rPr lang="zh-CN" altLang="en-US" sz="1800" noProof="1"/>
              <a:t>坚持照镜子、正衣冠、洗洗澡、治治病的要求，开展党的</a:t>
            </a:r>
            <a:r>
              <a:rPr lang="zh-CN" altLang="en-US" sz="1800" u="sng" noProof="1">
                <a:solidFill>
                  <a:srgbClr val="FF0000"/>
                </a:solidFill>
                <a:effectLst>
                  <a:outerShdw blurRad="38100" dist="38100" dir="2700000">
                    <a:srgbClr val="000000"/>
                  </a:outerShdw>
                </a:effectLst>
              </a:rPr>
              <a:t>群众路线教育实践活动</a:t>
            </a:r>
            <a:r>
              <a:rPr lang="zh-CN" altLang="en-US" sz="1800" noProof="1"/>
              <a:t>和“</a:t>
            </a:r>
            <a:r>
              <a:rPr lang="zh-CN" altLang="en-US" sz="1800" u="sng" noProof="1">
                <a:solidFill>
                  <a:srgbClr val="FF0000"/>
                </a:solidFill>
                <a:effectLst>
                  <a:outerShdw blurRad="38100" dist="38100" dir="2700000">
                    <a:srgbClr val="000000"/>
                  </a:outerShdw>
                </a:effectLst>
              </a:rPr>
              <a:t>三严三实</a:t>
            </a:r>
            <a:r>
              <a:rPr lang="zh-CN" altLang="en-US" sz="1800" noProof="1"/>
              <a:t>”专题教育，推进“</a:t>
            </a:r>
            <a:r>
              <a:rPr lang="zh-CN" altLang="en-US" sz="1800" u="sng" noProof="1">
                <a:solidFill>
                  <a:srgbClr val="FF0000"/>
                </a:solidFill>
                <a:effectLst>
                  <a:outerShdw blurRad="38100" dist="38100" dir="2700000">
                    <a:srgbClr val="000000"/>
                  </a:outerShdw>
                </a:effectLst>
              </a:rPr>
              <a:t>两学一做</a:t>
            </a:r>
            <a:r>
              <a:rPr lang="zh-CN" altLang="en-US" sz="1800" noProof="1"/>
              <a:t>”学习教育常态化制度化，全党理想信念更加坚定、党性更加坚强</a:t>
            </a:r>
            <a:endParaRPr lang="zh-CN" altLang="en-US" sz="1800" noProof="1"/>
          </a:p>
          <a:p>
            <a:pPr>
              <a:lnSpc>
                <a:spcPct val="80000"/>
              </a:lnSpc>
              <a:buFont typeface="Arial" panose="020B0604020202020204" pitchFamily="34" charset="0"/>
              <a:buChar char="•"/>
              <a:defRPr/>
            </a:pPr>
            <a:r>
              <a:rPr lang="zh-CN" altLang="en-US" sz="1800" noProof="1"/>
              <a:t>贯彻新时期</a:t>
            </a:r>
            <a:r>
              <a:rPr lang="zh-CN" altLang="en-US" sz="1800" u="sng" noProof="1">
                <a:solidFill>
                  <a:srgbClr val="FF0000"/>
                </a:solidFill>
                <a:effectLst>
                  <a:outerShdw blurRad="38100" dist="38100" dir="2700000">
                    <a:srgbClr val="000000"/>
                  </a:outerShdw>
                </a:effectLst>
              </a:rPr>
              <a:t>好干部标准</a:t>
            </a:r>
            <a:r>
              <a:rPr lang="zh-CN" altLang="en-US" sz="1800" noProof="1"/>
              <a:t>，选人用人状况和风气明显好转。党的建设制度改革深入推进，党内法规制度体系不断完善</a:t>
            </a:r>
            <a:endParaRPr lang="zh-CN" altLang="en-US" sz="1800" noProof="1"/>
          </a:p>
          <a:p>
            <a:pPr>
              <a:lnSpc>
                <a:spcPct val="80000"/>
              </a:lnSpc>
              <a:buFont typeface="Arial" panose="020B0604020202020204" pitchFamily="34" charset="0"/>
              <a:buChar char="•"/>
              <a:defRPr/>
            </a:pPr>
            <a:r>
              <a:rPr lang="zh-CN" altLang="en-US" sz="1800" noProof="1"/>
              <a:t>把</a:t>
            </a:r>
            <a:r>
              <a:rPr lang="zh-CN" altLang="en-US" sz="1800" u="sng" noProof="1">
                <a:solidFill>
                  <a:srgbClr val="FF0000"/>
                </a:solidFill>
                <a:effectLst>
                  <a:outerShdw blurRad="38100" dist="38100" dir="2700000">
                    <a:srgbClr val="000000"/>
                  </a:outerShdw>
                </a:effectLst>
              </a:rPr>
              <a:t>纪律</a:t>
            </a:r>
            <a:r>
              <a:rPr lang="zh-CN" altLang="en-US" sz="1800" noProof="1"/>
              <a:t>挺在前面，着力解决人民群众反映最强烈、对党的执政基础威胁最大的突出问题。出台中央八项规定，严厉整治</a:t>
            </a:r>
            <a:r>
              <a:rPr lang="zh-CN" altLang="en-US" sz="1800" u="sng" noProof="1">
                <a:solidFill>
                  <a:srgbClr val="FF0000"/>
                </a:solidFill>
                <a:effectLst>
                  <a:outerShdw blurRad="38100" dist="38100" dir="2700000">
                    <a:srgbClr val="000000"/>
                  </a:outerShdw>
                </a:effectLst>
              </a:rPr>
              <a:t>形式主义、官僚主义、享乐主义和奢靡之风</a:t>
            </a:r>
            <a:r>
              <a:rPr lang="zh-CN" altLang="en-US" sz="1800" noProof="1"/>
              <a:t>，坚决反对特权</a:t>
            </a:r>
            <a:endParaRPr lang="zh-CN" altLang="en-US" sz="1800" noProof="1"/>
          </a:p>
          <a:p>
            <a:pPr>
              <a:lnSpc>
                <a:spcPct val="80000"/>
              </a:lnSpc>
              <a:buFont typeface="Arial" panose="020B0604020202020204" pitchFamily="34" charset="0"/>
              <a:buChar char="•"/>
              <a:defRPr/>
            </a:pPr>
            <a:r>
              <a:rPr lang="zh-CN" altLang="en-US" sz="1800" u="sng" noProof="1">
                <a:solidFill>
                  <a:srgbClr val="FF0000"/>
                </a:solidFill>
                <a:effectLst>
                  <a:outerShdw blurRad="38100" dist="38100" dir="2700000">
                    <a:srgbClr val="000000"/>
                  </a:outerShdw>
                </a:effectLst>
              </a:rPr>
              <a:t>巡视利剑</a:t>
            </a:r>
            <a:r>
              <a:rPr lang="zh-CN" altLang="en-US" sz="1800" noProof="1"/>
              <a:t>作用彰显，实现中央和省级党委巡视全覆盖。坚持反腐败无禁区、全覆盖、零容忍，坚定不移“</a:t>
            </a:r>
            <a:r>
              <a:rPr lang="zh-CN" altLang="en-US" sz="1800" u="sng" noProof="1">
                <a:solidFill>
                  <a:srgbClr val="FF0000"/>
                </a:solidFill>
                <a:effectLst>
                  <a:outerShdw blurRad="38100" dist="38100" dir="2700000">
                    <a:srgbClr val="000000"/>
                  </a:outerShdw>
                </a:effectLst>
              </a:rPr>
              <a:t>打虎</a:t>
            </a:r>
            <a:r>
              <a:rPr lang="zh-CN" altLang="en-US" sz="1800" noProof="1"/>
              <a:t>”、“</a:t>
            </a:r>
            <a:r>
              <a:rPr lang="zh-CN" altLang="en-US" sz="1800" u="sng" noProof="1">
                <a:solidFill>
                  <a:srgbClr val="FF0000"/>
                </a:solidFill>
                <a:effectLst>
                  <a:outerShdw blurRad="38100" dist="38100" dir="2700000">
                    <a:srgbClr val="000000"/>
                  </a:outerShdw>
                </a:effectLst>
              </a:rPr>
              <a:t>拍蝇</a:t>
            </a:r>
            <a:r>
              <a:rPr lang="zh-CN" altLang="en-US" sz="1800" noProof="1"/>
              <a:t>”、“</a:t>
            </a:r>
            <a:r>
              <a:rPr lang="zh-CN" altLang="en-US" sz="1800" u="sng" noProof="1">
                <a:solidFill>
                  <a:srgbClr val="FF0000"/>
                </a:solidFill>
                <a:effectLst>
                  <a:outerShdw blurRad="38100" dist="38100" dir="2700000">
                    <a:srgbClr val="000000"/>
                  </a:outerShdw>
                </a:effectLst>
              </a:rPr>
              <a:t>猎狐</a:t>
            </a:r>
            <a:r>
              <a:rPr lang="zh-CN" altLang="en-US" sz="1800" noProof="1"/>
              <a:t>”，不敢腐的目标初步实现，不能腐的笼子越扎越牢，不想腐的堤坝正在构筑，</a:t>
            </a:r>
            <a:r>
              <a:rPr lang="zh-CN" altLang="en-US" sz="1800" u="sng" noProof="1">
                <a:solidFill>
                  <a:srgbClr val="FF0000"/>
                </a:solidFill>
                <a:effectLst>
                  <a:outerShdw blurRad="38100" dist="38100" dir="2700000">
                    <a:srgbClr val="000000"/>
                  </a:outerShdw>
                </a:effectLst>
              </a:rPr>
              <a:t>反腐败斗争压倒性态势已经形成并巩固发展</a:t>
            </a:r>
            <a:endParaRPr lang="zh-CN" altLang="en-US" sz="1800" noProof="1"/>
          </a:p>
        </p:txBody>
      </p:sp>
      <p:sp>
        <p:nvSpPr>
          <p:cNvPr id="689155" name="灯片编号占位符 1"/>
          <p:cNvSpPr>
            <a:spLocks noGrp="1"/>
          </p:cNvSpPr>
          <p:nvPr>
            <p:ph type="sldNum" sz="quarter" idx="12"/>
          </p:nvPr>
        </p:nvSpPr>
        <p:spPr>
          <a:noFill/>
        </p:spPr>
        <p:txBody>
          <a:bodyPr/>
          <a:lstStyle/>
          <a:p>
            <a:fld id="{429B7697-2156-413C-A9D3-8860B3F94DEA}" type="slidenum">
              <a:rPr altLang="en-US" smtClean="0">
                <a:ea typeface="宋体" panose="02010600030101010101" pitchFamily="2" charset="-122"/>
              </a:rPr>
            </a:fld>
            <a:endParaRPr lang="zh-CN" altLang="en-US" smtClean="0">
              <a:ea typeface="宋体" panose="02010600030101010101" pitchFamily="2" charset="-122"/>
            </a:endParaRPr>
          </a:p>
        </p:txBody>
      </p:sp>
      <p:sp>
        <p:nvSpPr>
          <p:cNvPr id="2" name="文本框 1">
            <a:hlinkClick r:id="rId1" action="ppaction://hlinkfile"/>
          </p:cNvPr>
          <p:cNvSpPr txBox="1"/>
          <p:nvPr/>
        </p:nvSpPr>
        <p:spPr>
          <a:xfrm>
            <a:off x="2301240" y="337185"/>
            <a:ext cx="7272020" cy="645160"/>
          </a:xfrm>
          <a:prstGeom prst="rect">
            <a:avLst/>
          </a:prstGeom>
          <a:noFill/>
        </p:spPr>
        <p:txBody>
          <a:bodyPr wrap="square" rtlCol="0">
            <a:spAutoFit/>
          </a:bodyPr>
          <a:p>
            <a:r>
              <a:rPr lang="zh-CN" altLang="en-US" sz="3600" b="1">
                <a:solidFill>
                  <a:srgbClr val="FF1515"/>
                </a:solidFill>
                <a:effectLst>
                  <a:outerShdw blurRad="38100" dist="38100" dir="2700000">
                    <a:srgbClr val="000000"/>
                  </a:outerShdw>
                </a:effectLst>
                <a:latin typeface="+mj-lt"/>
                <a:ea typeface="+mj-ea"/>
                <a:cs typeface="+mj-cs"/>
              </a:rPr>
              <a:t>10</a:t>
            </a:r>
            <a:r>
              <a:rPr lang="zh-CN" altLang="en-US" sz="3600" b="1">
                <a:solidFill>
                  <a:srgbClr val="FF1515"/>
                </a:solidFill>
                <a:effectLst>
                  <a:outerShdw blurRad="38100" dist="38100" dir="2700000">
                    <a:srgbClr val="000000"/>
                  </a:outerShdw>
                </a:effectLst>
                <a:latin typeface="+mj-lt"/>
                <a:ea typeface="+mj-ea"/>
                <a:cs typeface="+mj-cs"/>
                <a:sym typeface="+mn-ea"/>
              </a:rPr>
              <a:t>、</a:t>
            </a:r>
            <a:r>
              <a:rPr lang="zh-CN" altLang="en-US" sz="3600" b="1">
                <a:solidFill>
                  <a:srgbClr val="FF1515"/>
                </a:solidFill>
                <a:effectLst>
                  <a:outerShdw blurRad="38100" dist="38100" dir="2700000">
                    <a:srgbClr val="000000"/>
                  </a:outerShdw>
                </a:effectLst>
                <a:latin typeface="+mj-lt"/>
                <a:ea typeface="+mj-ea"/>
                <a:cs typeface="+mj-cs"/>
              </a:rPr>
              <a:t>全面从严治党成效卓著</a:t>
            </a:r>
            <a:endParaRPr lang="zh-CN" altLang="en-US" sz="3600" b="1">
              <a:solidFill>
                <a:srgbClr val="FF1515"/>
              </a:solidFill>
              <a:effectLst>
                <a:outerShdw blurRad="38100" dist="38100" dir="2700000">
                  <a:srgbClr val="000000"/>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9091">
                                            <p:txEl>
                                              <p:pRg st="2" end="2"/>
                                            </p:txEl>
                                          </p:spTgt>
                                        </p:tgtEl>
                                        <p:attrNameLst>
                                          <p:attrName>style.visibility</p:attrName>
                                        </p:attrNameLst>
                                      </p:cBhvr>
                                      <p:to>
                                        <p:strVal val="visible"/>
                                      </p:to>
                                    </p:set>
                                    <p:animEffect transition="in" filter="blinds(horizontal)">
                                      <p:cBhvr>
                                        <p:cTn id="7" dur="500"/>
                                        <p:tgtEl>
                                          <p:spTgt spid="89091">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9091">
                                            <p:txEl>
                                              <p:pRg st="3" end="3"/>
                                            </p:txEl>
                                          </p:spTgt>
                                        </p:tgtEl>
                                        <p:attrNameLst>
                                          <p:attrName>style.visibility</p:attrName>
                                        </p:attrNameLst>
                                      </p:cBhvr>
                                      <p:to>
                                        <p:strVal val="visible"/>
                                      </p:to>
                                    </p:set>
                                    <p:animEffect transition="in" filter="blinds(horizontal)">
                                      <p:cBhvr>
                                        <p:cTn id="10" dur="500"/>
                                        <p:tgtEl>
                                          <p:spTgt spid="89091">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9091">
                                            <p:txEl>
                                              <p:pRg st="4" end="4"/>
                                            </p:txEl>
                                          </p:spTgt>
                                        </p:tgtEl>
                                        <p:attrNameLst>
                                          <p:attrName>style.visibility</p:attrName>
                                        </p:attrNameLst>
                                      </p:cBhvr>
                                      <p:to>
                                        <p:strVal val="visible"/>
                                      </p:to>
                                    </p:set>
                                    <p:animEffect transition="in" filter="blinds(horizontal)">
                                      <p:cBhvr>
                                        <p:cTn id="13" dur="500"/>
                                        <p:tgtEl>
                                          <p:spTgt spid="89091">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9091">
                                            <p:txEl>
                                              <p:pRg st="5" end="5"/>
                                            </p:txEl>
                                          </p:spTgt>
                                        </p:tgtEl>
                                        <p:attrNameLst>
                                          <p:attrName>style.visibility</p:attrName>
                                        </p:attrNameLst>
                                      </p:cBhvr>
                                      <p:to>
                                        <p:strVal val="visible"/>
                                      </p:to>
                                    </p:set>
                                    <p:animEffect transition="in" filter="blinds(horizontal)">
                                      <p:cBhvr>
                                        <p:cTn id="16" dur="500"/>
                                        <p:tgtEl>
                                          <p:spTgt spid="89091">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9091">
                                            <p:txEl>
                                              <p:pRg st="6" end="6"/>
                                            </p:txEl>
                                          </p:spTgt>
                                        </p:tgtEl>
                                        <p:attrNameLst>
                                          <p:attrName>style.visibility</p:attrName>
                                        </p:attrNameLst>
                                      </p:cBhvr>
                                      <p:to>
                                        <p:strVal val="visible"/>
                                      </p:to>
                                    </p:set>
                                    <p:animEffect transition="in" filter="blinds(horizontal)">
                                      <p:cBhvr>
                                        <p:cTn id="19" dur="500"/>
                                        <p:tgtEl>
                                          <p:spTgt spid="890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6385" name="图片 15366" descr="afc2969b724488455fe4a6ac51d355e7"/>
          <p:cNvPicPr>
            <a:picLocks noChangeAspect="1"/>
          </p:cNvPicPr>
          <p:nvPr/>
        </p:nvPicPr>
        <p:blipFill>
          <a:blip r:embed="rId1"/>
          <a:srcRect/>
          <a:stretch>
            <a:fillRect/>
          </a:stretch>
        </p:blipFill>
        <p:spPr bwMode="auto">
          <a:xfrm>
            <a:off x="508000" y="1349375"/>
            <a:ext cx="7700963" cy="3424238"/>
          </a:xfrm>
          <a:prstGeom prst="rect">
            <a:avLst/>
          </a:prstGeom>
          <a:noFill/>
          <a:ln w="9525">
            <a:noFill/>
            <a:miter lim="800000"/>
            <a:headEnd/>
            <a:tailEnd/>
          </a:ln>
        </p:spPr>
      </p:pic>
      <p:sp>
        <p:nvSpPr>
          <p:cNvPr id="656386" name="矩形 15368"/>
          <p:cNvSpPr>
            <a:spLocks noChangeArrowheads="1"/>
          </p:cNvSpPr>
          <p:nvPr/>
        </p:nvSpPr>
        <p:spPr bwMode="auto">
          <a:xfrm>
            <a:off x="2941638" y="503238"/>
            <a:ext cx="4402137" cy="519112"/>
          </a:xfrm>
          <a:prstGeom prst="rect">
            <a:avLst/>
          </a:prstGeom>
          <a:noFill/>
          <a:ln w="9525">
            <a:noFill/>
            <a:miter lim="800000"/>
          </a:ln>
          <a:effectLst>
            <a:prstShdw prst="shdw12">
              <a:schemeClr val="bg2">
                <a:alpha val="50000"/>
              </a:schemeClr>
            </a:prstShdw>
          </a:effectLst>
        </p:spPr>
        <p:txBody>
          <a:bodyPr wrap="none">
            <a:spAutoFit/>
          </a:bodyPr>
          <a:lstStyle/>
          <a:p>
            <a:r>
              <a:rPr lang="en-US" altLang="zh-CN" sz="2800">
                <a:solidFill>
                  <a:srgbClr val="FF0000"/>
                </a:solidFill>
                <a:latin typeface="Times New Roman" panose="02020603050405020304" pitchFamily="18" charset="0"/>
              </a:rPr>
              <a:t>2017</a:t>
            </a:r>
            <a:r>
              <a:rPr lang="zh-CN" altLang="en-US" sz="2800">
                <a:solidFill>
                  <a:srgbClr val="FF0000"/>
                </a:solidFill>
              </a:rPr>
              <a:t>年</a:t>
            </a:r>
            <a:r>
              <a:rPr lang="en-US" altLang="zh-CN" sz="2800">
                <a:solidFill>
                  <a:srgbClr val="FF0000"/>
                </a:solidFill>
                <a:latin typeface="Times New Roman" panose="02020603050405020304" pitchFamily="18" charset="0"/>
              </a:rPr>
              <a:t>10</a:t>
            </a:r>
            <a:r>
              <a:rPr lang="zh-CN" altLang="en-US" sz="2800">
                <a:solidFill>
                  <a:srgbClr val="FF0000"/>
                </a:solidFill>
              </a:rPr>
              <a:t>月</a:t>
            </a:r>
            <a:r>
              <a:rPr lang="en-US" altLang="zh-CN" sz="2800">
                <a:solidFill>
                  <a:srgbClr val="FF0000"/>
                </a:solidFill>
                <a:latin typeface="Times New Roman" panose="02020603050405020304" pitchFamily="18" charset="0"/>
              </a:rPr>
              <a:t>18</a:t>
            </a:r>
            <a:r>
              <a:rPr lang="zh-CN" altLang="en-US" sz="2800">
                <a:solidFill>
                  <a:srgbClr val="FF0000"/>
                </a:solidFill>
              </a:rPr>
              <a:t>日</a:t>
            </a:r>
            <a:r>
              <a:rPr lang="en-US" altLang="zh-CN" sz="2800">
                <a:solidFill>
                  <a:srgbClr val="FF0000"/>
                </a:solidFill>
              </a:rPr>
              <a:t>~ </a:t>
            </a:r>
            <a:r>
              <a:rPr lang="en-US" altLang="zh-CN" sz="2800">
                <a:solidFill>
                  <a:srgbClr val="FF0000"/>
                </a:solidFill>
                <a:latin typeface="Times New Roman" panose="02020603050405020304" pitchFamily="18" charset="0"/>
              </a:rPr>
              <a:t>10</a:t>
            </a:r>
            <a:r>
              <a:rPr lang="zh-CN" altLang="en-US" sz="2800">
                <a:solidFill>
                  <a:srgbClr val="FF0000"/>
                </a:solidFill>
              </a:rPr>
              <a:t>月</a:t>
            </a:r>
            <a:r>
              <a:rPr lang="en-US" altLang="zh-CN" sz="2800">
                <a:solidFill>
                  <a:srgbClr val="FF0000"/>
                </a:solidFill>
                <a:latin typeface="Times New Roman" panose="02020603050405020304" pitchFamily="18" charset="0"/>
              </a:rPr>
              <a:t>24</a:t>
            </a:r>
            <a:r>
              <a:rPr lang="zh-CN" altLang="en-US" sz="2800">
                <a:solidFill>
                  <a:srgbClr val="FF0000"/>
                </a:solidFill>
              </a:rPr>
              <a:t>日</a:t>
            </a:r>
            <a:endParaRPr lang="zh-CN" altLang="en-US" sz="2800">
              <a:solidFill>
                <a:srgbClr val="FF0000"/>
              </a:solidFill>
            </a:endParaRPr>
          </a:p>
        </p:txBody>
      </p:sp>
      <p:sp>
        <p:nvSpPr>
          <p:cNvPr id="656387" name="灯片编号占位符 1"/>
          <p:cNvSpPr>
            <a:spLocks noGrp="1"/>
          </p:cNvSpPr>
          <p:nvPr>
            <p:ph type="sldNum" sz="quarter" idx="12"/>
          </p:nvPr>
        </p:nvSpPr>
        <p:spPr>
          <a:noFill/>
        </p:spPr>
        <p:txBody>
          <a:bodyPr/>
          <a:lstStyle/>
          <a:p>
            <a:fld id="{EA4ABFD5-6A19-4457-A8CB-361427E09F8D}" type="slidenum">
              <a:rPr altLang="en-US" smtClean="0">
                <a:ea typeface="宋体" panose="02010600030101010101" pitchFamily="2" charset="-122"/>
              </a:rPr>
            </a:fld>
            <a:endParaRPr lang="zh-CN" altLang="en-US" smtClean="0">
              <a:ea typeface="宋体" panose="02010600030101010101" pitchFamily="2" charset="-122"/>
            </a:endParaRPr>
          </a:p>
        </p:txBody>
      </p:sp>
      <p:sp>
        <p:nvSpPr>
          <p:cNvPr id="2" name="文本框 1"/>
          <p:cNvSpPr txBox="1"/>
          <p:nvPr/>
        </p:nvSpPr>
        <p:spPr>
          <a:xfrm>
            <a:off x="508000" y="5080000"/>
            <a:ext cx="8128000" cy="1076325"/>
          </a:xfrm>
          <a:prstGeom prst="rect">
            <a:avLst/>
          </a:prstGeom>
          <a:noFill/>
        </p:spPr>
        <p:txBody>
          <a:bodyPr>
            <a:spAutoFit/>
          </a:bodyPr>
          <a:lstStyle/>
          <a:p>
            <a:pPr>
              <a:defRPr/>
            </a:pPr>
            <a:r>
              <a:rPr lang="en-US" altLang="zh-CN" sz="3200">
                <a:latin typeface="+mj-ea"/>
                <a:ea typeface="+mj-ea"/>
              </a:rPr>
              <a:t>   2280</a:t>
            </a:r>
            <a:r>
              <a:rPr lang="zh-CN" altLang="en-US" sz="3200">
                <a:latin typeface="+mj-ea"/>
                <a:ea typeface="+mj-ea"/>
              </a:rPr>
              <a:t>名代表 </a:t>
            </a:r>
            <a:r>
              <a:rPr lang="zh-CN" altLang="en-US" sz="3200" smtClean="0">
                <a:sym typeface="+mn-ea"/>
              </a:rPr>
              <a:t>、</a:t>
            </a:r>
            <a:r>
              <a:rPr lang="en-US" altLang="zh-CN" sz="3200">
                <a:latin typeface="+mj-ea"/>
                <a:ea typeface="+mj-ea"/>
              </a:rPr>
              <a:t>47</a:t>
            </a:r>
            <a:r>
              <a:rPr lang="zh-CN" altLang="en-US" sz="3200">
                <a:latin typeface="+mj-ea"/>
                <a:ea typeface="+mj-ea"/>
              </a:rPr>
              <a:t>名特邀代表出席大会 </a:t>
            </a:r>
            <a:r>
              <a:rPr lang="zh-CN" altLang="en-US" sz="3200" smtClean="0">
                <a:sym typeface="+mn-ea"/>
              </a:rPr>
              <a:t>、</a:t>
            </a:r>
            <a:r>
              <a:rPr lang="en-US" altLang="zh-CN" sz="3200">
                <a:latin typeface="+mj-ea"/>
                <a:ea typeface="+mj-ea"/>
              </a:rPr>
              <a:t>405</a:t>
            </a:r>
            <a:r>
              <a:rPr lang="zh-CN" altLang="en-US" sz="3200">
                <a:latin typeface="+mj-ea"/>
                <a:ea typeface="+mj-ea"/>
              </a:rPr>
              <a:t>名党内有关同志和部分党外人士列席会议</a:t>
            </a:r>
            <a:endParaRPr lang="zh-CN" altLang="en-US" sz="320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标题 126977"/>
          <p:cNvSpPr>
            <a:spLocks noGrp="1"/>
          </p:cNvSpPr>
          <p:nvPr>
            <p:ph type="title"/>
          </p:nvPr>
        </p:nvSpPr>
        <p:spPr>
          <a:xfrm>
            <a:off x="1912938" y="155575"/>
            <a:ext cx="6202362" cy="850900"/>
          </a:xfrm>
        </p:spPr>
        <p:txBody>
          <a:bodyPr/>
          <a:lstStyle/>
          <a:p>
            <a:pPr marL="571500" indent="-571500">
              <a:buFont typeface="Wingdings" panose="05000000000000000000" charset="0"/>
              <a:buChar char=""/>
              <a:defRPr/>
            </a:pPr>
            <a:r>
              <a:rPr lang="zh-CN" altLang="en-US" noProof="1"/>
              <a:t>社会主要矛盾的变化</a:t>
            </a:r>
            <a:endParaRPr lang="zh-CN" altLang="en-US" noProof="1"/>
          </a:p>
        </p:txBody>
      </p:sp>
      <p:sp>
        <p:nvSpPr>
          <p:cNvPr id="126979" name="文本占位符 126978"/>
          <p:cNvSpPr>
            <a:spLocks noGrp="1"/>
          </p:cNvSpPr>
          <p:nvPr>
            <p:ph idx="1"/>
          </p:nvPr>
        </p:nvSpPr>
        <p:spPr>
          <a:xfrm>
            <a:off x="85408" y="3092768"/>
            <a:ext cx="8435975" cy="4525962"/>
          </a:xfrm>
        </p:spPr>
        <p:txBody>
          <a:bodyPr/>
          <a:lstStyle/>
          <a:p>
            <a:pPr marL="0" indent="0">
              <a:buFont typeface="Arial" panose="020B0604020202020204" pitchFamily="34" charset="0"/>
              <a:buNone/>
              <a:defRPr/>
            </a:pPr>
            <a:endParaRPr lang="zh-CN" altLang="en-US" sz="2800" u="sng" noProof="1">
              <a:solidFill>
                <a:srgbClr val="FF0000"/>
              </a:solidFill>
            </a:endParaRPr>
          </a:p>
          <a:p>
            <a:pPr>
              <a:buFont typeface="Wingdings" panose="05000000000000000000" charset="0"/>
              <a:buChar char=""/>
              <a:defRPr/>
            </a:pPr>
            <a:r>
              <a:rPr lang="zh-CN" altLang="en-US" sz="2800" noProof="1"/>
              <a:t>我们要在继续推动发展的基础上，着力解决好发展不平衡不充分问题，大力提升发展质量和效益，更好满足人民在经济、政治、文化、社会、生态等方面日益增长的需要，更好推动人的全面发展、社会全面进步。 </a:t>
            </a:r>
            <a:endParaRPr lang="zh-CN" altLang="en-US" sz="2800" noProof="1"/>
          </a:p>
        </p:txBody>
      </p:sp>
      <p:sp>
        <p:nvSpPr>
          <p:cNvPr id="691203" name="灯片编号占位符 1"/>
          <p:cNvSpPr>
            <a:spLocks noGrp="1"/>
          </p:cNvSpPr>
          <p:nvPr>
            <p:ph type="sldNum" sz="quarter" idx="12"/>
          </p:nvPr>
        </p:nvSpPr>
        <p:spPr>
          <a:noFill/>
        </p:spPr>
        <p:txBody>
          <a:bodyPr/>
          <a:lstStyle/>
          <a:p>
            <a:fld id="{267A123C-8C03-4D59-897E-8D98DB55A6CE}" type="slidenum">
              <a:rPr altLang="en-US" smtClean="0">
                <a:ea typeface="宋体" panose="02010600030101010101" pitchFamily="2" charset="-122"/>
              </a:rPr>
            </a:fld>
            <a:endParaRPr lang="zh-CN" altLang="en-US" smtClean="0">
              <a:ea typeface="宋体" panose="02010600030101010101" pitchFamily="2" charset="-122"/>
            </a:endParaRPr>
          </a:p>
        </p:txBody>
      </p:sp>
      <p:sp>
        <p:nvSpPr>
          <p:cNvPr id="3" name="文本框 2">
            <a:hlinkClick r:id="rId1" action="ppaction://hlinkfile"/>
          </p:cNvPr>
          <p:cNvSpPr txBox="1"/>
          <p:nvPr/>
        </p:nvSpPr>
        <p:spPr>
          <a:xfrm>
            <a:off x="207645" y="1709420"/>
            <a:ext cx="8192770" cy="1383665"/>
          </a:xfrm>
          <a:prstGeom prst="rect">
            <a:avLst/>
          </a:prstGeom>
          <a:noFill/>
        </p:spPr>
        <p:txBody>
          <a:bodyPr wrap="square" rtlCol="0">
            <a:spAutoFit/>
          </a:bodyPr>
          <a:p>
            <a:pPr marL="457200" indent="-457200">
              <a:buFont typeface="Wingdings" panose="05000000000000000000" charset="0"/>
              <a:buChar char=""/>
            </a:pPr>
            <a:r>
              <a:rPr lang="zh-CN" altLang="en-US" sz="2800" b="1">
                <a:effectLst>
                  <a:outerShdw blurRad="38100" dist="38100" dir="2700000">
                    <a:srgbClr val="FFFFFF"/>
                  </a:outerShdw>
                </a:effectLst>
                <a:latin typeface="+mn-lt"/>
                <a:ea typeface="+mn-ea"/>
                <a:sym typeface="+mn-ea"/>
              </a:rPr>
              <a:t>中国特色社会主义进入新时代，我国社会主要矛盾已经转化为</a:t>
            </a:r>
            <a:r>
              <a:rPr lang="zh-CN" altLang="en-US" sz="2800" b="1">
                <a:solidFill>
                  <a:srgbClr val="FF0000"/>
                </a:solidFill>
                <a:effectLst>
                  <a:outerShdw blurRad="38100" dist="38100" dir="2700000">
                    <a:srgbClr val="FFFFFF"/>
                  </a:outerShdw>
                </a:effectLst>
                <a:latin typeface="+mn-lt"/>
                <a:ea typeface="+mn-ea"/>
                <a:sym typeface="+mn-ea"/>
              </a:rPr>
              <a:t>人民日益增长的美好生活</a:t>
            </a:r>
            <a:r>
              <a:rPr lang="zh-CN" altLang="en-US" sz="2800" b="1">
                <a:effectLst>
                  <a:outerShdw blurRad="38100" dist="38100" dir="2700000">
                    <a:srgbClr val="FFFFFF"/>
                  </a:outerShdw>
                </a:effectLst>
                <a:latin typeface="+mn-lt"/>
                <a:ea typeface="+mn-ea"/>
                <a:sym typeface="+mn-ea"/>
              </a:rPr>
              <a:t>需要和</a:t>
            </a:r>
            <a:r>
              <a:rPr lang="zh-CN" altLang="en-US" sz="2800" b="1">
                <a:solidFill>
                  <a:srgbClr val="FF0000"/>
                </a:solidFill>
                <a:effectLst>
                  <a:outerShdw blurRad="38100" dist="38100" dir="2700000">
                    <a:srgbClr val="FFFFFF"/>
                  </a:outerShdw>
                </a:effectLst>
                <a:latin typeface="+mn-lt"/>
                <a:ea typeface="+mn-ea"/>
                <a:sym typeface="+mn-ea"/>
              </a:rPr>
              <a:t>不平衡不充分的发展</a:t>
            </a:r>
            <a:r>
              <a:rPr lang="zh-CN" altLang="en-US" sz="2800" b="1">
                <a:effectLst>
                  <a:outerShdw blurRad="38100" dist="38100" dir="2700000">
                    <a:srgbClr val="FFFFFF"/>
                  </a:outerShdw>
                </a:effectLst>
                <a:latin typeface="+mn-lt"/>
                <a:ea typeface="+mn-ea"/>
                <a:sym typeface="+mn-ea"/>
              </a:rPr>
              <a:t>之间的矛盾。</a:t>
            </a:r>
            <a:endParaRPr lang="zh-CN" altLang="en-US" sz="2800" b="1">
              <a:effectLst>
                <a:outerShdw blurRad="38100" dist="38100" dir="2700000">
                  <a:srgbClr val="FFFFFF"/>
                </a:outerShdw>
              </a:effectLst>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6979">
                                            <p:txEl>
                                              <p:pRg st="1" end="1"/>
                                            </p:txEl>
                                          </p:spTgt>
                                        </p:tgtEl>
                                        <p:attrNameLst>
                                          <p:attrName>style.visibility</p:attrName>
                                        </p:attrNameLst>
                                      </p:cBhvr>
                                      <p:to>
                                        <p:strVal val="visible"/>
                                      </p:to>
                                    </p:set>
                                    <p:animEffect transition="in" filter="blinds(horizontal)">
                                      <p:cBhvr>
                                        <p:cTn id="12" dur="500"/>
                                        <p:tgtEl>
                                          <p:spTgt spid="1269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697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标题 124929"/>
          <p:cNvSpPr>
            <a:spLocks noGrp="1"/>
          </p:cNvSpPr>
          <p:nvPr>
            <p:ph type="title"/>
          </p:nvPr>
        </p:nvSpPr>
        <p:spPr>
          <a:xfrm>
            <a:off x="2555875" y="0"/>
            <a:ext cx="6202363" cy="1143000"/>
          </a:xfrm>
        </p:spPr>
        <p:txBody>
          <a:bodyPr/>
          <a:lstStyle/>
          <a:p>
            <a:pPr>
              <a:defRPr/>
            </a:pPr>
            <a:r>
              <a:rPr lang="zh-CN" altLang="en-US" noProof="1"/>
              <a:t>（二）新时代的内涵实质</a:t>
            </a:r>
            <a:endParaRPr lang="zh-CN" altLang="en-US" noProof="1"/>
          </a:p>
        </p:txBody>
      </p:sp>
      <p:sp>
        <p:nvSpPr>
          <p:cNvPr id="124931" name="文本占位符 124930"/>
          <p:cNvSpPr>
            <a:spLocks noGrp="1"/>
          </p:cNvSpPr>
          <p:nvPr>
            <p:ph idx="1"/>
          </p:nvPr>
        </p:nvSpPr>
        <p:spPr>
          <a:xfrm>
            <a:off x="395288" y="1484313"/>
            <a:ext cx="8229600" cy="4525962"/>
          </a:xfrm>
        </p:spPr>
        <p:txBody>
          <a:bodyPr/>
          <a:lstStyle/>
          <a:p>
            <a:pPr>
              <a:buFont typeface="Arial" panose="020B0604020202020204" pitchFamily="34" charset="0"/>
              <a:buNone/>
              <a:defRPr/>
            </a:pPr>
            <a:r>
              <a:rPr lang="en-US" altLang="zh-CN" noProof="1">
                <a:solidFill>
                  <a:schemeClr val="tx1"/>
                </a:solidFill>
              </a:rPr>
              <a:t> </a:t>
            </a:r>
            <a:r>
              <a:rPr lang="en-US" altLang="zh-CN" noProof="1">
                <a:solidFill>
                  <a:srgbClr val="FF0000"/>
                </a:solidFill>
              </a:rPr>
              <a:t> 1.</a:t>
            </a:r>
            <a:r>
              <a:rPr lang="zh-CN" altLang="en-US" noProof="1">
                <a:solidFill>
                  <a:srgbClr val="FF0000"/>
                </a:solidFill>
              </a:rPr>
              <a:t>新时代到来的标志</a:t>
            </a:r>
            <a:endParaRPr lang="zh-CN" altLang="en-US" noProof="1">
              <a:solidFill>
                <a:srgbClr val="FF0000"/>
              </a:solidFill>
            </a:endParaRPr>
          </a:p>
        </p:txBody>
      </p:sp>
      <p:sp>
        <p:nvSpPr>
          <p:cNvPr id="124932" name="文本框 124931"/>
          <p:cNvSpPr txBox="1"/>
          <p:nvPr/>
        </p:nvSpPr>
        <p:spPr>
          <a:xfrm>
            <a:off x="395288" y="2276475"/>
            <a:ext cx="8280400" cy="3599815"/>
          </a:xfrm>
          <a:prstGeom prst="rect">
            <a:avLst/>
          </a:prstGeom>
          <a:noFill/>
          <a:ln w="9525">
            <a:noFill/>
          </a:ln>
          <a:effectLst>
            <a:prstShdw prst="shdw12" dir="16200000">
              <a:schemeClr val="bg2">
                <a:alpha val="50000"/>
              </a:schemeClr>
            </a:prstShdw>
          </a:effectLst>
        </p:spPr>
        <p:txBody>
          <a:bodyPr>
            <a:spAutoFit/>
          </a:bodyPr>
          <a:lstStyle/>
          <a:p>
            <a:pPr>
              <a:spcBef>
                <a:spcPct val="50000"/>
              </a:spcBef>
              <a:defRPr/>
            </a:pPr>
            <a:r>
              <a:rPr lang="en-US" altLang="zh-CN" sz="2400" noProof="1">
                <a:latin typeface="华文行楷" panose="02010800040101010101" pitchFamily="2" charset="-122"/>
                <a:ea typeface="华文行楷" panose="02010800040101010101" pitchFamily="2" charset="-122"/>
              </a:rPr>
              <a:t>       </a:t>
            </a:r>
            <a:r>
              <a:rPr lang="zh-CN" altLang="en-US" sz="2400" b="1" noProof="1">
                <a:latin typeface="Calibri" panose="020F0502020204030204" pitchFamily="34" charset="0"/>
                <a:ea typeface="宋体" panose="02010600030101010101" pitchFamily="2" charset="-122"/>
              </a:rPr>
              <a:t>改革开放之初，我们党发出了走自己的路、建设中国特色社会主义的伟大号召。从那时以来，我们党团结带领全国各族人民不懈奋斗，推动我国</a:t>
            </a:r>
            <a:r>
              <a:rPr lang="zh-CN" altLang="en-US" sz="2400" b="1" u="sng" noProof="1">
                <a:solidFill>
                  <a:srgbClr val="FF0000"/>
                </a:solidFill>
                <a:latin typeface="Calibri" panose="020F0502020204030204" pitchFamily="34" charset="0"/>
                <a:ea typeface="宋体" panose="02010600030101010101" pitchFamily="2" charset="-122"/>
              </a:rPr>
              <a:t>经</a:t>
            </a:r>
            <a:r>
              <a:rPr lang="zh-CN" altLang="en-US" sz="2400" b="1" noProof="1">
                <a:solidFill>
                  <a:srgbClr val="FF0000"/>
                </a:solidFill>
                <a:latin typeface="Calibri" panose="020F0502020204030204" pitchFamily="34" charset="0"/>
                <a:ea typeface="宋体" panose="02010600030101010101" pitchFamily="2" charset="-122"/>
              </a:rPr>
              <a:t>济实力、科技实力、国防实力、综合国力</a:t>
            </a:r>
            <a:r>
              <a:rPr lang="en-US" altLang="zh-CN" sz="2400" b="1" noProof="1">
                <a:solidFill>
                  <a:srgbClr val="FF0000"/>
                </a:solidFill>
                <a:latin typeface="Calibri" panose="020F0502020204030204" pitchFamily="34" charset="0"/>
                <a:ea typeface="宋体" panose="02010600030101010101" pitchFamily="2" charset="-122"/>
              </a:rPr>
              <a:t>(</a:t>
            </a:r>
            <a:r>
              <a:rPr lang="zh-CN" altLang="en-US" sz="2400" b="1" noProof="1">
                <a:solidFill>
                  <a:srgbClr val="FF0000"/>
                </a:solidFill>
                <a:latin typeface="Calibri" panose="020F0502020204030204" pitchFamily="34" charset="0"/>
                <a:ea typeface="宋体" panose="02010600030101010101" pitchFamily="2" charset="-122"/>
              </a:rPr>
              <a:t>四大实力）</a:t>
            </a:r>
            <a:r>
              <a:rPr lang="zh-CN" altLang="en-US" sz="2400" b="1" noProof="1">
                <a:latin typeface="Calibri" panose="020F0502020204030204" pitchFamily="34" charset="0"/>
                <a:ea typeface="宋体" panose="02010600030101010101" pitchFamily="2" charset="-122"/>
              </a:rPr>
              <a:t>进入世界前列，推动我国国际地位实现</a:t>
            </a:r>
            <a:r>
              <a:rPr lang="zh-CN" altLang="en-US" sz="2400" b="1" noProof="1">
                <a:solidFill>
                  <a:srgbClr val="FF0000"/>
                </a:solidFill>
                <a:effectLst>
                  <a:outerShdw blurRad="38100" dist="38100" dir="2700000">
                    <a:srgbClr val="000000"/>
                  </a:outerShdw>
                </a:effectLst>
                <a:latin typeface="Calibri" panose="020F0502020204030204" pitchFamily="34" charset="0"/>
                <a:ea typeface="楷体_GB2312" pitchFamily="49" charset="-122"/>
              </a:rPr>
              <a:t>前所未有</a:t>
            </a:r>
            <a:r>
              <a:rPr lang="zh-CN" altLang="en-US" sz="2400" b="1" noProof="1">
                <a:latin typeface="Calibri" panose="020F0502020204030204" pitchFamily="34" charset="0"/>
                <a:ea typeface="宋体" panose="02010600030101010101" pitchFamily="2" charset="-122"/>
              </a:rPr>
              <a:t>的提升，</a:t>
            </a:r>
            <a:r>
              <a:rPr lang="zh-CN" altLang="en-US" sz="2400" b="1" noProof="1">
                <a:solidFill>
                  <a:srgbClr val="FF0000"/>
                </a:solidFill>
                <a:latin typeface="Calibri" panose="020F0502020204030204" pitchFamily="34" charset="0"/>
                <a:ea typeface="宋体" panose="02010600030101010101" pitchFamily="2" charset="-122"/>
              </a:rPr>
              <a:t>党的面貌、国家的面貌、人民的面貌、军队的面貌、中华民族的面貌（五大面貌）</a:t>
            </a:r>
            <a:r>
              <a:rPr lang="zh-CN" altLang="en-US" sz="2400" b="1" noProof="1">
                <a:latin typeface="Calibri" panose="020F0502020204030204" pitchFamily="34" charset="0"/>
                <a:ea typeface="宋体" panose="02010600030101010101" pitchFamily="2" charset="-122"/>
              </a:rPr>
              <a:t>发生了</a:t>
            </a:r>
            <a:r>
              <a:rPr lang="zh-CN" altLang="en-US" sz="2400" b="1" noProof="1">
                <a:solidFill>
                  <a:srgbClr val="FF0000"/>
                </a:solidFill>
                <a:effectLst>
                  <a:outerShdw blurRad="38100" dist="38100" dir="2700000">
                    <a:srgbClr val="000000"/>
                  </a:outerShdw>
                </a:effectLst>
                <a:latin typeface="Calibri" panose="020F0502020204030204" pitchFamily="34" charset="0"/>
                <a:ea typeface="楷体_GB2312" pitchFamily="49" charset="-122"/>
              </a:rPr>
              <a:t>前所未有</a:t>
            </a:r>
            <a:r>
              <a:rPr lang="zh-CN" altLang="en-US" sz="2400" b="1" noProof="1">
                <a:latin typeface="Calibri" panose="020F0502020204030204" pitchFamily="34" charset="0"/>
                <a:ea typeface="宋体" panose="02010600030101010101" pitchFamily="2" charset="-122"/>
              </a:rPr>
              <a:t>的变化，中华民族正以崭新姿态屹立于世界的东方。</a:t>
            </a:r>
            <a:endParaRPr lang="zh-CN" altLang="en-US" sz="2400" b="1" noProof="1">
              <a:latin typeface="Calibri" panose="020F0502020204030204" pitchFamily="34" charset="0"/>
              <a:ea typeface="宋体" panose="02010600030101010101" pitchFamily="2" charset="-122"/>
            </a:endParaRPr>
          </a:p>
          <a:p>
            <a:pPr>
              <a:spcBef>
                <a:spcPct val="50000"/>
              </a:spcBef>
              <a:defRPr/>
            </a:pPr>
            <a:r>
              <a:rPr lang="zh-CN" altLang="en-US" sz="2400" b="1" noProof="1">
                <a:latin typeface="Calibri" panose="020F0502020204030204" pitchFamily="34" charset="0"/>
                <a:ea typeface="宋体" panose="02010600030101010101" pitchFamily="2" charset="-122"/>
              </a:rPr>
              <a:t>     </a:t>
            </a:r>
            <a:r>
              <a:rPr lang="zh-CN" altLang="en-US" sz="2400" b="1" noProof="1">
                <a:solidFill>
                  <a:srgbClr val="FF0000"/>
                </a:solidFill>
                <a:latin typeface="Calibri" panose="020F0502020204030204" pitchFamily="34" charset="0"/>
                <a:ea typeface="宋体" panose="02010600030101010101" pitchFamily="2" charset="-122"/>
              </a:rPr>
              <a:t>经过长期努力，中国特色社会主义进入了新时代，这是我国发展新的历史方位。 </a:t>
            </a:r>
            <a:endParaRPr lang="zh-CN" altLang="en-US" sz="2400" b="1" noProof="1">
              <a:solidFill>
                <a:srgbClr val="FF0000"/>
              </a:solidFill>
              <a:latin typeface="Calibri" panose="020F0502020204030204" pitchFamily="34" charset="0"/>
              <a:ea typeface="宋体" panose="02010600030101010101" pitchFamily="2" charset="-122"/>
            </a:endParaRPr>
          </a:p>
        </p:txBody>
      </p:sp>
      <p:sp>
        <p:nvSpPr>
          <p:cNvPr id="693252" name="灯片编号占位符 1"/>
          <p:cNvSpPr>
            <a:spLocks noGrp="1"/>
          </p:cNvSpPr>
          <p:nvPr>
            <p:ph type="sldNum" sz="quarter" idx="12"/>
          </p:nvPr>
        </p:nvSpPr>
        <p:spPr>
          <a:noFill/>
        </p:spPr>
        <p:txBody>
          <a:bodyPr/>
          <a:lstStyle/>
          <a:p>
            <a:fld id="{44A48F77-7EBA-4DB8-8F86-300B10395703}"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4932">
                                            <p:txEl>
                                              <p:pRg st="0" end="0"/>
                                            </p:txEl>
                                          </p:spTgt>
                                        </p:tgtEl>
                                        <p:attrNameLst>
                                          <p:attrName>style.visibility</p:attrName>
                                        </p:attrNameLst>
                                      </p:cBhvr>
                                      <p:to>
                                        <p:strVal val="visible"/>
                                      </p:to>
                                    </p:set>
                                    <p:animEffect transition="in" filter="blinds(horizontal)">
                                      <p:cBhvr>
                                        <p:cTn id="7" dur="500"/>
                                        <p:tgtEl>
                                          <p:spTgt spid="1249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4932">
                                            <p:txEl>
                                              <p:pRg st="1" end="1"/>
                                            </p:txEl>
                                          </p:spTgt>
                                        </p:tgtEl>
                                        <p:attrNameLst>
                                          <p:attrName>style.visibility</p:attrName>
                                        </p:attrNameLst>
                                      </p:cBhvr>
                                      <p:to>
                                        <p:strVal val="visible"/>
                                      </p:to>
                                    </p:set>
                                    <p:animEffect transition="in" filter="blinds(horizontal)">
                                      <p:cBhvr>
                                        <p:cTn id="12" dur="500"/>
                                        <p:tgtEl>
                                          <p:spTgt spid="1249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标题 125953"/>
          <p:cNvSpPr>
            <a:spLocks noGrp="1"/>
          </p:cNvSpPr>
          <p:nvPr>
            <p:ph type="title"/>
          </p:nvPr>
        </p:nvSpPr>
        <p:spPr/>
        <p:txBody>
          <a:bodyPr/>
          <a:lstStyle/>
          <a:p>
            <a:pPr>
              <a:defRPr/>
            </a:pPr>
            <a:r>
              <a:rPr lang="en-US" altLang="zh-CN" noProof="1"/>
              <a:t>2.</a:t>
            </a:r>
            <a:r>
              <a:rPr lang="zh-CN" altLang="en-US" noProof="1"/>
              <a:t>新时代的五大基本内涵</a:t>
            </a:r>
            <a:endParaRPr lang="zh-CN" altLang="en-US" noProof="1"/>
          </a:p>
        </p:txBody>
      </p:sp>
      <p:sp>
        <p:nvSpPr>
          <p:cNvPr id="125955" name="文本占位符 125954"/>
          <p:cNvSpPr>
            <a:spLocks noGrp="1"/>
          </p:cNvSpPr>
          <p:nvPr>
            <p:ph idx="1"/>
          </p:nvPr>
        </p:nvSpPr>
        <p:spPr>
          <a:xfrm>
            <a:off x="323850" y="1455738"/>
            <a:ext cx="8229600" cy="1036637"/>
          </a:xfrm>
        </p:spPr>
        <p:txBody>
          <a:bodyPr/>
          <a:lstStyle/>
          <a:p>
            <a:pPr marL="609600" indent="-609600">
              <a:buClr>
                <a:schemeClr val="tx1"/>
              </a:buClr>
              <a:buFont typeface="Wingdings" panose="05000000000000000000" pitchFamily="2" charset="2"/>
              <a:buNone/>
              <a:defRPr/>
            </a:pPr>
            <a:r>
              <a:rPr lang="en-US" altLang="zh-CN" sz="2000" noProof="1"/>
              <a:t>1</a:t>
            </a:r>
            <a:r>
              <a:rPr lang="zh-CN" altLang="en-US" sz="2000" noProof="1"/>
              <a:t>、</a:t>
            </a:r>
            <a:r>
              <a:rPr lang="zh-CN" altLang="en-US" sz="2000" noProof="1">
                <a:latin typeface="Calibri" panose="020F0502020204030204" pitchFamily="34" charset="0"/>
                <a:ea typeface="宋体" panose="02010600030101010101" pitchFamily="2" charset="-122"/>
              </a:rPr>
              <a:t>是承前启后、继往开来、在新的历史条件下继续夺取中国特色社会主义伟大胜利的时代</a:t>
            </a:r>
            <a:r>
              <a:rPr lang="en-US" altLang="zh-CN" sz="2000" noProof="1"/>
              <a:t>——</a:t>
            </a:r>
            <a:r>
              <a:rPr lang="zh-CN" altLang="en-US" sz="2000" noProof="1">
                <a:solidFill>
                  <a:srgbClr val="FF0000"/>
                </a:solidFill>
                <a:latin typeface="Arial" panose="020B0604020202020204" pitchFamily="34" charset="0"/>
                <a:cs typeface="Arial" panose="020B0604020202020204" pitchFamily="34" charset="0"/>
              </a:rPr>
              <a:t>伟大胜利的时代</a:t>
            </a:r>
            <a:r>
              <a:rPr lang="zh-CN" altLang="en-US" sz="2000" noProof="1"/>
              <a:t> </a:t>
            </a:r>
            <a:endParaRPr lang="zh-CN" altLang="en-US" sz="2000" noProof="1"/>
          </a:p>
        </p:txBody>
      </p:sp>
      <p:sp>
        <p:nvSpPr>
          <p:cNvPr id="125956" name="文本框 125955"/>
          <p:cNvSpPr txBox="1">
            <a:spLocks noChangeArrowheads="1"/>
          </p:cNvSpPr>
          <p:nvPr/>
        </p:nvSpPr>
        <p:spPr bwMode="auto">
          <a:xfrm>
            <a:off x="344488" y="2387600"/>
            <a:ext cx="8208962" cy="706438"/>
          </a:xfrm>
          <a:prstGeom prst="rect">
            <a:avLst/>
          </a:prstGeom>
          <a:noFill/>
          <a:ln w="9525">
            <a:noFill/>
            <a:miter lim="800000"/>
          </a:ln>
          <a:effectLst>
            <a:prstShdw prst="shdw12">
              <a:schemeClr val="bg2">
                <a:alpha val="50000"/>
              </a:schemeClr>
            </a:prstShdw>
          </a:effectLst>
        </p:spPr>
        <p:txBody>
          <a:bodyPr>
            <a:spAutoFit/>
          </a:bodyPr>
          <a:lstStyle/>
          <a:p>
            <a:pPr>
              <a:spcBef>
                <a:spcPct val="50000"/>
              </a:spcBef>
              <a:buClr>
                <a:schemeClr val="tx1"/>
              </a:buClr>
              <a:buFont typeface="Wingdings" panose="05000000000000000000" pitchFamily="2" charset="2"/>
              <a:buNone/>
            </a:pPr>
            <a:r>
              <a:rPr lang="en-US" altLang="zh-CN" sz="2000" b="1">
                <a:latin typeface="Calibri" panose="020F0502020204030204" pitchFamily="34" charset="0"/>
              </a:rPr>
              <a:t>2</a:t>
            </a:r>
            <a:r>
              <a:rPr lang="zh-CN" altLang="en-US" sz="2000" b="1">
                <a:latin typeface="Calibri" panose="020F0502020204030204" pitchFamily="34" charset="0"/>
              </a:rPr>
              <a:t>、是决胜全面建成小康社会、进而全面建设社会主义现代化强国的时代</a:t>
            </a:r>
            <a:r>
              <a:rPr lang="en-US" altLang="zh-CN" sz="2000" b="1">
                <a:latin typeface="Calibri" panose="020F0502020204030204" pitchFamily="34" charset="0"/>
              </a:rPr>
              <a:t>——</a:t>
            </a:r>
            <a:r>
              <a:rPr lang="zh-CN" altLang="en-US"/>
              <a:t> </a:t>
            </a:r>
            <a:r>
              <a:rPr lang="zh-CN" altLang="en-US" sz="2000" b="1">
                <a:solidFill>
                  <a:srgbClr val="FF0000"/>
                </a:solidFill>
              </a:rPr>
              <a:t>现代化强国的时代</a:t>
            </a:r>
            <a:r>
              <a:rPr lang="zh-CN" altLang="en-US" sz="2000" b="1">
                <a:solidFill>
                  <a:srgbClr val="333333"/>
                </a:solidFill>
              </a:rPr>
              <a:t> </a:t>
            </a:r>
            <a:endParaRPr lang="zh-CN" altLang="en-US" sz="2000" b="1">
              <a:solidFill>
                <a:srgbClr val="333333"/>
              </a:solidFill>
              <a:cs typeface="Arial" panose="020B0604020202020204" pitchFamily="34" charset="0"/>
            </a:endParaRPr>
          </a:p>
        </p:txBody>
      </p:sp>
      <p:sp>
        <p:nvSpPr>
          <p:cNvPr id="125957" name="矩形 125956"/>
          <p:cNvSpPr>
            <a:spLocks noChangeArrowheads="1"/>
          </p:cNvSpPr>
          <p:nvPr/>
        </p:nvSpPr>
        <p:spPr bwMode="auto">
          <a:xfrm>
            <a:off x="323850" y="3425825"/>
            <a:ext cx="8640763" cy="708025"/>
          </a:xfrm>
          <a:prstGeom prst="rect">
            <a:avLst/>
          </a:prstGeom>
          <a:noFill/>
          <a:ln w="9525">
            <a:noFill/>
            <a:miter lim="800000"/>
          </a:ln>
          <a:effectLst>
            <a:prstShdw prst="shdw12">
              <a:schemeClr val="bg2">
                <a:alpha val="50000"/>
              </a:schemeClr>
            </a:prstShdw>
          </a:effectLst>
        </p:spPr>
        <p:txBody>
          <a:bodyPr anchor="ctr">
            <a:spAutoFit/>
          </a:bodyPr>
          <a:lstStyle/>
          <a:p>
            <a:pPr>
              <a:buClr>
                <a:schemeClr val="tx1"/>
              </a:buClr>
              <a:buFont typeface="Wingdings" panose="05000000000000000000" pitchFamily="2" charset="2"/>
              <a:buNone/>
            </a:pPr>
            <a:r>
              <a:rPr lang="en-US" altLang="zh-CN" sz="2000" b="1">
                <a:latin typeface="Calibri" panose="020F0502020204030204" pitchFamily="34" charset="0"/>
              </a:rPr>
              <a:t>3</a:t>
            </a:r>
            <a:r>
              <a:rPr lang="zh-CN" altLang="en-US" sz="2000" b="1">
                <a:latin typeface="Calibri" panose="020F0502020204030204" pitchFamily="34" charset="0"/>
              </a:rPr>
              <a:t>、是全国各族人民团结奋斗、不断创造美好生活、逐步实现全体人民共同富裕的时代 </a:t>
            </a:r>
            <a:r>
              <a:rPr lang="en-US" altLang="zh-CN" sz="2000" b="1">
                <a:latin typeface="Calibri" panose="020F0502020204030204" pitchFamily="34" charset="0"/>
              </a:rPr>
              <a:t>——</a:t>
            </a:r>
            <a:r>
              <a:rPr lang="zh-CN" altLang="en-US" b="1">
                <a:solidFill>
                  <a:srgbClr val="FF0000"/>
                </a:solidFill>
              </a:rPr>
              <a:t>共同富裕的时代</a:t>
            </a:r>
            <a:endParaRPr lang="zh-CN" altLang="en-US"/>
          </a:p>
        </p:txBody>
      </p:sp>
      <p:sp>
        <p:nvSpPr>
          <p:cNvPr id="125958" name="矩形 125957"/>
          <p:cNvSpPr>
            <a:spLocks noChangeArrowheads="1"/>
          </p:cNvSpPr>
          <p:nvPr/>
        </p:nvSpPr>
        <p:spPr bwMode="auto">
          <a:xfrm>
            <a:off x="344488" y="4321017"/>
            <a:ext cx="8640762" cy="1014730"/>
          </a:xfrm>
          <a:prstGeom prst="rect">
            <a:avLst/>
          </a:prstGeom>
          <a:noFill/>
          <a:ln w="9525">
            <a:noFill/>
            <a:miter lim="800000"/>
          </a:ln>
          <a:effectLst>
            <a:prstShdw prst="shdw12">
              <a:schemeClr val="bg2">
                <a:alpha val="50000"/>
              </a:schemeClr>
            </a:prstShdw>
          </a:effectLst>
        </p:spPr>
        <p:txBody>
          <a:bodyPr anchor="ctr">
            <a:spAutoFit/>
          </a:bodyPr>
          <a:lstStyle/>
          <a:p>
            <a:pPr>
              <a:buClr>
                <a:schemeClr val="tx1"/>
              </a:buClr>
              <a:buFont typeface="Wingdings" panose="05000000000000000000" pitchFamily="2" charset="2"/>
              <a:buNone/>
            </a:pPr>
            <a:r>
              <a:rPr lang="en-US" altLang="zh-CN" sz="2000" b="1">
                <a:latin typeface="Calibri" panose="020F0502020204030204" pitchFamily="34" charset="0"/>
              </a:rPr>
              <a:t>4</a:t>
            </a:r>
            <a:r>
              <a:rPr lang="zh-CN" altLang="en-US" sz="2000" b="1">
                <a:latin typeface="Calibri" panose="020F0502020204030204" pitchFamily="34" charset="0"/>
              </a:rPr>
              <a:t>、是全体中华儿女勠力同心、奋力实现中华民族伟大复兴中国梦的时代</a:t>
            </a:r>
            <a:r>
              <a:rPr lang="en-US" altLang="zh-CN" sz="2000" b="1">
                <a:latin typeface="Calibri" panose="020F0502020204030204" pitchFamily="34" charset="0"/>
              </a:rPr>
              <a:t>——</a:t>
            </a:r>
            <a:r>
              <a:rPr lang="zh-CN" altLang="en-US" b="1">
                <a:solidFill>
                  <a:srgbClr val="FF0000"/>
                </a:solidFill>
              </a:rPr>
              <a:t>中华民族伟大复兴中国梦的时代</a:t>
            </a:r>
            <a:endParaRPr lang="zh-CN" altLang="en-US"/>
          </a:p>
          <a:p>
            <a:pPr>
              <a:buClr>
                <a:schemeClr val="tx1"/>
              </a:buClr>
              <a:buFont typeface="Wingdings" panose="05000000000000000000" pitchFamily="2" charset="2"/>
              <a:buChar char="p"/>
            </a:pPr>
            <a:endParaRPr lang="zh-CN" altLang="en-US" sz="2000" b="1">
              <a:latin typeface="Calibri" panose="020F0502020204030204" pitchFamily="34" charset="0"/>
            </a:endParaRPr>
          </a:p>
        </p:txBody>
      </p:sp>
      <p:sp>
        <p:nvSpPr>
          <p:cNvPr id="125959" name="矩形 125958"/>
          <p:cNvSpPr>
            <a:spLocks noChangeArrowheads="1"/>
          </p:cNvSpPr>
          <p:nvPr/>
        </p:nvSpPr>
        <p:spPr bwMode="auto">
          <a:xfrm>
            <a:off x="323850" y="5229225"/>
            <a:ext cx="8820150" cy="676275"/>
          </a:xfrm>
          <a:prstGeom prst="rect">
            <a:avLst/>
          </a:prstGeom>
          <a:noFill/>
          <a:ln w="9525">
            <a:noFill/>
            <a:miter lim="800000"/>
          </a:ln>
          <a:effectLst>
            <a:prstShdw prst="shdw12">
              <a:schemeClr val="bg2">
                <a:alpha val="50000"/>
              </a:schemeClr>
            </a:prstShdw>
          </a:effectLst>
        </p:spPr>
        <p:txBody>
          <a:bodyPr>
            <a:spAutoFit/>
          </a:bodyPr>
          <a:lstStyle/>
          <a:p>
            <a:pPr>
              <a:buClr>
                <a:schemeClr val="tx1"/>
              </a:buClr>
              <a:buFont typeface="Wingdings" panose="05000000000000000000" pitchFamily="2" charset="2"/>
              <a:buNone/>
            </a:pPr>
            <a:r>
              <a:rPr lang="en-US" altLang="zh-CN" sz="2000" b="1">
                <a:latin typeface="Calibri" panose="020F0502020204030204" pitchFamily="34" charset="0"/>
              </a:rPr>
              <a:t>5</a:t>
            </a:r>
            <a:r>
              <a:rPr lang="zh-CN" altLang="en-US" sz="2000" b="1">
                <a:latin typeface="Calibri" panose="020F0502020204030204" pitchFamily="34" charset="0"/>
              </a:rPr>
              <a:t>、是我国日益走近世界舞台中央、不断为人类作出更大贡献的时代</a:t>
            </a:r>
            <a:r>
              <a:rPr lang="en-US" altLang="zh-CN" sz="2000" b="1">
                <a:latin typeface="Calibri" panose="020F0502020204030204" pitchFamily="34" charset="0"/>
              </a:rPr>
              <a:t>——</a:t>
            </a:r>
            <a:r>
              <a:rPr lang="zh-CN" altLang="en-US"/>
              <a:t> </a:t>
            </a:r>
            <a:endParaRPr lang="zh-CN" altLang="en-US"/>
          </a:p>
          <a:p>
            <a:pPr>
              <a:buClr>
                <a:schemeClr val="tx1"/>
              </a:buClr>
              <a:buFont typeface="Wingdings" panose="05000000000000000000" pitchFamily="2" charset="2"/>
              <a:buNone/>
            </a:pPr>
            <a:r>
              <a:rPr lang="zh-CN" altLang="en-US" b="1">
                <a:solidFill>
                  <a:srgbClr val="FF0000"/>
                </a:solidFill>
              </a:rPr>
              <a:t>为人类作出更大贡献的时代</a:t>
            </a:r>
            <a:endParaRPr lang="zh-CN" altLang="en-US"/>
          </a:p>
        </p:txBody>
      </p:sp>
      <p:sp>
        <p:nvSpPr>
          <p:cNvPr id="695303" name="灯片编号占位符 1"/>
          <p:cNvSpPr>
            <a:spLocks noGrp="1"/>
          </p:cNvSpPr>
          <p:nvPr>
            <p:ph type="sldNum" sz="quarter" idx="12"/>
          </p:nvPr>
        </p:nvSpPr>
        <p:spPr>
          <a:noFill/>
        </p:spPr>
        <p:txBody>
          <a:bodyPr/>
          <a:lstStyle/>
          <a:p>
            <a:fld id="{F3A5EFFC-4AD8-43A8-972B-7ABBC994ADD6}"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blinds(horizontal)">
                                      <p:cBhvr>
                                        <p:cTn id="7" dur="500"/>
                                        <p:tgtEl>
                                          <p:spTgt spid="125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5956"/>
                                        </p:tgtEl>
                                        <p:attrNameLst>
                                          <p:attrName>style.visibility</p:attrName>
                                        </p:attrNameLst>
                                      </p:cBhvr>
                                      <p:to>
                                        <p:strVal val="visible"/>
                                      </p:to>
                                    </p:set>
                                    <p:animEffect transition="in" filter="blinds(horizontal)">
                                      <p:cBhvr>
                                        <p:cTn id="12" dur="500"/>
                                        <p:tgtEl>
                                          <p:spTgt spid="1259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5957"/>
                                        </p:tgtEl>
                                        <p:attrNameLst>
                                          <p:attrName>style.visibility</p:attrName>
                                        </p:attrNameLst>
                                      </p:cBhvr>
                                      <p:to>
                                        <p:strVal val="visible"/>
                                      </p:to>
                                    </p:set>
                                    <p:animEffect transition="in" filter="blinds(horizontal)">
                                      <p:cBhvr>
                                        <p:cTn id="17" dur="500"/>
                                        <p:tgtEl>
                                          <p:spTgt spid="12595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5958"/>
                                        </p:tgtEl>
                                        <p:attrNameLst>
                                          <p:attrName>style.visibility</p:attrName>
                                        </p:attrNameLst>
                                      </p:cBhvr>
                                      <p:to>
                                        <p:strVal val="visible"/>
                                      </p:to>
                                    </p:set>
                                    <p:animEffect transition="in" filter="blinds(horizontal)">
                                      <p:cBhvr>
                                        <p:cTn id="22" dur="500"/>
                                        <p:tgtEl>
                                          <p:spTgt spid="12595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5959"/>
                                        </p:tgtEl>
                                        <p:attrNameLst>
                                          <p:attrName>style.visibility</p:attrName>
                                        </p:attrNameLst>
                                      </p:cBhvr>
                                      <p:to>
                                        <p:strVal val="visible"/>
                                      </p:to>
                                    </p:set>
                                    <p:animEffect transition="in" filter="blinds(horizontal)">
                                      <p:cBhvr>
                                        <p:cTn id="27" dur="500"/>
                                        <p:tgtEl>
                                          <p:spTgt spid="125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animBg="1"/>
      <p:bldP spid="125957" grpId="0" animBg="1"/>
      <p:bldP spid="125958" grpId="0" bldLvl="0" animBg="1"/>
      <p:bldP spid="1259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标题 129025"/>
          <p:cNvSpPr>
            <a:spLocks noGrp="1"/>
          </p:cNvSpPr>
          <p:nvPr>
            <p:ph type="title"/>
          </p:nvPr>
        </p:nvSpPr>
        <p:spPr/>
        <p:txBody>
          <a:bodyPr/>
          <a:lstStyle/>
          <a:p>
            <a:pPr>
              <a:defRPr/>
            </a:pPr>
            <a:r>
              <a:rPr lang="en-US" altLang="zh-CN" noProof="1"/>
              <a:t>3.</a:t>
            </a:r>
            <a:r>
              <a:rPr lang="zh-CN" altLang="en-US" noProof="1"/>
              <a:t>新时代的历史意义</a:t>
            </a:r>
            <a:endParaRPr lang="zh-CN" altLang="en-US" noProof="1"/>
          </a:p>
        </p:txBody>
      </p:sp>
      <p:sp>
        <p:nvSpPr>
          <p:cNvPr id="129027" name="文本占位符 129026"/>
          <p:cNvSpPr>
            <a:spLocks noGrp="1"/>
          </p:cNvSpPr>
          <p:nvPr>
            <p:ph idx="1"/>
          </p:nvPr>
        </p:nvSpPr>
        <p:spPr>
          <a:xfrm>
            <a:off x="292100" y="2897188"/>
            <a:ext cx="8229600" cy="4525962"/>
          </a:xfrm>
        </p:spPr>
        <p:txBody>
          <a:bodyPr/>
          <a:lstStyle/>
          <a:p>
            <a:pPr>
              <a:lnSpc>
                <a:spcPct val="90000"/>
              </a:lnSpc>
              <a:buFont typeface="Arial" panose="020B0604020202020204" pitchFamily="34" charset="0"/>
              <a:buChar char="•"/>
              <a:defRPr/>
            </a:pPr>
            <a:r>
              <a:rPr lang="zh-CN" altLang="en-US" sz="2000" noProof="1"/>
              <a:t>意味着近代以来久经磨难的中华民族迎来了从</a:t>
            </a:r>
            <a:r>
              <a:rPr lang="zh-CN" altLang="en-US" sz="2000" u="sng" noProof="1">
                <a:solidFill>
                  <a:srgbClr val="FF0000"/>
                </a:solidFill>
              </a:rPr>
              <a:t>站起来</a:t>
            </a:r>
            <a:r>
              <a:rPr lang="zh-CN" altLang="en-US" sz="2000" noProof="1"/>
              <a:t>、</a:t>
            </a:r>
            <a:r>
              <a:rPr lang="zh-CN" altLang="en-US" sz="2000" u="sng" noProof="1">
                <a:solidFill>
                  <a:srgbClr val="FF0000"/>
                </a:solidFill>
              </a:rPr>
              <a:t>富起来</a:t>
            </a:r>
            <a:r>
              <a:rPr lang="zh-CN" altLang="en-US" sz="2000" noProof="1"/>
              <a:t>到</a:t>
            </a:r>
            <a:r>
              <a:rPr lang="zh-CN" altLang="en-US" sz="2000" u="sng" noProof="1">
                <a:solidFill>
                  <a:srgbClr val="FF0000"/>
                </a:solidFill>
              </a:rPr>
              <a:t>强起来</a:t>
            </a:r>
            <a:r>
              <a:rPr lang="zh-CN" altLang="en-US" sz="2000" noProof="1"/>
              <a:t>的伟大飞跃，迎来了实现中华民族伟大复兴的光明前景</a:t>
            </a:r>
            <a:endParaRPr lang="zh-CN" altLang="en-US" sz="2000" noProof="1"/>
          </a:p>
          <a:p>
            <a:pPr>
              <a:lnSpc>
                <a:spcPct val="90000"/>
              </a:lnSpc>
              <a:buFont typeface="Arial" panose="020B0604020202020204" pitchFamily="34" charset="0"/>
              <a:buChar char="•"/>
              <a:defRPr/>
            </a:pPr>
            <a:endParaRPr lang="zh-CN" altLang="en-US" sz="2000" noProof="1"/>
          </a:p>
          <a:p>
            <a:pPr>
              <a:lnSpc>
                <a:spcPct val="90000"/>
              </a:lnSpc>
              <a:buFont typeface="Arial" panose="020B0604020202020204" pitchFamily="34" charset="0"/>
              <a:buChar char="•"/>
              <a:defRPr/>
            </a:pPr>
            <a:r>
              <a:rPr lang="zh-CN" altLang="en-US" sz="2000" noProof="1"/>
              <a:t>意味着科学社会主义在二十一世纪的中国焕发出强大</a:t>
            </a:r>
            <a:r>
              <a:rPr lang="zh-CN" altLang="en-US" sz="2000" noProof="1">
                <a:solidFill>
                  <a:srgbClr val="FF0000"/>
                </a:solidFill>
              </a:rPr>
              <a:t>生机活力</a:t>
            </a:r>
            <a:r>
              <a:rPr lang="zh-CN" altLang="en-US" sz="2000" noProof="1"/>
              <a:t>，在世界上高高举起了中国特色社会主义伟大旗帜</a:t>
            </a:r>
            <a:endParaRPr lang="zh-CN" altLang="en-US" sz="2000" noProof="1"/>
          </a:p>
          <a:p>
            <a:pPr marL="0" indent="0">
              <a:lnSpc>
                <a:spcPct val="90000"/>
              </a:lnSpc>
              <a:buFont typeface="Arial" panose="020B0604020202020204" pitchFamily="34" charset="0"/>
              <a:buNone/>
              <a:defRPr/>
            </a:pPr>
            <a:endParaRPr lang="zh-CN" altLang="en-US" sz="2000" noProof="1"/>
          </a:p>
          <a:p>
            <a:pPr>
              <a:lnSpc>
                <a:spcPct val="90000"/>
              </a:lnSpc>
              <a:buFont typeface="Arial" panose="020B0604020202020204" pitchFamily="34" charset="0"/>
              <a:buChar char="•"/>
              <a:defRPr/>
            </a:pPr>
            <a:r>
              <a:rPr lang="zh-CN" altLang="en-US" sz="2000" noProof="1"/>
              <a:t>意味着中国特色社会主义道路、理论、制度、文化不断发展，拓展了发展中国家走向现代化的途径，给世界上那些既希望加快发展又希望保持自身独立性的国家和民族</a:t>
            </a:r>
            <a:r>
              <a:rPr lang="zh-CN" altLang="en-US" sz="2000" noProof="1">
                <a:solidFill>
                  <a:srgbClr val="FF0000"/>
                </a:solidFill>
              </a:rPr>
              <a:t>提供了全新选择</a:t>
            </a:r>
            <a:r>
              <a:rPr lang="zh-CN" altLang="en-US" sz="2000" noProof="1"/>
              <a:t>，为解决人类问题贡献了中国智慧和中国方案。</a:t>
            </a:r>
            <a:endParaRPr lang="zh-CN" altLang="en-US" sz="2000" noProof="1"/>
          </a:p>
          <a:p>
            <a:pPr>
              <a:lnSpc>
                <a:spcPct val="90000"/>
              </a:lnSpc>
              <a:buFont typeface="Arial" panose="020B0604020202020204" pitchFamily="34" charset="0"/>
              <a:buNone/>
              <a:defRPr/>
            </a:pPr>
            <a:endParaRPr lang="zh-CN" altLang="en-US" sz="2000" noProof="1"/>
          </a:p>
        </p:txBody>
      </p:sp>
      <p:sp>
        <p:nvSpPr>
          <p:cNvPr id="697347" name="矩形 129027"/>
          <p:cNvSpPr>
            <a:spLocks noChangeArrowheads="1"/>
          </p:cNvSpPr>
          <p:nvPr/>
        </p:nvSpPr>
        <p:spPr bwMode="auto">
          <a:xfrm>
            <a:off x="796925" y="1357313"/>
            <a:ext cx="7404100" cy="701675"/>
          </a:xfrm>
          <a:prstGeom prst="rect">
            <a:avLst/>
          </a:prstGeom>
          <a:noFill/>
          <a:ln w="9525">
            <a:noFill/>
            <a:miter lim="800000"/>
          </a:ln>
          <a:effectLst>
            <a:prstShdw prst="shdw12">
              <a:schemeClr val="bg2">
                <a:alpha val="50000"/>
              </a:schemeClr>
            </a:prstShdw>
          </a:effectLst>
        </p:spPr>
        <p:txBody>
          <a:bodyPr wrap="none" anchor="ctr">
            <a:spAutoFit/>
          </a:bodyPr>
          <a:lstStyle/>
          <a:p>
            <a:r>
              <a:rPr lang="zh-CN" altLang="en-US" sz="2000" b="1"/>
              <a:t>在中华人民共和国发展史上、中华民族发展史上具有重大意义，</a:t>
            </a:r>
            <a:endParaRPr lang="zh-CN" altLang="en-US" sz="2000" b="1"/>
          </a:p>
          <a:p>
            <a:r>
              <a:rPr lang="zh-CN" altLang="en-US" sz="2000" b="1"/>
              <a:t>在世界社会主义发展史上、人类社会发展史上也具有重大意义。</a:t>
            </a:r>
            <a:r>
              <a:rPr lang="zh-CN" altLang="en-US" b="1"/>
              <a:t> </a:t>
            </a:r>
            <a:endParaRPr lang="zh-CN" altLang="en-US" b="1"/>
          </a:p>
        </p:txBody>
      </p:sp>
      <p:sp>
        <p:nvSpPr>
          <p:cNvPr id="697348" name="灯片编号占位符 1"/>
          <p:cNvSpPr>
            <a:spLocks noGrp="1"/>
          </p:cNvSpPr>
          <p:nvPr>
            <p:ph type="sldNum" sz="quarter" idx="12"/>
          </p:nvPr>
        </p:nvSpPr>
        <p:spPr>
          <a:noFill/>
        </p:spPr>
        <p:txBody>
          <a:bodyPr/>
          <a:lstStyle/>
          <a:p>
            <a:fld id="{A76D91BD-D855-4EBC-BEBF-337FED8DAD27}" type="slidenum">
              <a:rPr altLang="en-US" smtClean="0">
                <a:ea typeface="宋体" panose="02010600030101010101" pitchFamily="2" charset="-122"/>
              </a:rPr>
            </a:fld>
            <a:endParaRPr lang="zh-CN" altLang="en-US" smtClean="0">
              <a:ea typeface="宋体" panose="02010600030101010101" pitchFamily="2" charset="-122"/>
            </a:endParaRPr>
          </a:p>
        </p:txBody>
      </p:sp>
      <p:sp>
        <p:nvSpPr>
          <p:cNvPr id="697349" name="文本框 2"/>
          <p:cNvSpPr txBox="1">
            <a:spLocks noChangeArrowheads="1"/>
          </p:cNvSpPr>
          <p:nvPr/>
        </p:nvSpPr>
        <p:spPr bwMode="auto">
          <a:xfrm>
            <a:off x="171450" y="2228850"/>
            <a:ext cx="3406775" cy="398463"/>
          </a:xfrm>
          <a:prstGeom prst="rect">
            <a:avLst/>
          </a:prstGeom>
          <a:noFill/>
          <a:ln w="9525">
            <a:noFill/>
            <a:miter lim="800000"/>
          </a:ln>
        </p:spPr>
        <p:txBody>
          <a:bodyPr>
            <a:spAutoFit/>
          </a:bodyPr>
          <a:lstStyle/>
          <a:p>
            <a:r>
              <a:rPr lang="zh-CN" altLang="en-US" sz="2000" b="1"/>
              <a:t>“三个意味着”：</a:t>
            </a:r>
            <a:endParaRPr lang="zh-CN" altLang="en-US"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blinds(horizontal)">
                                      <p:cBhvr>
                                        <p:cTn id="7" dur="500"/>
                                        <p:tgtEl>
                                          <p:spTgt spid="129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9027">
                                            <p:txEl>
                                              <p:pRg st="2" end="2"/>
                                            </p:txEl>
                                          </p:spTgt>
                                        </p:tgtEl>
                                        <p:attrNameLst>
                                          <p:attrName>style.visibility</p:attrName>
                                        </p:attrNameLst>
                                      </p:cBhvr>
                                      <p:to>
                                        <p:strVal val="visible"/>
                                      </p:to>
                                    </p:set>
                                    <p:animEffect transition="in" filter="blinds(horizontal)">
                                      <p:cBhvr>
                                        <p:cTn id="12" dur="500"/>
                                        <p:tgtEl>
                                          <p:spTgt spid="1290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9027">
                                            <p:txEl>
                                              <p:pRg st="4" end="4"/>
                                            </p:txEl>
                                          </p:spTgt>
                                        </p:tgtEl>
                                        <p:attrNameLst>
                                          <p:attrName>style.visibility</p:attrName>
                                        </p:attrNameLst>
                                      </p:cBhvr>
                                      <p:to>
                                        <p:strVal val="visible"/>
                                      </p:to>
                                    </p:set>
                                    <p:animEffect transition="in" filter="blinds(horizontal)">
                                      <p:cBhvr>
                                        <p:cTn id="17" dur="500"/>
                                        <p:tgtEl>
                                          <p:spTgt spid="129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3" name="矩形 125958"/>
          <p:cNvSpPr>
            <a:spLocks noChangeArrowheads="1"/>
          </p:cNvSpPr>
          <p:nvPr/>
        </p:nvSpPr>
        <p:spPr bwMode="auto">
          <a:xfrm>
            <a:off x="323850" y="5229225"/>
            <a:ext cx="8820150" cy="368300"/>
          </a:xfrm>
          <a:prstGeom prst="rect">
            <a:avLst/>
          </a:prstGeom>
          <a:noFill/>
          <a:ln w="9525">
            <a:noFill/>
            <a:miter lim="800000"/>
          </a:ln>
          <a:effectLst>
            <a:prstShdw prst="shdw12">
              <a:schemeClr val="bg2">
                <a:alpha val="50000"/>
              </a:schemeClr>
            </a:prstShdw>
          </a:effectLst>
        </p:spPr>
        <p:txBody>
          <a:bodyPr>
            <a:spAutoFit/>
          </a:bodyPr>
          <a:lstStyle/>
          <a:p>
            <a:pPr>
              <a:buClr>
                <a:schemeClr val="tx1"/>
              </a:buClr>
              <a:buFont typeface="Wingdings" panose="05000000000000000000" pitchFamily="2" charset="2"/>
              <a:buNone/>
            </a:pPr>
            <a:r>
              <a:rPr lang="zh-CN" altLang="en-US"/>
              <a:t> </a:t>
            </a:r>
            <a:endParaRPr lang="zh-CN" altLang="en-US"/>
          </a:p>
        </p:txBody>
      </p:sp>
      <p:sp>
        <p:nvSpPr>
          <p:cNvPr id="699394" name="灯片编号占位符 1"/>
          <p:cNvSpPr>
            <a:spLocks noGrp="1"/>
          </p:cNvSpPr>
          <p:nvPr>
            <p:ph type="sldNum" sz="quarter" idx="12"/>
          </p:nvPr>
        </p:nvSpPr>
        <p:spPr>
          <a:noFill/>
        </p:spPr>
        <p:txBody>
          <a:bodyPr/>
          <a:lstStyle/>
          <a:p>
            <a:fld id="{851232BD-B431-49A2-8045-D6191B60663A}" type="slidenum">
              <a:rPr altLang="en-US" smtClean="0">
                <a:ea typeface="宋体" panose="02010600030101010101" pitchFamily="2" charset="-122"/>
              </a:rPr>
            </a:fld>
            <a:endParaRPr lang="zh-CN" altLang="en-US" smtClean="0">
              <a:ea typeface="宋体" panose="02010600030101010101" pitchFamily="2" charset="-122"/>
            </a:endParaRPr>
          </a:p>
        </p:txBody>
      </p:sp>
      <p:sp>
        <p:nvSpPr>
          <p:cNvPr id="3" name="文本占位符 2"/>
          <p:cNvSpPr>
            <a:spLocks noGrp="1"/>
          </p:cNvSpPr>
          <p:nvPr>
            <p:ph idx="1"/>
          </p:nvPr>
        </p:nvSpPr>
        <p:spPr>
          <a:xfrm>
            <a:off x="282575" y="2176463"/>
            <a:ext cx="8578850" cy="4641850"/>
          </a:xfrm>
        </p:spPr>
        <p:txBody>
          <a:bodyPr/>
          <a:lstStyle/>
          <a:p>
            <a:pPr>
              <a:buFont typeface="Arial" panose="020B0604020202020204" pitchFamily="34" charset="0"/>
              <a:buChar char="•"/>
              <a:defRPr/>
            </a:pPr>
            <a:r>
              <a:rPr lang="zh-CN" altLang="en-US" sz="2800" noProof="1">
                <a:sym typeface="+mn-ea"/>
              </a:rPr>
              <a:t>准确判断社会发展的阶段性特征和社会主要矛盾的发展变化，从而确立正确的理论指导和路线方针政策，是马克思主义唯物史观的基本要求，也是我们党推进事业发展的基本经验。</a:t>
            </a:r>
            <a:endParaRPr lang="zh-CN" altLang="en-US" sz="2800" noProof="1">
              <a:sym typeface="+mn-ea"/>
            </a:endParaRPr>
          </a:p>
          <a:p>
            <a:pPr>
              <a:buFont typeface="Arial" panose="020B0604020202020204" pitchFamily="34" charset="0"/>
              <a:buChar char="•"/>
              <a:defRPr/>
            </a:pPr>
            <a:r>
              <a:rPr lang="zh-CN" altLang="en-US" sz="2800" noProof="1">
                <a:sym typeface="+mn-ea"/>
              </a:rPr>
              <a:t>党的十九大作出中国特色社会主义进入新时代的科学判断，反映了我们党对当今中国发展大势的自觉认识和清醒把握，</a:t>
            </a:r>
            <a:r>
              <a:rPr lang="zh-CN" altLang="en-US" sz="2800" noProof="1">
                <a:solidFill>
                  <a:srgbClr val="FF0000"/>
                </a:solidFill>
                <a:sym typeface="+mn-ea"/>
              </a:rPr>
              <a:t>为实现新的历史使命提供了时代坐标和科学依据。</a:t>
            </a:r>
            <a:endParaRPr lang="zh-CN" altLang="en-US" sz="2800" noProof="1">
              <a:solidFill>
                <a:srgbClr val="FF0000"/>
              </a:solidFill>
              <a:sym typeface="+mn-ea"/>
            </a:endParaRPr>
          </a:p>
        </p:txBody>
      </p:sp>
      <p:sp>
        <p:nvSpPr>
          <p:cNvPr id="4" name="标题 3"/>
          <p:cNvSpPr>
            <a:spLocks noGrp="1"/>
          </p:cNvSpPr>
          <p:nvPr>
            <p:ph type="title"/>
          </p:nvPr>
        </p:nvSpPr>
        <p:spPr>
          <a:xfrm>
            <a:off x="1720850" y="1228725"/>
            <a:ext cx="6800850" cy="850900"/>
          </a:xfrm>
        </p:spPr>
        <p:txBody>
          <a:bodyPr/>
          <a:lstStyle/>
          <a:p>
            <a:pPr>
              <a:defRPr/>
            </a:pPr>
            <a:r>
              <a:rPr lang="zh-CN" altLang="en-US" noProof="1">
                <a:sym typeface="+mn-ea"/>
              </a:rPr>
              <a:t>“</a:t>
            </a:r>
            <a:r>
              <a:rPr lang="zh-CN" altLang="en-US" sz="3200" noProof="1">
                <a:sym typeface="+mn-ea"/>
              </a:rPr>
              <a:t>明者因时而变，知者随事而制”</a:t>
            </a:r>
            <a:endParaRPr lang="zh-CN" altLang="en-US" noProof="1"/>
          </a:p>
        </p:txBody>
      </p:sp>
      <p:sp>
        <p:nvSpPr>
          <p:cNvPr id="2" name="标题 3"/>
          <p:cNvSpPr/>
          <p:nvPr/>
        </p:nvSpPr>
        <p:spPr>
          <a:xfrm>
            <a:off x="2060575" y="244475"/>
            <a:ext cx="6800850" cy="850900"/>
          </a:xfrm>
          <a:prstGeom prst="rect">
            <a:avLst/>
          </a:prstGeom>
          <a:noFill/>
          <a:ln w="9525">
            <a:noFill/>
          </a:ln>
        </p:spPr>
        <p:txBody>
          <a:bodyPr anchor="ctr"/>
          <a:lstStyle>
            <a:lvl1pPr marL="0" lvl="0" indent="0" algn="ctr" defTabSz="914400" rtl="0" eaLnBrk="0" fontAlgn="base" latinLnBrk="0" hangingPunct="0">
              <a:lnSpc>
                <a:spcPct val="100000"/>
              </a:lnSpc>
              <a:spcBef>
                <a:spcPct val="0"/>
              </a:spcBef>
              <a:spcAft>
                <a:spcPct val="0"/>
              </a:spcAft>
              <a:buNone/>
              <a:defRPr sz="3600" b="1" i="0" u="none" kern="1200" baseline="0">
                <a:solidFill>
                  <a:srgbClr val="FF1515"/>
                </a:solidFill>
                <a:effectLst>
                  <a:outerShdw blurRad="38100" dist="38100" dir="2700000">
                    <a:srgbClr val="000000"/>
                  </a:outerShdw>
                </a:effectLst>
                <a:latin typeface="+mj-lt"/>
                <a:ea typeface="+mj-ea"/>
                <a:cs typeface="+mj-cs"/>
              </a:defRPr>
            </a:lvl1pPr>
          </a:lstStyle>
          <a:p>
            <a:pPr>
              <a:defRPr/>
            </a:pPr>
            <a:r>
              <a:rPr lang="zh-CN" altLang="en-US" noProof="1"/>
              <a:t>小结：</a:t>
            </a: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8" name="标题 308227"/>
          <p:cNvSpPr>
            <a:spLocks noGrp="1"/>
          </p:cNvSpPr>
          <p:nvPr>
            <p:ph type="ctrTitle"/>
          </p:nvPr>
        </p:nvSpPr>
        <p:spPr>
          <a:xfrm>
            <a:off x="52387" y="1427480"/>
            <a:ext cx="8569326" cy="1470025"/>
          </a:xfrm>
        </p:spPr>
        <p:txBody>
          <a:bodyPr anchor="ctr"/>
          <a:lstStyle/>
          <a:p>
            <a:pPr>
              <a:buSzPct val="100000"/>
              <a:defRPr/>
            </a:pPr>
            <a:r>
              <a:rPr lang="zh-CN" altLang="en-US" sz="5400" noProof="1"/>
              <a:t>第二部分    </a:t>
            </a:r>
            <a:r>
              <a:rPr lang="zh-CN" altLang="en-US" sz="5400" noProof="1">
                <a:sym typeface="+mn-ea"/>
              </a:rPr>
              <a:t>把握新思想</a:t>
            </a:r>
            <a:endParaRPr lang="zh-CN" altLang="en-US" sz="5400" noProof="1">
              <a:sym typeface="+mn-ea"/>
            </a:endParaRPr>
          </a:p>
        </p:txBody>
      </p:sp>
      <p:sp>
        <p:nvSpPr>
          <p:cNvPr id="308229" name="副标题 308228"/>
          <p:cNvSpPr>
            <a:spLocks noGrp="1"/>
          </p:cNvSpPr>
          <p:nvPr>
            <p:ph type="subTitle" idx="1"/>
          </p:nvPr>
        </p:nvSpPr>
        <p:spPr>
          <a:xfrm>
            <a:off x="1726565" y="3352165"/>
            <a:ext cx="5690870" cy="1752600"/>
          </a:xfrm>
        </p:spPr>
        <p:txBody>
          <a:bodyPr/>
          <a:lstStyle/>
          <a:p>
            <a:pPr algn="l">
              <a:buSzPct val="100000"/>
              <a:buFont typeface="Arial" panose="020B0604020202020204" pitchFamily="34" charset="0"/>
              <a:buNone/>
              <a:defRPr/>
            </a:pPr>
            <a:r>
              <a:rPr lang="zh-CN" altLang="en-US" sz="3200" noProof="1"/>
              <a:t>（一）新思想产生的基础</a:t>
            </a:r>
            <a:endParaRPr lang="zh-CN" altLang="en-US" sz="3200" noProof="1"/>
          </a:p>
          <a:p>
            <a:pPr algn="l">
              <a:buSzPct val="100000"/>
              <a:buFont typeface="Arial" panose="020B0604020202020204" pitchFamily="34" charset="0"/>
              <a:buNone/>
              <a:defRPr/>
            </a:pPr>
            <a:r>
              <a:rPr lang="zh-CN" altLang="en-US" sz="3200" noProof="1"/>
              <a:t>（二）新思想的丰富内涵</a:t>
            </a:r>
            <a:endParaRPr lang="zh-CN" altLang="en-US" sz="3200"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8229">
                                            <p:txEl>
                                              <p:pRg st="0" end="0"/>
                                            </p:txEl>
                                          </p:spTgt>
                                        </p:tgtEl>
                                        <p:attrNameLst>
                                          <p:attrName>style.visibility</p:attrName>
                                        </p:attrNameLst>
                                      </p:cBhvr>
                                      <p:to>
                                        <p:strVal val="visible"/>
                                      </p:to>
                                    </p:set>
                                    <p:animEffect transition="in" filter="blinds(horizontal)">
                                      <p:cBhvr>
                                        <p:cTn id="7" dur="500"/>
                                        <p:tgtEl>
                                          <p:spTgt spid="30822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8229">
                                            <p:txEl>
                                              <p:pRg st="1" end="1"/>
                                            </p:txEl>
                                          </p:spTgt>
                                        </p:tgtEl>
                                        <p:attrNameLst>
                                          <p:attrName>style.visibility</p:attrName>
                                        </p:attrNameLst>
                                      </p:cBhvr>
                                      <p:to>
                                        <p:strVal val="visible"/>
                                      </p:to>
                                    </p:set>
                                    <p:animEffect transition="in" filter="blinds(horizontal)">
                                      <p:cBhvr>
                                        <p:cTn id="10" dur="500"/>
                                        <p:tgtEl>
                                          <p:spTgt spid="3082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标题 90113"/>
          <p:cNvSpPr>
            <a:spLocks noGrp="1"/>
          </p:cNvSpPr>
          <p:nvPr>
            <p:ph type="title"/>
          </p:nvPr>
        </p:nvSpPr>
        <p:spPr/>
        <p:txBody>
          <a:bodyPr/>
          <a:lstStyle/>
          <a:p>
            <a:pPr>
              <a:defRPr/>
            </a:pPr>
            <a:r>
              <a:rPr lang="zh-CN" altLang="en-US" noProof="1"/>
              <a:t>（一）新思想的基础</a:t>
            </a:r>
            <a:endParaRPr lang="zh-CN" altLang="en-US" noProof="1"/>
          </a:p>
        </p:txBody>
      </p:sp>
      <p:sp>
        <p:nvSpPr>
          <p:cNvPr id="90115" name="文本占位符 90114"/>
          <p:cNvSpPr>
            <a:spLocks noGrp="1"/>
          </p:cNvSpPr>
          <p:nvPr>
            <p:ph idx="1"/>
          </p:nvPr>
        </p:nvSpPr>
        <p:spPr/>
        <p:txBody>
          <a:bodyPr/>
          <a:lstStyle/>
          <a:p>
            <a:pPr algn="ctr">
              <a:lnSpc>
                <a:spcPct val="90000"/>
              </a:lnSpc>
              <a:buFont typeface="Arial" panose="020B0604020202020204" pitchFamily="34" charset="0"/>
              <a:buNone/>
              <a:defRPr/>
            </a:pPr>
            <a:r>
              <a:rPr lang="en-US" altLang="zh-CN" sz="3600" noProof="1">
                <a:solidFill>
                  <a:srgbClr val="FF1515"/>
                </a:solidFill>
                <a:effectLst>
                  <a:outerShdw blurRad="38100" dist="38100" dir="2700000">
                    <a:srgbClr val="000000"/>
                  </a:outerShdw>
                </a:effectLst>
                <a:ea typeface="黑体" panose="02010609060101010101" pitchFamily="2" charset="-122"/>
              </a:rPr>
              <a:t>1</a:t>
            </a:r>
            <a:r>
              <a:rPr lang="zh-CN" altLang="en-US" sz="3600" noProof="1">
                <a:solidFill>
                  <a:srgbClr val="FF1515"/>
                </a:solidFill>
                <a:effectLst>
                  <a:outerShdw blurRad="38100" dist="38100" dir="2700000">
                    <a:srgbClr val="000000"/>
                  </a:outerShdw>
                </a:effectLst>
                <a:ea typeface="黑体" panose="02010609060101010101" pitchFamily="2" charset="-122"/>
              </a:rPr>
              <a:t>、形成五大发展新理念</a:t>
            </a:r>
            <a:r>
              <a:rPr lang="zh-CN" altLang="en-US" noProof="1"/>
              <a:t> </a:t>
            </a:r>
            <a:endParaRPr lang="zh-CN" altLang="en-US" noProof="1"/>
          </a:p>
          <a:p>
            <a:pPr>
              <a:lnSpc>
                <a:spcPct val="90000"/>
              </a:lnSpc>
              <a:buFont typeface="Arial" panose="020B0604020202020204" pitchFamily="34" charset="0"/>
              <a:buChar char="•"/>
              <a:defRPr/>
            </a:pPr>
            <a:r>
              <a:rPr lang="zh-CN" altLang="en-US" noProof="1"/>
              <a:t>习近平同志提出了要牢固树立和贯彻落实</a:t>
            </a:r>
            <a:r>
              <a:rPr lang="zh-CN" altLang="en-US" u="sng" noProof="1">
                <a:solidFill>
                  <a:srgbClr val="FF0000"/>
                </a:solidFill>
                <a:effectLst>
                  <a:outerShdw blurRad="38100" dist="38100" dir="2700000">
                    <a:srgbClr val="000000"/>
                  </a:outerShdw>
                </a:effectLst>
              </a:rPr>
              <a:t>创新、协调、绿色、开放、共享</a:t>
            </a:r>
            <a:r>
              <a:rPr lang="zh-CN" altLang="en-US" noProof="1"/>
              <a:t>的新发展理念。</a:t>
            </a:r>
            <a:endParaRPr lang="zh-CN" altLang="en-US" noProof="1"/>
          </a:p>
          <a:p>
            <a:pPr>
              <a:lnSpc>
                <a:spcPct val="90000"/>
              </a:lnSpc>
              <a:buFont typeface="Arial" panose="020B0604020202020204" pitchFamily="34" charset="0"/>
              <a:buChar char="•"/>
              <a:defRPr/>
            </a:pPr>
            <a:r>
              <a:rPr lang="zh-CN" altLang="en-US" sz="1800" noProof="1"/>
              <a:t>马克思：发展观是马克思主义的基本观点之一。</a:t>
            </a:r>
            <a:endParaRPr lang="zh-CN" altLang="en-US" sz="1800" noProof="1"/>
          </a:p>
          <a:p>
            <a:pPr>
              <a:lnSpc>
                <a:spcPct val="90000"/>
              </a:lnSpc>
              <a:buFont typeface="Arial" panose="020B0604020202020204" pitchFamily="34" charset="0"/>
              <a:buChar char="•"/>
              <a:defRPr/>
            </a:pPr>
            <a:r>
              <a:rPr lang="zh-CN" altLang="en-US" sz="1800" noProof="1"/>
              <a:t>毛泽东：综合平衡、统筹兼顾的发展方针</a:t>
            </a:r>
            <a:endParaRPr lang="zh-CN" altLang="en-US" sz="1800" noProof="1"/>
          </a:p>
          <a:p>
            <a:pPr>
              <a:lnSpc>
                <a:spcPct val="90000"/>
              </a:lnSpc>
              <a:buFont typeface="Arial" panose="020B0604020202020204" pitchFamily="34" charset="0"/>
              <a:buChar char="•"/>
              <a:defRPr/>
            </a:pPr>
            <a:r>
              <a:rPr lang="zh-CN" altLang="en-US" sz="1800" noProof="1"/>
              <a:t>邓小平：发展才是硬道理；现代化建设“三步走”战略；精神文明“两手抓，两手都要硬”；</a:t>
            </a:r>
            <a:endParaRPr lang="zh-CN" altLang="en-US" sz="1800" noProof="1"/>
          </a:p>
          <a:p>
            <a:pPr>
              <a:lnSpc>
                <a:spcPct val="90000"/>
              </a:lnSpc>
              <a:buFont typeface="Arial" panose="020B0604020202020204" pitchFamily="34" charset="0"/>
              <a:buChar char="•"/>
              <a:defRPr/>
            </a:pPr>
            <a:r>
              <a:rPr lang="zh-CN" altLang="en-US" sz="1800" noProof="1"/>
              <a:t>江、胡：全面、协调、可持续发展，促进经济社会和人的全面发展的科学发展观。</a:t>
            </a:r>
            <a:endParaRPr lang="zh-CN" altLang="en-US" sz="1800" noProof="1"/>
          </a:p>
          <a:p>
            <a:pPr>
              <a:lnSpc>
                <a:spcPct val="90000"/>
              </a:lnSpc>
              <a:buFont typeface="Arial" panose="020B0604020202020204" pitchFamily="34" charset="0"/>
              <a:buChar char="•"/>
              <a:defRPr/>
            </a:pPr>
            <a:r>
              <a:rPr lang="zh-CN" altLang="en-US" sz="1800" noProof="1"/>
              <a:t>五大发展的每一个方面在继承基础上都体现了时代特质和新内容。</a:t>
            </a:r>
            <a:r>
              <a:rPr lang="zh-CN" altLang="en-US" noProof="1"/>
              <a:t> </a:t>
            </a:r>
            <a:endParaRPr lang="zh-CN" altLang="en-US" noProof="1"/>
          </a:p>
        </p:txBody>
      </p:sp>
      <p:sp>
        <p:nvSpPr>
          <p:cNvPr id="703491" name="灯片编号占位符 1"/>
          <p:cNvSpPr>
            <a:spLocks noGrp="1"/>
          </p:cNvSpPr>
          <p:nvPr>
            <p:ph type="sldNum" sz="quarter" idx="12"/>
          </p:nvPr>
        </p:nvSpPr>
        <p:spPr>
          <a:noFill/>
        </p:spPr>
        <p:txBody>
          <a:bodyPr/>
          <a:lstStyle/>
          <a:p>
            <a:fld id="{26BB655B-9EE1-4F8D-A561-B4F4E42959C2}"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blinds(horizontal)">
                                      <p:cBhvr>
                                        <p:cTn id="7" dur="500"/>
                                        <p:tgtEl>
                                          <p:spTgt spid="90115">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animEffect transition="in" filter="blinds(horizontal)">
                                      <p:cBhvr>
                                        <p:cTn id="11" dur="500"/>
                                        <p:tgtEl>
                                          <p:spTgt spid="90115">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animEffect transition="in" filter="blinds(horizontal)">
                                      <p:cBhvr>
                                        <p:cTn id="15" dur="500"/>
                                        <p:tgtEl>
                                          <p:spTgt spid="90115">
                                            <p:txEl>
                                              <p:pRg st="2" end="2"/>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animEffect transition="in" filter="blinds(horizontal)">
                                      <p:cBhvr>
                                        <p:cTn id="19" dur="500"/>
                                        <p:tgtEl>
                                          <p:spTgt spid="90115">
                                            <p:txEl>
                                              <p:pRg st="3" end="3"/>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90115">
                                            <p:txEl>
                                              <p:pRg st="4" end="4"/>
                                            </p:txEl>
                                          </p:spTgt>
                                        </p:tgtEl>
                                        <p:attrNameLst>
                                          <p:attrName>style.visibility</p:attrName>
                                        </p:attrNameLst>
                                      </p:cBhvr>
                                      <p:to>
                                        <p:strVal val="visible"/>
                                      </p:to>
                                    </p:set>
                                    <p:animEffect transition="in" filter="blinds(horizontal)">
                                      <p:cBhvr>
                                        <p:cTn id="23" dur="500"/>
                                        <p:tgtEl>
                                          <p:spTgt spid="90115">
                                            <p:txEl>
                                              <p:pRg st="4" end="4"/>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90115">
                                            <p:txEl>
                                              <p:pRg st="5" end="5"/>
                                            </p:txEl>
                                          </p:spTgt>
                                        </p:tgtEl>
                                        <p:attrNameLst>
                                          <p:attrName>style.visibility</p:attrName>
                                        </p:attrNameLst>
                                      </p:cBhvr>
                                      <p:to>
                                        <p:strVal val="visible"/>
                                      </p:to>
                                    </p:set>
                                    <p:animEffect transition="in" filter="blinds(horizontal)">
                                      <p:cBhvr>
                                        <p:cTn id="27" dur="500"/>
                                        <p:tgtEl>
                                          <p:spTgt spid="90115">
                                            <p:txEl>
                                              <p:pRg st="5" end="5"/>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90115">
                                            <p:txEl>
                                              <p:pRg st="6" end="6"/>
                                            </p:txEl>
                                          </p:spTgt>
                                        </p:tgtEl>
                                        <p:attrNameLst>
                                          <p:attrName>style.visibility</p:attrName>
                                        </p:attrNameLst>
                                      </p:cBhvr>
                                      <p:to>
                                        <p:strVal val="visible"/>
                                      </p:to>
                                    </p:set>
                                    <p:animEffect transition="in" filter="blinds(horizontal)">
                                      <p:cBhvr>
                                        <p:cTn id="31" dur="500"/>
                                        <p:tgtEl>
                                          <p:spTgt spid="901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标题 91137"/>
          <p:cNvSpPr>
            <a:spLocks noGrp="1"/>
          </p:cNvSpPr>
          <p:nvPr>
            <p:ph type="title"/>
          </p:nvPr>
        </p:nvSpPr>
        <p:spPr/>
        <p:txBody>
          <a:bodyPr/>
          <a:lstStyle/>
          <a:p>
            <a:pPr>
              <a:defRPr/>
            </a:pPr>
            <a:r>
              <a:rPr lang="en-US" altLang="zh-CN" noProof="1"/>
              <a:t>2</a:t>
            </a:r>
            <a:r>
              <a:rPr lang="zh-CN" altLang="en-US" noProof="1"/>
              <a:t>、形成治国理政新理论</a:t>
            </a:r>
            <a:endParaRPr lang="zh-CN" altLang="en-US" noProof="1"/>
          </a:p>
        </p:txBody>
      </p:sp>
      <p:sp>
        <p:nvSpPr>
          <p:cNvPr id="91139" name="文本占位符 91138"/>
          <p:cNvSpPr>
            <a:spLocks noGrp="1"/>
          </p:cNvSpPr>
          <p:nvPr>
            <p:ph idx="1"/>
          </p:nvPr>
        </p:nvSpPr>
        <p:spPr/>
        <p:txBody>
          <a:bodyPr/>
          <a:lstStyle/>
          <a:p>
            <a:pPr>
              <a:buFont typeface="Arial" panose="020B0604020202020204" pitchFamily="34" charset="0"/>
              <a:buChar char="•"/>
              <a:defRPr/>
            </a:pPr>
            <a:r>
              <a:rPr lang="zh-CN" altLang="en-US" sz="2800" noProof="1"/>
              <a:t>党的十八届三中全会确立了“</a:t>
            </a:r>
            <a:r>
              <a:rPr lang="zh-CN" altLang="en-US" sz="2800" noProof="1">
                <a:solidFill>
                  <a:srgbClr val="FF0000"/>
                </a:solidFill>
              </a:rPr>
              <a:t>完善和发展中国特色社会主义制度，推进国家治理体系和治理能力现代化</a:t>
            </a:r>
            <a:r>
              <a:rPr lang="zh-CN" altLang="en-US" sz="2800" noProof="1"/>
              <a:t>”的新命题，形成了治国理政新理论。</a:t>
            </a:r>
            <a:endParaRPr lang="zh-CN" altLang="en-US" sz="2800" noProof="1"/>
          </a:p>
          <a:p>
            <a:pPr>
              <a:buFont typeface="Arial" panose="020B0604020202020204" pitchFamily="34" charset="0"/>
              <a:buChar char="•"/>
              <a:defRPr/>
            </a:pPr>
            <a:endParaRPr lang="zh-CN" altLang="en-US" sz="2800" noProof="1"/>
          </a:p>
          <a:p>
            <a:pPr>
              <a:buFont typeface="Arial" panose="020B0604020202020204" pitchFamily="34" charset="0"/>
              <a:buChar char="•"/>
              <a:defRPr/>
            </a:pPr>
            <a:r>
              <a:rPr lang="zh-CN" altLang="en-US" sz="2800" noProof="1"/>
              <a:t>习近平同志曾经在</a:t>
            </a:r>
            <a:r>
              <a:rPr lang="en-US" altLang="zh-CN" sz="2800" noProof="1"/>
              <a:t>2014</a:t>
            </a:r>
            <a:r>
              <a:rPr lang="zh-CN" altLang="en-US" sz="2800" noProof="1"/>
              <a:t>年出版了一本专著</a:t>
            </a:r>
            <a:r>
              <a:rPr lang="en-US" altLang="zh-CN" sz="2800" noProof="1"/>
              <a:t>《</a:t>
            </a:r>
            <a:r>
              <a:rPr lang="zh-CN" altLang="en-US" sz="2800" noProof="1"/>
              <a:t>习近平谈治国理政</a:t>
            </a:r>
            <a:r>
              <a:rPr lang="en-US" altLang="zh-CN" sz="2800" noProof="1"/>
              <a:t>》 </a:t>
            </a:r>
            <a:r>
              <a:rPr lang="zh-CN" altLang="en-US" sz="2800" noProof="1"/>
              <a:t>，围绕治国理政，提出了许多</a:t>
            </a:r>
            <a:r>
              <a:rPr lang="zh-CN" altLang="en-US" sz="2800" noProof="1">
                <a:solidFill>
                  <a:srgbClr val="FF0000"/>
                </a:solidFill>
              </a:rPr>
              <a:t>新思想、新观点、新论断</a:t>
            </a:r>
            <a:r>
              <a:rPr lang="zh-CN" altLang="en-US" sz="2800" noProof="1"/>
              <a:t>，深刻回答了新的历史条件下党和国家发展的重大理论和现实问题，集中展示了中国共产党新一届中央领导集体的治国理念和执政方略。</a:t>
            </a:r>
            <a:endParaRPr lang="zh-CN" altLang="en-US" sz="2800" noProof="1"/>
          </a:p>
        </p:txBody>
      </p:sp>
      <p:sp>
        <p:nvSpPr>
          <p:cNvPr id="705539" name="灯片编号占位符 1"/>
          <p:cNvSpPr>
            <a:spLocks noGrp="1"/>
          </p:cNvSpPr>
          <p:nvPr>
            <p:ph type="sldNum" sz="quarter" idx="12"/>
          </p:nvPr>
        </p:nvSpPr>
        <p:spPr>
          <a:noFill/>
        </p:spPr>
        <p:txBody>
          <a:bodyPr/>
          <a:lstStyle/>
          <a:p>
            <a:fld id="{63C1AED4-8AFD-4863-A876-46D3D2155A9A}"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blinds(horizontal)">
                                      <p:cBhvr>
                                        <p:cTn id="7" dur="500"/>
                                        <p:tgtEl>
                                          <p:spTgt spid="91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1139">
                                            <p:txEl>
                                              <p:pRg st="2" end="2"/>
                                            </p:txEl>
                                          </p:spTgt>
                                        </p:tgtEl>
                                        <p:attrNameLst>
                                          <p:attrName>style.visibility</p:attrName>
                                        </p:attrNameLst>
                                      </p:cBhvr>
                                      <p:to>
                                        <p:strVal val="visible"/>
                                      </p:to>
                                    </p:set>
                                    <p:animEffect transition="in" filter="blinds(horizontal)">
                                      <p:cBhvr>
                                        <p:cTn id="12" dur="500"/>
                                        <p:tgtEl>
                                          <p:spTgt spid="911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标题 92161"/>
          <p:cNvSpPr>
            <a:spLocks noGrp="1"/>
          </p:cNvSpPr>
          <p:nvPr>
            <p:ph type="title"/>
          </p:nvPr>
        </p:nvSpPr>
        <p:spPr/>
        <p:txBody>
          <a:bodyPr/>
          <a:lstStyle/>
          <a:p>
            <a:pPr>
              <a:defRPr/>
            </a:pPr>
            <a:r>
              <a:rPr lang="en-US" altLang="zh-CN" noProof="1"/>
              <a:t>3</a:t>
            </a:r>
            <a:r>
              <a:rPr lang="zh-CN" altLang="en-US" noProof="1"/>
              <a:t>、形成“四个全面”新战略</a:t>
            </a:r>
            <a:endParaRPr lang="zh-CN" altLang="en-US" noProof="1"/>
          </a:p>
        </p:txBody>
      </p:sp>
      <p:sp>
        <p:nvSpPr>
          <p:cNvPr id="92163" name="文本占位符 92162"/>
          <p:cNvSpPr>
            <a:spLocks noGrp="1"/>
          </p:cNvSpPr>
          <p:nvPr>
            <p:ph idx="1"/>
          </p:nvPr>
        </p:nvSpPr>
        <p:spPr>
          <a:xfrm>
            <a:off x="292100" y="1811655"/>
            <a:ext cx="8599805" cy="4641850"/>
          </a:xfrm>
        </p:spPr>
        <p:txBody>
          <a:bodyPr/>
          <a:lstStyle/>
          <a:p>
            <a:pPr>
              <a:buFont typeface="Arial" panose="020B0604020202020204" pitchFamily="34" charset="0"/>
              <a:buChar char="•"/>
              <a:defRPr/>
            </a:pPr>
            <a:r>
              <a:rPr lang="zh-CN" altLang="en-US" noProof="1"/>
              <a:t>习近平同志</a:t>
            </a:r>
            <a:r>
              <a:rPr lang="en-US" altLang="zh-CN" noProof="1"/>
              <a:t>2014</a:t>
            </a:r>
            <a:r>
              <a:rPr lang="zh-CN" altLang="en-US" noProof="1"/>
              <a:t>年</a:t>
            </a:r>
            <a:r>
              <a:rPr lang="en-US" altLang="zh-CN" noProof="1"/>
              <a:t>12</a:t>
            </a:r>
            <a:r>
              <a:rPr lang="zh-CN" altLang="en-US" noProof="1"/>
              <a:t>月</a:t>
            </a:r>
            <a:r>
              <a:rPr lang="en-US" altLang="zh-CN" noProof="1"/>
              <a:t>13</a:t>
            </a:r>
            <a:r>
              <a:rPr lang="zh-CN" altLang="en-US" noProof="1"/>
              <a:t>、</a:t>
            </a:r>
            <a:r>
              <a:rPr lang="en-US" altLang="zh-CN" noProof="1"/>
              <a:t>14</a:t>
            </a:r>
            <a:r>
              <a:rPr lang="zh-CN" altLang="en-US" noProof="1"/>
              <a:t>日在江苏考察调研时明确提出“四个全面”战略布局，“</a:t>
            </a:r>
            <a:r>
              <a:rPr lang="zh-CN" altLang="en-US" noProof="1">
                <a:solidFill>
                  <a:srgbClr val="FF0000"/>
                </a:solidFill>
                <a:effectLst>
                  <a:outerShdw blurRad="38100" dist="38100" dir="2700000">
                    <a:srgbClr val="000000"/>
                  </a:outerShdw>
                </a:effectLst>
                <a:ea typeface="楷体_GB2312" pitchFamily="49" charset="-122"/>
              </a:rPr>
              <a:t>全面建成小康社会、全面深化改革、全面依法治国、全面从严治党</a:t>
            </a:r>
            <a:r>
              <a:rPr lang="zh-CN" altLang="en-US" noProof="1"/>
              <a:t>”，具有战略性、纲领性和宏观布局和顶层设计的气势。</a:t>
            </a:r>
            <a:endParaRPr lang="zh-CN" altLang="en-US" noProof="1"/>
          </a:p>
        </p:txBody>
      </p:sp>
      <p:sp>
        <p:nvSpPr>
          <p:cNvPr id="707587" name="灯片编号占位符 1"/>
          <p:cNvSpPr>
            <a:spLocks noGrp="1"/>
          </p:cNvSpPr>
          <p:nvPr>
            <p:ph type="sldNum" sz="quarter" idx="12"/>
          </p:nvPr>
        </p:nvSpPr>
        <p:spPr>
          <a:noFill/>
        </p:spPr>
        <p:txBody>
          <a:bodyPr/>
          <a:lstStyle/>
          <a:p>
            <a:fld id="{BD885429-7B7D-45F7-88C6-79E076228F14}"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blinds(horizontal)">
                                      <p:cBhvr>
                                        <p:cTn id="7" dur="500"/>
                                        <p:tgtEl>
                                          <p:spTgt spid="921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标题 93185"/>
          <p:cNvSpPr>
            <a:spLocks noGrp="1"/>
          </p:cNvSpPr>
          <p:nvPr>
            <p:ph type="title"/>
          </p:nvPr>
        </p:nvSpPr>
        <p:spPr/>
        <p:txBody>
          <a:bodyPr/>
          <a:lstStyle/>
          <a:p>
            <a:pPr>
              <a:defRPr/>
            </a:pPr>
            <a:r>
              <a:rPr lang="en-US" altLang="zh-CN" sz="3200" noProof="1"/>
              <a:t>4</a:t>
            </a:r>
            <a:r>
              <a:rPr lang="zh-CN" altLang="en-US" sz="3200" noProof="1"/>
              <a:t>、形成“两个布局”的方针举措</a:t>
            </a:r>
            <a:endParaRPr lang="zh-CN" altLang="en-US" sz="3200" noProof="1"/>
          </a:p>
        </p:txBody>
      </p:sp>
      <p:sp>
        <p:nvSpPr>
          <p:cNvPr id="93187" name="文本占位符 93186"/>
          <p:cNvSpPr>
            <a:spLocks noGrp="1"/>
          </p:cNvSpPr>
          <p:nvPr>
            <p:ph idx="1"/>
          </p:nvPr>
        </p:nvSpPr>
        <p:spPr/>
        <p:txBody>
          <a:bodyPr/>
          <a:lstStyle/>
          <a:p>
            <a:pPr>
              <a:buFont typeface="Arial" panose="020B0604020202020204" pitchFamily="34" charset="0"/>
              <a:buChar char="•"/>
              <a:defRPr/>
            </a:pPr>
            <a:r>
              <a:rPr lang="en-US" altLang="zh-CN" noProof="1"/>
              <a:t>2016</a:t>
            </a:r>
            <a:r>
              <a:rPr lang="zh-CN" altLang="en-US" noProof="1"/>
              <a:t>年党的十八届六中全会指出：“深入贯彻习近平总书记系列重要讲话精神和治国理政新理念新思想新战略”，“团结带领全党全国各族人民同心协力、苦干实干，统筹推进‘</a:t>
            </a:r>
            <a:r>
              <a:rPr lang="zh-CN" altLang="en-US" noProof="1">
                <a:solidFill>
                  <a:srgbClr val="FF0000"/>
                </a:solidFill>
                <a:effectLst>
                  <a:outerShdw blurRad="38100" dist="38100" dir="2700000">
                    <a:srgbClr val="000000"/>
                  </a:outerShdw>
                </a:effectLst>
                <a:ea typeface="楷体_GB2312" pitchFamily="49" charset="-122"/>
              </a:rPr>
              <a:t>五位一体</a:t>
            </a:r>
            <a:r>
              <a:rPr lang="zh-CN" altLang="en-US" noProof="1"/>
              <a:t>’总体布局和协调推进‘</a:t>
            </a:r>
            <a:r>
              <a:rPr lang="zh-CN" altLang="en-US" noProof="1">
                <a:solidFill>
                  <a:srgbClr val="FF0000"/>
                </a:solidFill>
                <a:effectLst>
                  <a:outerShdw blurRad="38100" dist="38100" dir="2700000">
                    <a:srgbClr val="000000"/>
                  </a:outerShdw>
                </a:effectLst>
                <a:ea typeface="楷体_GB2312" pitchFamily="49" charset="-122"/>
              </a:rPr>
              <a:t>四个全面</a:t>
            </a:r>
            <a:r>
              <a:rPr lang="zh-CN" altLang="en-US" noProof="1"/>
              <a:t>’战略布局”。</a:t>
            </a:r>
            <a:endParaRPr lang="zh-CN" altLang="en-US" noProof="1"/>
          </a:p>
          <a:p>
            <a:pPr>
              <a:buFont typeface="Arial" panose="020B0604020202020204" pitchFamily="34" charset="0"/>
              <a:buChar char="•"/>
              <a:defRPr/>
            </a:pPr>
            <a:r>
              <a:rPr lang="zh-CN" altLang="en-US" noProof="1"/>
              <a:t>“两个布局”构成所有工作的重大方针政策。</a:t>
            </a:r>
            <a:endParaRPr lang="zh-CN" altLang="en-US" noProof="1"/>
          </a:p>
        </p:txBody>
      </p:sp>
      <p:sp>
        <p:nvSpPr>
          <p:cNvPr id="709635" name="灯片编号占位符 1"/>
          <p:cNvSpPr>
            <a:spLocks noGrp="1"/>
          </p:cNvSpPr>
          <p:nvPr>
            <p:ph type="sldNum" sz="quarter" idx="12"/>
          </p:nvPr>
        </p:nvSpPr>
        <p:spPr>
          <a:noFill/>
        </p:spPr>
        <p:txBody>
          <a:bodyPr/>
          <a:lstStyle/>
          <a:p>
            <a:fld id="{FEB97634-F9D2-45A6-89A7-397297F89C03}"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blinds(horizontal)">
                                      <p:cBhvr>
                                        <p:cTn id="7" dur="500"/>
                                        <p:tgtEl>
                                          <p:spTgt spid="93187">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animEffect transition="in" filter="blinds(horizontal)">
                                      <p:cBhvr>
                                        <p:cTn id="11" dur="500"/>
                                        <p:tgtEl>
                                          <p:spTgt spid="931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文本占位符 306178"/>
          <p:cNvSpPr>
            <a:spLocks noGrp="1"/>
          </p:cNvSpPr>
          <p:nvPr>
            <p:ph idx="1"/>
          </p:nvPr>
        </p:nvSpPr>
        <p:spPr>
          <a:xfrm>
            <a:off x="466725" y="5220335"/>
            <a:ext cx="8569325" cy="896938"/>
          </a:xfrm>
        </p:spPr>
        <p:txBody>
          <a:bodyPr/>
          <a:lstStyle/>
          <a:p>
            <a:pPr marL="0" indent="0">
              <a:buFont typeface="Arial" panose="020B0604020202020204" pitchFamily="34" charset="0"/>
              <a:buNone/>
              <a:defRPr/>
            </a:pPr>
            <a:r>
              <a:rPr lang="en-US" altLang="zh-CN" sz="2000" noProof="1"/>
              <a:t>         </a:t>
            </a:r>
            <a:r>
              <a:rPr lang="zh-CN" altLang="en-US" sz="2000" noProof="1"/>
              <a:t>不忘初心，牢记使命，高举中国特色社会主义伟大旗帜，决胜全面建成小康社会，夺取新时代中国特色社会主义伟大胜利，为实现中华民族伟大复兴的中国梦不懈奋斗。</a:t>
            </a:r>
            <a:endParaRPr lang="zh-CN" altLang="en-US" sz="2000" noProof="1"/>
          </a:p>
          <a:p>
            <a:pPr>
              <a:buFont typeface="Arial" panose="020B0604020202020204" pitchFamily="34" charset="0"/>
              <a:buChar char="•"/>
              <a:defRPr/>
            </a:pPr>
            <a:endParaRPr lang="zh-CN" altLang="en-US" sz="2000" noProof="1"/>
          </a:p>
        </p:txBody>
      </p:sp>
      <p:pic>
        <p:nvPicPr>
          <p:cNvPr id="658434" name="图片 306180" descr="t01ad79397996c6a6f4"/>
          <p:cNvPicPr>
            <a:picLocks noChangeAspect="1"/>
          </p:cNvPicPr>
          <p:nvPr/>
        </p:nvPicPr>
        <p:blipFill>
          <a:blip r:embed="rId1"/>
          <a:srcRect/>
          <a:stretch>
            <a:fillRect/>
          </a:stretch>
        </p:blipFill>
        <p:spPr bwMode="auto">
          <a:xfrm>
            <a:off x="753110" y="1298575"/>
            <a:ext cx="7637780" cy="3743325"/>
          </a:xfrm>
          <a:prstGeom prst="rect">
            <a:avLst/>
          </a:prstGeom>
          <a:noFill/>
          <a:ln w="9525">
            <a:noFill/>
            <a:miter lim="800000"/>
            <a:headEnd/>
            <a:tailEnd/>
          </a:ln>
        </p:spPr>
      </p:pic>
      <p:sp>
        <p:nvSpPr>
          <p:cNvPr id="658435" name="灯片编号占位符 1"/>
          <p:cNvSpPr>
            <a:spLocks noGrp="1"/>
          </p:cNvSpPr>
          <p:nvPr>
            <p:ph type="sldNum" sz="quarter" idx="12"/>
          </p:nvPr>
        </p:nvSpPr>
        <p:spPr>
          <a:noFill/>
        </p:spPr>
        <p:txBody>
          <a:bodyPr/>
          <a:lstStyle/>
          <a:p>
            <a:fld id="{8B33F4E2-36B8-45B3-A602-956A561DB3D4}" type="slidenum">
              <a:rPr altLang="en-US" smtClean="0">
                <a:ea typeface="宋体" panose="02010600030101010101" pitchFamily="2" charset="-122"/>
              </a:rPr>
            </a:fld>
            <a:endParaRPr lang="zh-CN" altLang="zh-CN" smtClean="0">
              <a:ea typeface="宋体" panose="02010600030101010101" pitchFamily="2" charset="-122"/>
            </a:endParaRPr>
          </a:p>
        </p:txBody>
      </p:sp>
      <p:sp>
        <p:nvSpPr>
          <p:cNvPr id="3" name="标题 306177"/>
          <p:cNvSpPr>
            <a:spLocks noGrp="1"/>
          </p:cNvSpPr>
          <p:nvPr/>
        </p:nvSpPr>
        <p:spPr>
          <a:xfrm>
            <a:off x="2700338" y="260350"/>
            <a:ext cx="4824412" cy="850900"/>
          </a:xfrm>
          <a:prstGeom prst="rect">
            <a:avLst/>
          </a:prstGeom>
          <a:noFill/>
          <a:ln w="9525">
            <a:noFill/>
          </a:ln>
        </p:spPr>
        <p:txBody>
          <a:bodyPr anchor="ctr"/>
          <a:lstStyle/>
          <a:p>
            <a:pPr algn="ctr" eaLnBrk="0" hangingPunct="0">
              <a:defRPr/>
            </a:pPr>
            <a:r>
              <a:rPr lang="en-US" altLang="zh-CN" sz="3600" b="1">
                <a:solidFill>
                  <a:srgbClr val="FF1515"/>
                </a:solidFill>
                <a:effectLst>
                  <a:outerShdw blurRad="38100" dist="38100" dir="2700000" algn="tl">
                    <a:srgbClr val="C0C0C0"/>
                  </a:outerShdw>
                </a:effectLst>
                <a:latin typeface="Calibri" panose="020F0502020204030204" pitchFamily="34" charset="0"/>
                <a:ea typeface="黑体" panose="02010609060101010101" pitchFamily="2" charset="-122"/>
              </a:rPr>
              <a:t>大会</a:t>
            </a:r>
            <a:r>
              <a:rPr lang="zh-CN" altLang="en-US" sz="3600" b="1" noProof="1">
                <a:solidFill>
                  <a:srgbClr val="FF1515"/>
                </a:solidFill>
                <a:effectLst>
                  <a:outerShdw blurRad="38100" dist="38100" dir="2700000" algn="tl">
                    <a:srgbClr val="C0C0C0"/>
                  </a:outerShdw>
                </a:effectLst>
                <a:latin typeface="Calibri" panose="020F0502020204030204" pitchFamily="34" charset="0"/>
                <a:ea typeface="黑体" panose="02010609060101010101" pitchFamily="2" charset="-122"/>
              </a:rPr>
              <a:t>主题</a:t>
            </a:r>
            <a:endParaRPr lang="zh-CN" altLang="en-US" sz="3600" b="1" noProof="1">
              <a:solidFill>
                <a:srgbClr val="FF1515"/>
              </a:solidFill>
              <a:effectLst>
                <a:outerShdw blurRad="38100" dist="38100" dir="2700000" algn="tl">
                  <a:srgbClr val="C0C0C0"/>
                </a:outerShdw>
              </a:effectLst>
              <a:latin typeface="Calibri" panose="020F050202020403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Effect transition="in" filter="blinds(horizontal)">
                                      <p:cBhvr>
                                        <p:cTn id="7" dur="500"/>
                                        <p:tgtEl>
                                          <p:spTgt spid="306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标题 92161"/>
          <p:cNvSpPr>
            <a:spLocks noGrp="1"/>
          </p:cNvSpPr>
          <p:nvPr>
            <p:ph type="title"/>
          </p:nvPr>
        </p:nvSpPr>
        <p:spPr>
          <a:xfrm>
            <a:off x="2319338" y="324485"/>
            <a:ext cx="6202362" cy="850900"/>
          </a:xfrm>
        </p:spPr>
        <p:txBody>
          <a:bodyPr/>
          <a:lstStyle/>
          <a:p>
            <a:pPr>
              <a:defRPr/>
            </a:pPr>
            <a:r>
              <a:rPr lang="en-US" altLang="zh-CN" noProof="1"/>
              <a:t>5</a:t>
            </a:r>
            <a:r>
              <a:rPr lang="zh-CN" altLang="en-US" noProof="1"/>
              <a:t>、坚持以人民为中心的思想</a:t>
            </a:r>
            <a:endParaRPr lang="zh-CN" altLang="en-US" noProof="1"/>
          </a:p>
        </p:txBody>
      </p:sp>
      <p:sp>
        <p:nvSpPr>
          <p:cNvPr id="92163" name="文本占位符 92162"/>
          <p:cNvSpPr>
            <a:spLocks noGrp="1"/>
          </p:cNvSpPr>
          <p:nvPr>
            <p:ph idx="1"/>
          </p:nvPr>
        </p:nvSpPr>
        <p:spPr>
          <a:xfrm>
            <a:off x="365760" y="1811338"/>
            <a:ext cx="8229600" cy="4641850"/>
          </a:xfrm>
        </p:spPr>
        <p:txBody>
          <a:bodyPr/>
          <a:lstStyle/>
          <a:p>
            <a:pPr>
              <a:buFont typeface="Arial" panose="020B0604020202020204" pitchFamily="34" charset="0"/>
              <a:buChar char="•"/>
              <a:defRPr/>
            </a:pPr>
            <a:r>
              <a:rPr lang="zh-CN" altLang="en-US" sz="2800">
                <a:sym typeface="+mn-ea"/>
              </a:rPr>
              <a:t>人民立场是党的根本政治立场，人民群众是党的力量源泉！！</a:t>
            </a:r>
            <a:endParaRPr lang="zh-CN" altLang="en-US" sz="2800">
              <a:sym typeface="+mn-ea"/>
            </a:endParaRPr>
          </a:p>
          <a:p>
            <a:pPr marL="0" indent="0">
              <a:buFont typeface="Arial" panose="020B0604020202020204" pitchFamily="34" charset="0"/>
              <a:buNone/>
              <a:defRPr/>
            </a:pPr>
            <a:endParaRPr lang="zh-CN" altLang="en-US" sz="2800">
              <a:sym typeface="+mn-ea"/>
            </a:endParaRPr>
          </a:p>
          <a:p>
            <a:pPr>
              <a:buFont typeface="Arial" panose="020B0604020202020204" pitchFamily="34" charset="0"/>
              <a:buChar char="•"/>
              <a:defRPr/>
            </a:pPr>
            <a:r>
              <a:rPr lang="zh-CN" altLang="en-US" sz="2400" smtClean="0">
                <a:effectLst>
                  <a:outerShdw blurRad="38100" dist="38100" dir="2700000" algn="tl">
                    <a:srgbClr val="C0C0C0"/>
                  </a:outerShdw>
                </a:effectLst>
                <a:sym typeface="+mn-ea"/>
              </a:rPr>
              <a:t>坚持把人民对美好生活的向往作为奋斗目标，把让老百姓过上好日子作为全部工作的出发点和落脚点，</a:t>
            </a:r>
            <a:r>
              <a:rPr lang="zh-CN" altLang="en-US" sz="2400" smtClean="0">
                <a:solidFill>
                  <a:srgbClr val="FF0000"/>
                </a:solidFill>
                <a:effectLst>
                  <a:outerShdw blurRad="38100" dist="38100" dir="2700000" algn="tl">
                    <a:srgbClr val="C0C0C0"/>
                  </a:outerShdw>
                </a:effectLst>
                <a:sym typeface="+mn-ea"/>
              </a:rPr>
              <a:t>始终为人民代言、为人民立言，</a:t>
            </a:r>
            <a:r>
              <a:rPr lang="zh-CN" altLang="en-US" sz="2400" smtClean="0">
                <a:effectLst>
                  <a:outerShdw blurRad="38100" dist="38100" dir="2700000" algn="tl">
                    <a:srgbClr val="C0C0C0"/>
                  </a:outerShdw>
                </a:effectLst>
                <a:sym typeface="+mn-ea"/>
              </a:rPr>
              <a:t>充分体现了立党为公、执政为民的执政理念，体现了为中国人民谋幸福、为中华民族谋复兴的使命担当，体现了人民至上的价值追求。</a:t>
            </a:r>
            <a:endParaRPr lang="zh-CN" altLang="en-US" sz="2400" noProof="1"/>
          </a:p>
        </p:txBody>
      </p:sp>
      <p:sp>
        <p:nvSpPr>
          <p:cNvPr id="707587" name="灯片编号占位符 1"/>
          <p:cNvSpPr>
            <a:spLocks noGrp="1"/>
          </p:cNvSpPr>
          <p:nvPr>
            <p:ph type="sldNum" sz="quarter" idx="12"/>
          </p:nvPr>
        </p:nvSpPr>
        <p:spPr>
          <a:noFill/>
        </p:spPr>
        <p:txBody>
          <a:bodyPr/>
          <a:lstStyle/>
          <a:p>
            <a:fld id="{BD885429-7B7D-45F7-88C6-79E076228F14}"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标题 132097"/>
          <p:cNvSpPr>
            <a:spLocks noGrp="1"/>
          </p:cNvSpPr>
          <p:nvPr>
            <p:ph type="title"/>
          </p:nvPr>
        </p:nvSpPr>
        <p:spPr>
          <a:xfrm>
            <a:off x="-856932" y="1060768"/>
            <a:ext cx="6202362" cy="850900"/>
          </a:xfrm>
        </p:spPr>
        <p:txBody>
          <a:bodyPr/>
          <a:lstStyle/>
          <a:p>
            <a:pPr>
              <a:defRPr/>
            </a:pPr>
            <a:r>
              <a:rPr lang="en-US" altLang="zh-CN" sz="2000" noProof="1"/>
              <a:t>1.</a:t>
            </a:r>
            <a:r>
              <a:rPr lang="zh-CN" altLang="en-US" sz="2000" noProof="1"/>
              <a:t>新思想的</a:t>
            </a:r>
            <a:r>
              <a:rPr lang="en-US" altLang="zh-CN" sz="2000" noProof="1"/>
              <a:t>“</a:t>
            </a:r>
            <a:r>
              <a:rPr lang="zh-CN" altLang="en-US" sz="2000" noProof="1"/>
              <a:t>八个明确</a:t>
            </a:r>
            <a:r>
              <a:rPr lang="en-US" altLang="zh-CN" sz="2000" noProof="1"/>
              <a:t>”</a:t>
            </a:r>
            <a:endParaRPr lang="en-US" altLang="zh-CN" sz="2000" noProof="1"/>
          </a:p>
        </p:txBody>
      </p:sp>
      <p:sp>
        <p:nvSpPr>
          <p:cNvPr id="132099" name="文本占位符 132098"/>
          <p:cNvSpPr>
            <a:spLocks noGrp="1"/>
          </p:cNvSpPr>
          <p:nvPr>
            <p:ph idx="1"/>
          </p:nvPr>
        </p:nvSpPr>
        <p:spPr>
          <a:xfrm>
            <a:off x="285750" y="1701800"/>
            <a:ext cx="8424545" cy="4525645"/>
          </a:xfrm>
        </p:spPr>
        <p:txBody>
          <a:bodyPr/>
          <a:lstStyle/>
          <a:p>
            <a:pPr>
              <a:buFont typeface="Arial" panose="020B0604020202020204" pitchFamily="34" charset="0"/>
              <a:buChar char="•"/>
              <a:defRPr/>
            </a:pPr>
            <a:r>
              <a:rPr lang="en-US" altLang="zh-CN" sz="2000" noProof="1"/>
              <a:t>1</a:t>
            </a:r>
            <a:r>
              <a:rPr lang="zh-CN" altLang="en-US" sz="2000" noProof="1"/>
              <a:t>、明确坚持和发展中国特色社会主义，总任务是实现社会主义现代化和中华民族伟大复兴，在全面建成小康社会的基础上，分两步走在本世纪中叶建成富强民主文明和谐美丽的社会主义现代化强国</a:t>
            </a:r>
            <a:endParaRPr lang="zh-CN" altLang="en-US" sz="2000" noProof="1"/>
          </a:p>
          <a:p>
            <a:pPr>
              <a:buFont typeface="Arial" panose="020B0604020202020204" pitchFamily="34" charset="0"/>
              <a:buChar char="•"/>
              <a:defRPr/>
            </a:pPr>
            <a:endParaRPr lang="zh-CN" altLang="en-US" sz="2000" noProof="1"/>
          </a:p>
          <a:p>
            <a:pPr>
              <a:buFont typeface="Arial" panose="020B0604020202020204" pitchFamily="34" charset="0"/>
              <a:buChar char="•"/>
              <a:defRPr/>
            </a:pPr>
            <a:r>
              <a:rPr lang="en-US" altLang="zh-CN" sz="2000" noProof="1"/>
              <a:t>2</a:t>
            </a:r>
            <a:r>
              <a:rPr lang="zh-CN" altLang="en-US" sz="2000" noProof="1"/>
              <a:t>、明确新时代我国社会主要矛盾是人民日益增长的美好生活需要和不平衡不充分的发展之间的矛盾，必须坚持以人民为中心的发展思想，不断促进人的全面发展、全体人民共同富裕</a:t>
            </a:r>
            <a:endParaRPr lang="zh-CN" altLang="en-US" sz="2000" noProof="1"/>
          </a:p>
          <a:p>
            <a:pPr>
              <a:buFont typeface="Arial" panose="020B0604020202020204" pitchFamily="34" charset="0"/>
              <a:buChar char="•"/>
              <a:defRPr/>
            </a:pPr>
            <a:endParaRPr lang="zh-CN" altLang="en-US" sz="2000" noProof="1"/>
          </a:p>
          <a:p>
            <a:pPr>
              <a:buFont typeface="Arial" panose="020B0604020202020204" pitchFamily="34" charset="0"/>
              <a:buChar char="•"/>
              <a:defRPr/>
            </a:pPr>
            <a:r>
              <a:rPr lang="en-US" altLang="zh-CN" sz="2000" noProof="1"/>
              <a:t>3</a:t>
            </a:r>
            <a:r>
              <a:rPr lang="zh-CN" altLang="en-US" sz="2000" noProof="1"/>
              <a:t>、明确中国特色社会主义事业总体布局是“五位一体”、战略布局是“四个全面”，强调坚定道路自信、理论自信、制度自信、文化自信</a:t>
            </a:r>
            <a:endParaRPr lang="zh-CN" altLang="en-US" sz="2000" noProof="1"/>
          </a:p>
          <a:p>
            <a:pPr>
              <a:buFont typeface="Arial" panose="020B0604020202020204" pitchFamily="34" charset="0"/>
              <a:buChar char="•"/>
              <a:defRPr/>
            </a:pPr>
            <a:endParaRPr lang="zh-CN" altLang="en-US" sz="2000" noProof="1"/>
          </a:p>
          <a:p>
            <a:pPr>
              <a:buFont typeface="Arial" panose="020B0604020202020204" pitchFamily="34" charset="0"/>
              <a:buChar char="•"/>
              <a:defRPr/>
            </a:pPr>
            <a:r>
              <a:rPr lang="en-US" altLang="zh-CN" sz="2000" noProof="1">
                <a:solidFill>
                  <a:srgbClr val="000000"/>
                </a:solidFill>
              </a:rPr>
              <a:t>4</a:t>
            </a:r>
            <a:r>
              <a:rPr lang="zh-CN" altLang="en-US" sz="2000" noProof="1">
                <a:solidFill>
                  <a:srgbClr val="000000"/>
                </a:solidFill>
              </a:rPr>
              <a:t>、明确全面深化改革总目标是完善和发展中国特色社会主义制度、推进国家治理体系和治理能力现代化</a:t>
            </a:r>
            <a:endParaRPr lang="zh-CN" altLang="en-US" sz="2000" noProof="1"/>
          </a:p>
        </p:txBody>
      </p:sp>
      <p:sp>
        <p:nvSpPr>
          <p:cNvPr id="715780" name="灯片编号占位符 1"/>
          <p:cNvSpPr>
            <a:spLocks noGrp="1"/>
          </p:cNvSpPr>
          <p:nvPr>
            <p:ph type="sldNum" sz="quarter" idx="12"/>
          </p:nvPr>
        </p:nvSpPr>
        <p:spPr>
          <a:noFill/>
        </p:spPr>
        <p:txBody>
          <a:bodyPr/>
          <a:lstStyle/>
          <a:p>
            <a:fld id="{61B07705-01BD-49A9-A40E-744A5D747C73}" type="slidenum">
              <a:rPr altLang="en-US" smtClean="0">
                <a:ea typeface="宋体" panose="02010600030101010101" pitchFamily="2" charset="-122"/>
              </a:rPr>
            </a:fld>
            <a:endParaRPr lang="zh-CN" altLang="en-US" smtClean="0">
              <a:ea typeface="宋体" panose="02010600030101010101" pitchFamily="2" charset="-122"/>
            </a:endParaRPr>
          </a:p>
        </p:txBody>
      </p:sp>
      <p:sp>
        <p:nvSpPr>
          <p:cNvPr id="130050" name="标题 130049"/>
          <p:cNvSpPr>
            <a:spLocks noGrp="1"/>
          </p:cNvSpPr>
          <p:nvPr/>
        </p:nvSpPr>
        <p:spPr>
          <a:xfrm>
            <a:off x="2243773" y="124460"/>
            <a:ext cx="6202362" cy="850900"/>
          </a:xfrm>
          <a:prstGeom prst="rect">
            <a:avLst/>
          </a:prstGeom>
          <a:noFill/>
          <a:ln w="9525">
            <a:noFill/>
          </a:ln>
        </p:spPr>
        <p:txBody>
          <a:bodyPr anchor="ctr"/>
          <a:lstStyle>
            <a:lvl1pPr algn="ctr" rtl="0" eaLnBrk="0" fontAlgn="base" hangingPunct="0">
              <a:spcBef>
                <a:spcPct val="0"/>
              </a:spcBef>
              <a:spcAft>
                <a:spcPct val="0"/>
              </a:spcAft>
              <a:defRPr sz="3600" b="1" kern="1200">
                <a:solidFill>
                  <a:srgbClr val="FF1515"/>
                </a:solidFill>
                <a:effectLst>
                  <a:outerShdw blurRad="38100" dist="38100" dir="2700000">
                    <a:srgbClr val="000000"/>
                  </a:outerShdw>
                </a:effectLst>
                <a:latin typeface="+mj-lt"/>
                <a:ea typeface="+mj-ea"/>
                <a:cs typeface="+mj-cs"/>
              </a:defRPr>
            </a:lvl1pPr>
            <a:lvl2pPr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2pPr>
            <a:lvl3pPr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3pPr>
            <a:lvl4pPr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4pPr>
            <a:lvl5pPr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5pPr>
            <a:lvl6pPr marL="457200"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6pPr>
            <a:lvl7pPr marL="914400"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7pPr>
            <a:lvl8pPr marL="1371600"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8pPr>
            <a:lvl9pPr marL="1828800" algn="ctr" rtl="0" eaLnBrk="0" fontAlgn="base" hangingPunct="0">
              <a:spcBef>
                <a:spcPct val="0"/>
              </a:spcBef>
              <a:spcAft>
                <a:spcPct val="0"/>
              </a:spcAft>
              <a:defRPr sz="3600" b="1">
                <a:solidFill>
                  <a:srgbClr val="FF1515"/>
                </a:solidFill>
                <a:latin typeface="Calibri" panose="020F0502020204030204" pitchFamily="34" charset="0"/>
                <a:ea typeface="黑体" panose="02010609060101010101" pitchFamily="2" charset="-122"/>
              </a:defRPr>
            </a:lvl9pPr>
          </a:lstStyle>
          <a:p>
            <a:pPr>
              <a:defRPr/>
            </a:pPr>
            <a:r>
              <a:rPr lang="zh-CN" altLang="en-US" noProof="1"/>
              <a:t>（二）新思想的丰富内涵</a:t>
            </a:r>
            <a:endParaRPr lang="zh-CN" altLang="en-US" noProof="1"/>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文本占位符 133121"/>
          <p:cNvSpPr>
            <a:spLocks noGrp="1"/>
          </p:cNvSpPr>
          <p:nvPr>
            <p:ph idx="1"/>
          </p:nvPr>
        </p:nvSpPr>
        <p:spPr>
          <a:xfrm>
            <a:off x="457200" y="1482725"/>
            <a:ext cx="8229600" cy="4525963"/>
          </a:xfrm>
        </p:spPr>
        <p:txBody>
          <a:bodyPr/>
          <a:lstStyle/>
          <a:p>
            <a:pPr>
              <a:buFont typeface="Arial" panose="020B0604020202020204" pitchFamily="34" charset="0"/>
              <a:buChar char="•"/>
              <a:defRPr/>
            </a:pPr>
            <a:r>
              <a:rPr lang="en-US" altLang="zh-CN" sz="2000" noProof="1"/>
              <a:t>5</a:t>
            </a:r>
            <a:r>
              <a:rPr lang="zh-CN" altLang="en-US" sz="2000" noProof="1"/>
              <a:t>、明确全面推进依法治国总目标是建设中国特色社会主义法治体系、建设社会主义法治国家</a:t>
            </a:r>
            <a:endParaRPr lang="zh-CN" altLang="en-US" sz="2000" noProof="1"/>
          </a:p>
          <a:p>
            <a:pPr>
              <a:buFont typeface="Arial" panose="020B0604020202020204" pitchFamily="34" charset="0"/>
              <a:buChar char="•"/>
              <a:defRPr/>
            </a:pPr>
            <a:endParaRPr lang="zh-CN" altLang="en-US" sz="2400" noProof="1"/>
          </a:p>
          <a:p>
            <a:pPr>
              <a:buFont typeface="Arial" panose="020B0604020202020204" pitchFamily="34" charset="0"/>
              <a:buChar char="•"/>
              <a:defRPr/>
            </a:pPr>
            <a:r>
              <a:rPr lang="en-US" altLang="zh-CN" sz="2000" noProof="1"/>
              <a:t>6</a:t>
            </a:r>
            <a:r>
              <a:rPr lang="zh-CN" altLang="en-US" sz="2000" noProof="1"/>
              <a:t>、明确党在新时代的强军目标是建设一支听党指挥、能打胜仗、作风优良的人民军队，把人民军队建设成为世界一流军队</a:t>
            </a:r>
            <a:endParaRPr lang="zh-CN" altLang="en-US" sz="2000" noProof="1"/>
          </a:p>
          <a:p>
            <a:pPr>
              <a:buFont typeface="Arial" panose="020B0604020202020204" pitchFamily="34" charset="0"/>
              <a:buChar char="•"/>
              <a:defRPr/>
            </a:pPr>
            <a:endParaRPr lang="zh-CN" altLang="en-US" sz="2000" noProof="1"/>
          </a:p>
          <a:p>
            <a:pPr>
              <a:buFont typeface="Arial" panose="020B0604020202020204" pitchFamily="34" charset="0"/>
              <a:buChar char="•"/>
              <a:defRPr/>
            </a:pPr>
            <a:r>
              <a:rPr lang="en-US" altLang="zh-CN" sz="2000" noProof="1"/>
              <a:t>7</a:t>
            </a:r>
            <a:r>
              <a:rPr lang="zh-CN" altLang="en-US" sz="2000" noProof="1"/>
              <a:t>、明确中国特色大国外交要推动构建新型国际关系，推动构建人类命运共同体</a:t>
            </a:r>
            <a:endParaRPr lang="zh-CN" altLang="en-US" sz="2000" noProof="1"/>
          </a:p>
          <a:p>
            <a:pPr>
              <a:buFont typeface="Arial" panose="020B0604020202020204" pitchFamily="34" charset="0"/>
              <a:buChar char="•"/>
              <a:defRPr/>
            </a:pPr>
            <a:endParaRPr lang="zh-CN" altLang="en-US" sz="2000" noProof="1"/>
          </a:p>
          <a:p>
            <a:pPr>
              <a:buFont typeface="Arial" panose="020B0604020202020204" pitchFamily="34" charset="0"/>
              <a:buChar char="•"/>
              <a:defRPr/>
            </a:pPr>
            <a:r>
              <a:rPr lang="en-US" altLang="zh-CN" sz="2000" noProof="1"/>
              <a:t>8</a:t>
            </a:r>
            <a:r>
              <a:rPr lang="zh-CN" altLang="en-US" sz="2000" noProof="1"/>
              <a:t>、明确中国特色社会主义最本质的特征是中国共产党领导，中国特色社会主义制度的最大优势是中国共产党领导，党是最高政治领导力量，提出新时代党的建设总要求，突出政治建设在党的建设中的重要地位。</a:t>
            </a:r>
            <a:endParaRPr lang="zh-CN" altLang="en-US" sz="2000" noProof="1"/>
          </a:p>
        </p:txBody>
      </p:sp>
      <p:sp>
        <p:nvSpPr>
          <p:cNvPr id="717826" name="灯片编号占位符 1"/>
          <p:cNvSpPr>
            <a:spLocks noGrp="1"/>
          </p:cNvSpPr>
          <p:nvPr>
            <p:ph type="sldNum" sz="quarter" idx="12"/>
          </p:nvPr>
        </p:nvSpPr>
        <p:spPr>
          <a:noFill/>
        </p:spPr>
        <p:txBody>
          <a:bodyPr/>
          <a:lstStyle/>
          <a:p>
            <a:fld id="{93D19B23-EA86-4AB5-A391-316BF4081FAD}"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标题 134145"/>
          <p:cNvSpPr>
            <a:spLocks noGrp="1"/>
          </p:cNvSpPr>
          <p:nvPr>
            <p:ph type="title"/>
          </p:nvPr>
        </p:nvSpPr>
        <p:spPr/>
        <p:txBody>
          <a:bodyPr/>
          <a:lstStyle/>
          <a:p>
            <a:pPr>
              <a:defRPr/>
            </a:pPr>
            <a:r>
              <a:rPr lang="en-US" altLang="zh-CN" noProof="1"/>
              <a:t>2</a:t>
            </a:r>
            <a:r>
              <a:rPr lang="en-US" altLang="zh-CN" noProof="1"/>
              <a:t>.</a:t>
            </a:r>
            <a:r>
              <a:rPr lang="zh-CN" altLang="en-US" noProof="1"/>
              <a:t>新思想的“十四条坚持”</a:t>
            </a:r>
            <a:endParaRPr lang="zh-CN" altLang="en-US" noProof="1"/>
          </a:p>
        </p:txBody>
      </p:sp>
      <p:sp>
        <p:nvSpPr>
          <p:cNvPr id="134147" name="文本占位符 134146"/>
          <p:cNvSpPr>
            <a:spLocks noGrp="1"/>
          </p:cNvSpPr>
          <p:nvPr>
            <p:ph idx="1"/>
          </p:nvPr>
        </p:nvSpPr>
        <p:spPr/>
        <p:txBody>
          <a:bodyPr/>
          <a:lstStyle/>
          <a:p>
            <a:pPr>
              <a:buFont typeface="Arial" panose="020B0604020202020204" pitchFamily="34" charset="0"/>
              <a:buChar char="•"/>
              <a:defRPr/>
            </a:pPr>
            <a:r>
              <a:rPr lang="zh-CN" altLang="en-US" noProof="1"/>
              <a:t>坚持党对一切工作的领导</a:t>
            </a:r>
            <a:endParaRPr lang="zh-CN" altLang="en-US" noProof="1"/>
          </a:p>
          <a:p>
            <a:pPr>
              <a:buFont typeface="Arial" panose="020B0604020202020204" pitchFamily="34" charset="0"/>
              <a:buChar char="•"/>
              <a:defRPr/>
            </a:pPr>
            <a:r>
              <a:rPr lang="zh-CN" altLang="en-US" noProof="1"/>
              <a:t>坚持以人民为中心</a:t>
            </a:r>
            <a:endParaRPr lang="zh-CN" altLang="en-US" noProof="1"/>
          </a:p>
          <a:p>
            <a:pPr>
              <a:buFont typeface="Arial" panose="020B0604020202020204" pitchFamily="34" charset="0"/>
              <a:buChar char="•"/>
              <a:defRPr/>
            </a:pPr>
            <a:r>
              <a:rPr lang="zh-CN" altLang="en-US" noProof="1"/>
              <a:t>坚持全面深化改革</a:t>
            </a:r>
            <a:endParaRPr lang="zh-CN" altLang="en-US" noProof="1"/>
          </a:p>
          <a:p>
            <a:pPr>
              <a:buFont typeface="Arial" panose="020B0604020202020204" pitchFamily="34" charset="0"/>
              <a:buChar char="•"/>
              <a:defRPr/>
            </a:pPr>
            <a:r>
              <a:rPr lang="zh-CN" altLang="en-US" noProof="1"/>
              <a:t>坚持新发展理念</a:t>
            </a:r>
            <a:endParaRPr lang="zh-CN" altLang="en-US" noProof="1"/>
          </a:p>
          <a:p>
            <a:pPr>
              <a:buFont typeface="Arial" panose="020B0604020202020204" pitchFamily="34" charset="0"/>
              <a:buChar char="•"/>
              <a:defRPr/>
            </a:pPr>
            <a:r>
              <a:rPr lang="zh-CN" altLang="en-US" noProof="1"/>
              <a:t>坚持人民当家作主</a:t>
            </a:r>
            <a:endParaRPr lang="zh-CN" altLang="en-US" noProof="1"/>
          </a:p>
          <a:p>
            <a:pPr>
              <a:buFont typeface="Arial" panose="020B0604020202020204" pitchFamily="34" charset="0"/>
              <a:buChar char="•"/>
              <a:defRPr/>
            </a:pPr>
            <a:r>
              <a:rPr lang="zh-CN" altLang="en-US" noProof="1"/>
              <a:t>坚持全面依法治国</a:t>
            </a:r>
            <a:endParaRPr lang="zh-CN" altLang="en-US" noProof="1"/>
          </a:p>
          <a:p>
            <a:pPr>
              <a:buFont typeface="Arial" panose="020B0604020202020204" pitchFamily="34" charset="0"/>
              <a:buChar char="•"/>
              <a:defRPr/>
            </a:pPr>
            <a:r>
              <a:rPr lang="zh-CN" altLang="en-US" noProof="1"/>
              <a:t>坚持社会主义核心价值体系 </a:t>
            </a:r>
            <a:endParaRPr lang="zh-CN" altLang="en-US" noProof="1"/>
          </a:p>
        </p:txBody>
      </p:sp>
      <p:sp>
        <p:nvSpPr>
          <p:cNvPr id="719875" name="灯片编号占位符 1"/>
          <p:cNvSpPr>
            <a:spLocks noGrp="1"/>
          </p:cNvSpPr>
          <p:nvPr>
            <p:ph type="sldNum" sz="quarter" idx="12"/>
          </p:nvPr>
        </p:nvSpPr>
        <p:spPr>
          <a:noFill/>
        </p:spPr>
        <p:txBody>
          <a:bodyPr/>
          <a:lstStyle/>
          <a:p>
            <a:fld id="{041AB222-8B6D-454C-8646-2485581BF89E}"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文本占位符 135169"/>
          <p:cNvSpPr>
            <a:spLocks noGrp="1"/>
          </p:cNvSpPr>
          <p:nvPr>
            <p:ph idx="1"/>
          </p:nvPr>
        </p:nvSpPr>
        <p:spPr>
          <a:xfrm>
            <a:off x="457200" y="1811338"/>
            <a:ext cx="8229600" cy="4641850"/>
          </a:xfrm>
        </p:spPr>
        <p:txBody>
          <a:bodyPr/>
          <a:lstStyle/>
          <a:p>
            <a:pPr>
              <a:buFont typeface="Arial" panose="020B0604020202020204" pitchFamily="34" charset="0"/>
              <a:buChar char="•"/>
              <a:defRPr/>
            </a:pPr>
            <a:r>
              <a:rPr lang="zh-CN" altLang="en-US" noProof="1"/>
              <a:t>坚持在发展中保障和改善民生</a:t>
            </a:r>
            <a:endParaRPr lang="zh-CN" altLang="en-US" noProof="1"/>
          </a:p>
          <a:p>
            <a:pPr>
              <a:buFont typeface="Arial" panose="020B0604020202020204" pitchFamily="34" charset="0"/>
              <a:buChar char="•"/>
              <a:defRPr/>
            </a:pPr>
            <a:r>
              <a:rPr lang="zh-CN" altLang="en-US" noProof="1"/>
              <a:t>坚持人与自然和谐共生 </a:t>
            </a:r>
            <a:endParaRPr lang="zh-CN" altLang="en-US" noProof="1"/>
          </a:p>
          <a:p>
            <a:pPr>
              <a:buFont typeface="Arial" panose="020B0604020202020204" pitchFamily="34" charset="0"/>
              <a:buChar char="•"/>
              <a:defRPr/>
            </a:pPr>
            <a:r>
              <a:rPr lang="zh-CN" altLang="en-US" noProof="1"/>
              <a:t>坚持总体国家安全观 </a:t>
            </a:r>
            <a:endParaRPr lang="zh-CN" altLang="en-US" noProof="1"/>
          </a:p>
          <a:p>
            <a:pPr>
              <a:buFont typeface="Arial" panose="020B0604020202020204" pitchFamily="34" charset="0"/>
              <a:buChar char="•"/>
              <a:defRPr/>
            </a:pPr>
            <a:r>
              <a:rPr lang="zh-CN" altLang="en-US" noProof="1"/>
              <a:t>坚持党对人民军队的绝对领导</a:t>
            </a:r>
            <a:endParaRPr lang="zh-CN" altLang="en-US" noProof="1"/>
          </a:p>
          <a:p>
            <a:pPr>
              <a:buFont typeface="Arial" panose="020B0604020202020204" pitchFamily="34" charset="0"/>
              <a:buChar char="•"/>
              <a:defRPr/>
            </a:pPr>
            <a:r>
              <a:rPr lang="zh-CN" altLang="en-US" noProof="1"/>
              <a:t>坚持“一国两制”和推进祖国统一 </a:t>
            </a:r>
            <a:endParaRPr lang="zh-CN" altLang="en-US" noProof="1"/>
          </a:p>
          <a:p>
            <a:pPr>
              <a:buFont typeface="Arial" panose="020B0604020202020204" pitchFamily="34" charset="0"/>
              <a:buChar char="•"/>
              <a:defRPr/>
            </a:pPr>
            <a:r>
              <a:rPr lang="zh-CN" altLang="en-US" noProof="1"/>
              <a:t>坚持推动构建人类命运共同体 </a:t>
            </a:r>
            <a:endParaRPr lang="zh-CN" altLang="en-US" noProof="1"/>
          </a:p>
          <a:p>
            <a:pPr>
              <a:buFont typeface="Arial" panose="020B0604020202020204" pitchFamily="34" charset="0"/>
              <a:buChar char="•"/>
              <a:defRPr/>
            </a:pPr>
            <a:r>
              <a:rPr lang="zh-CN" altLang="en-US" noProof="1"/>
              <a:t>坚持全面从严治党 </a:t>
            </a:r>
            <a:endParaRPr lang="zh-CN" altLang="en-US" noProof="1"/>
          </a:p>
        </p:txBody>
      </p:sp>
      <p:sp>
        <p:nvSpPr>
          <p:cNvPr id="135171" name="标题 135170"/>
          <p:cNvSpPr>
            <a:spLocks noGrp="1"/>
          </p:cNvSpPr>
          <p:nvPr>
            <p:ph type="title"/>
          </p:nvPr>
        </p:nvSpPr>
        <p:spPr/>
        <p:txBody>
          <a:bodyPr/>
          <a:lstStyle/>
          <a:p>
            <a:pPr>
              <a:defRPr/>
            </a:pPr>
            <a:r>
              <a:rPr lang="en-US" altLang="zh-CN" noProof="1"/>
              <a:t>2</a:t>
            </a:r>
            <a:r>
              <a:rPr lang="en-US" altLang="zh-CN" noProof="1"/>
              <a:t>.</a:t>
            </a:r>
            <a:r>
              <a:rPr lang="zh-CN" altLang="en-US" noProof="1"/>
              <a:t>新思想的</a:t>
            </a:r>
            <a:r>
              <a:rPr lang="en-US" altLang="zh-CN" noProof="1"/>
              <a:t>“</a:t>
            </a:r>
            <a:r>
              <a:rPr lang="zh-CN" altLang="en-US" noProof="1"/>
              <a:t>十四条坚持</a:t>
            </a:r>
            <a:r>
              <a:rPr lang="en-US" altLang="zh-CN" noProof="1"/>
              <a:t>”</a:t>
            </a:r>
            <a:endParaRPr lang="en-US" altLang="zh-CN" noProof="1"/>
          </a:p>
        </p:txBody>
      </p:sp>
      <p:sp>
        <p:nvSpPr>
          <p:cNvPr id="721923" name="灯片编号占位符 1"/>
          <p:cNvSpPr>
            <a:spLocks noGrp="1"/>
          </p:cNvSpPr>
          <p:nvPr>
            <p:ph type="sldNum" sz="quarter" idx="12"/>
          </p:nvPr>
        </p:nvSpPr>
        <p:spPr>
          <a:noFill/>
        </p:spPr>
        <p:txBody>
          <a:bodyPr/>
          <a:lstStyle/>
          <a:p>
            <a:fld id="{6862A616-C16B-4F15-9B8B-9EAE7AA0DE1E}"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标题 131073"/>
          <p:cNvSpPr>
            <a:spLocks noGrp="1"/>
          </p:cNvSpPr>
          <p:nvPr>
            <p:ph type="title"/>
          </p:nvPr>
        </p:nvSpPr>
        <p:spPr>
          <a:xfrm>
            <a:off x="2484438" y="188913"/>
            <a:ext cx="6202362" cy="1143000"/>
          </a:xfrm>
        </p:spPr>
        <p:txBody>
          <a:bodyPr/>
          <a:lstStyle/>
          <a:p>
            <a:pPr>
              <a:defRPr/>
            </a:pPr>
            <a:r>
              <a:rPr lang="en-US" altLang="zh-CN" noProof="1"/>
              <a:t>3</a:t>
            </a:r>
            <a:r>
              <a:rPr lang="en-US" altLang="zh-CN" noProof="1"/>
              <a:t>.</a:t>
            </a:r>
            <a:r>
              <a:rPr lang="zh-CN" altLang="en-US" noProof="1"/>
              <a:t>新思想的定位</a:t>
            </a:r>
            <a:endParaRPr lang="zh-CN" altLang="en-US" noProof="1"/>
          </a:p>
        </p:txBody>
      </p:sp>
      <p:sp>
        <p:nvSpPr>
          <p:cNvPr id="131075" name="文本占位符 131074"/>
          <p:cNvSpPr>
            <a:spLocks noGrp="1"/>
          </p:cNvSpPr>
          <p:nvPr>
            <p:ph idx="1"/>
          </p:nvPr>
        </p:nvSpPr>
        <p:spPr>
          <a:xfrm>
            <a:off x="457200" y="2074863"/>
            <a:ext cx="8578850" cy="4525962"/>
          </a:xfrm>
        </p:spPr>
        <p:txBody>
          <a:bodyPr/>
          <a:lstStyle/>
          <a:p>
            <a:pPr>
              <a:buFont typeface="Arial" panose="020B0604020202020204" pitchFamily="34" charset="0"/>
              <a:buChar char="•"/>
              <a:defRPr/>
            </a:pPr>
            <a:r>
              <a:rPr lang="zh-CN" altLang="en-US" sz="2400" noProof="1"/>
              <a:t>是对马克思列宁主义、毛泽东思想、邓小平理论、‘三个代表’重要思想、科学发展观的继承和发展</a:t>
            </a:r>
            <a:endParaRPr lang="zh-CN" altLang="en-US" sz="2400" noProof="1"/>
          </a:p>
          <a:p>
            <a:pPr>
              <a:buFont typeface="Arial" panose="020B0604020202020204" pitchFamily="34" charset="0"/>
              <a:buChar char="•"/>
              <a:defRPr/>
            </a:pPr>
            <a:r>
              <a:rPr lang="zh-CN" altLang="en-US" sz="2400" noProof="1"/>
              <a:t>是马克思主义中国化最新成果</a:t>
            </a:r>
            <a:endParaRPr lang="zh-CN" altLang="en-US" sz="2400" noProof="1"/>
          </a:p>
          <a:p>
            <a:pPr>
              <a:buFont typeface="Arial" panose="020B0604020202020204" pitchFamily="34" charset="0"/>
              <a:buChar char="•"/>
              <a:defRPr/>
            </a:pPr>
            <a:r>
              <a:rPr lang="zh-CN" altLang="en-US" sz="2400" noProof="1"/>
              <a:t>是党和人民实践经验和集体智慧的结晶</a:t>
            </a:r>
            <a:endParaRPr lang="zh-CN" altLang="en-US" sz="2400" noProof="1"/>
          </a:p>
          <a:p>
            <a:pPr>
              <a:buFont typeface="Arial" panose="020B0604020202020204" pitchFamily="34" charset="0"/>
              <a:buChar char="•"/>
              <a:defRPr/>
            </a:pPr>
            <a:r>
              <a:rPr lang="zh-CN" altLang="en-US" sz="2400" noProof="1"/>
              <a:t>是中国特色社会主义理论体系的重要组成部分</a:t>
            </a:r>
            <a:endParaRPr lang="zh-CN" altLang="en-US" sz="2400" noProof="1"/>
          </a:p>
          <a:p>
            <a:pPr>
              <a:buFont typeface="Arial" panose="020B0604020202020204" pitchFamily="34" charset="0"/>
              <a:buChar char="•"/>
              <a:defRPr/>
            </a:pPr>
            <a:r>
              <a:rPr lang="zh-CN" altLang="en-US" sz="2400" noProof="1"/>
              <a:t>是全党全国人民为实现中华民族伟大复兴而奋斗的行动指南</a:t>
            </a:r>
            <a:r>
              <a:rPr lang="zh-CN" altLang="en-US" noProof="1"/>
              <a:t> </a:t>
            </a:r>
            <a:endParaRPr lang="zh-CN" altLang="en-US" noProof="1"/>
          </a:p>
        </p:txBody>
      </p:sp>
      <p:sp>
        <p:nvSpPr>
          <p:cNvPr id="713731" name="文本框 131075"/>
          <p:cNvSpPr txBox="1">
            <a:spLocks noChangeArrowheads="1"/>
          </p:cNvSpPr>
          <p:nvPr/>
        </p:nvSpPr>
        <p:spPr bwMode="auto">
          <a:xfrm>
            <a:off x="960438" y="1331913"/>
            <a:ext cx="6048375" cy="457200"/>
          </a:xfrm>
          <a:prstGeom prst="rect">
            <a:avLst/>
          </a:prstGeom>
          <a:noFill/>
          <a:ln w="9525">
            <a:noFill/>
            <a:miter lim="800000"/>
          </a:ln>
          <a:effectLst>
            <a:prstShdw prst="shdw12">
              <a:schemeClr val="bg2">
                <a:alpha val="50000"/>
              </a:schemeClr>
            </a:prstShdw>
          </a:effectLst>
        </p:spPr>
        <p:txBody>
          <a:bodyPr>
            <a:spAutoFit/>
          </a:bodyPr>
          <a:lstStyle/>
          <a:p>
            <a:pPr>
              <a:spcBef>
                <a:spcPct val="50000"/>
              </a:spcBef>
            </a:pPr>
            <a:r>
              <a:rPr lang="zh-CN" altLang="en-US" sz="2400" b="1">
                <a:latin typeface="Calibri" panose="020F0502020204030204" pitchFamily="34" charset="0"/>
              </a:rPr>
              <a:t>习近平新时代中国特色社会主义思想：</a:t>
            </a:r>
            <a:endParaRPr lang="zh-CN" altLang="en-US" sz="2400" b="1">
              <a:latin typeface="Calibri" panose="020F0502020204030204" pitchFamily="34" charset="0"/>
            </a:endParaRPr>
          </a:p>
        </p:txBody>
      </p:sp>
      <p:sp>
        <p:nvSpPr>
          <p:cNvPr id="713732" name="灯片编号占位符 1"/>
          <p:cNvSpPr>
            <a:spLocks noGrp="1"/>
          </p:cNvSpPr>
          <p:nvPr>
            <p:ph type="sldNum" sz="quarter" idx="12"/>
          </p:nvPr>
        </p:nvSpPr>
        <p:spPr>
          <a:noFill/>
        </p:spPr>
        <p:txBody>
          <a:bodyPr/>
          <a:lstStyle/>
          <a:p>
            <a:fld id="{FD240A05-79DE-4F3A-AD34-95F2E19D69AE}"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blinds(horizontal)">
                                      <p:cBhvr>
                                        <p:cTn id="7" dur="500"/>
                                        <p:tgtEl>
                                          <p:spTgt spid="131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blinds(horizontal)">
                                      <p:cBhvr>
                                        <p:cTn id="12" dur="500"/>
                                        <p:tgtEl>
                                          <p:spTgt spid="131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1075">
                                            <p:txEl>
                                              <p:pRg st="2" end="2"/>
                                            </p:txEl>
                                          </p:spTgt>
                                        </p:tgtEl>
                                        <p:attrNameLst>
                                          <p:attrName>style.visibility</p:attrName>
                                        </p:attrNameLst>
                                      </p:cBhvr>
                                      <p:to>
                                        <p:strVal val="visible"/>
                                      </p:to>
                                    </p:set>
                                    <p:animEffect transition="in" filter="blinds(horizontal)">
                                      <p:cBhvr>
                                        <p:cTn id="17" dur="500"/>
                                        <p:tgtEl>
                                          <p:spTgt spid="131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1075">
                                            <p:txEl>
                                              <p:pRg st="3" end="3"/>
                                            </p:txEl>
                                          </p:spTgt>
                                        </p:tgtEl>
                                        <p:attrNameLst>
                                          <p:attrName>style.visibility</p:attrName>
                                        </p:attrNameLst>
                                      </p:cBhvr>
                                      <p:to>
                                        <p:strVal val="visible"/>
                                      </p:to>
                                    </p:set>
                                    <p:animEffect transition="in" filter="blinds(horizontal)">
                                      <p:cBhvr>
                                        <p:cTn id="22" dur="500"/>
                                        <p:tgtEl>
                                          <p:spTgt spid="131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1075">
                                            <p:txEl>
                                              <p:pRg st="4" end="4"/>
                                            </p:txEl>
                                          </p:spTgt>
                                        </p:tgtEl>
                                        <p:attrNameLst>
                                          <p:attrName>style.visibility</p:attrName>
                                        </p:attrNameLst>
                                      </p:cBhvr>
                                      <p:to>
                                        <p:strVal val="visible"/>
                                      </p:to>
                                    </p:set>
                                    <p:animEffect transition="in" filter="blinds(horizontal)">
                                      <p:cBhvr>
                                        <p:cTn id="27" dur="500"/>
                                        <p:tgtEl>
                                          <p:spTgt spid="131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文本占位符 138242"/>
          <p:cNvSpPr>
            <a:spLocks noGrp="1"/>
          </p:cNvSpPr>
          <p:nvPr>
            <p:ph idx="1"/>
          </p:nvPr>
        </p:nvSpPr>
        <p:spPr>
          <a:xfrm>
            <a:off x="457200" y="1927225"/>
            <a:ext cx="8229600" cy="4525963"/>
          </a:xfrm>
        </p:spPr>
        <p:txBody>
          <a:bodyPr/>
          <a:lstStyle/>
          <a:p>
            <a:pPr>
              <a:buFont typeface="Arial" panose="020B0604020202020204" pitchFamily="34" charset="0"/>
              <a:buChar char="•"/>
              <a:defRPr/>
            </a:pPr>
            <a:r>
              <a:rPr lang="zh-CN" altLang="en-US" sz="4400" noProof="1"/>
              <a:t>习近平新时代中国特色社会主义思想，开辟了马克思主义新境界、中国特色社会主义新境界、党治国理政新境界、管党治党新境界。</a:t>
            </a:r>
            <a:endParaRPr lang="zh-CN" altLang="en-US" sz="4400" noProof="1"/>
          </a:p>
        </p:txBody>
      </p:sp>
      <p:sp>
        <p:nvSpPr>
          <p:cNvPr id="723970" name="灯片编号占位符 1"/>
          <p:cNvSpPr>
            <a:spLocks noGrp="1"/>
          </p:cNvSpPr>
          <p:nvPr>
            <p:ph type="sldNum" sz="quarter" idx="12"/>
          </p:nvPr>
        </p:nvSpPr>
        <p:spPr>
          <a:noFill/>
        </p:spPr>
        <p:txBody>
          <a:bodyPr/>
          <a:lstStyle/>
          <a:p>
            <a:fld id="{E97D2643-0E85-4717-B559-524DE906BD18}" type="slidenum">
              <a:rPr altLang="en-US" smtClean="0">
                <a:ea typeface="宋体" panose="02010600030101010101" pitchFamily="2" charset="-122"/>
              </a:rPr>
            </a:fld>
            <a:endParaRPr lang="zh-CN" altLang="en-US" smtClean="0">
              <a:ea typeface="宋体" panose="02010600030101010101" pitchFamily="2" charset="-122"/>
            </a:endParaRPr>
          </a:p>
        </p:txBody>
      </p:sp>
      <p:sp>
        <p:nvSpPr>
          <p:cNvPr id="3" name="标题 2"/>
          <p:cNvSpPr>
            <a:spLocks noGrp="1"/>
          </p:cNvSpPr>
          <p:nvPr>
            <p:ph type="title"/>
          </p:nvPr>
        </p:nvSpPr>
        <p:spPr/>
        <p:txBody>
          <a:bodyPr/>
          <a:lstStyle/>
          <a:p>
            <a:pPr>
              <a:defRPr/>
            </a:pPr>
            <a:r>
              <a:rPr lang="zh-CN" altLang="en-US" noProof="1"/>
              <a:t>小结：</a:t>
            </a:r>
            <a:endParaRPr lang="zh-CN" altLang="en-US" noProof="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标题 363521"/>
          <p:cNvSpPr>
            <a:spLocks noGrp="1"/>
          </p:cNvSpPr>
          <p:nvPr>
            <p:ph type="ctrTitle"/>
          </p:nvPr>
        </p:nvSpPr>
        <p:spPr>
          <a:xfrm>
            <a:off x="423863" y="1352550"/>
            <a:ext cx="7772400" cy="1470025"/>
          </a:xfrm>
        </p:spPr>
        <p:txBody>
          <a:bodyPr anchor="ctr"/>
          <a:lstStyle/>
          <a:p>
            <a:pPr>
              <a:buSzPct val="100000"/>
              <a:defRPr/>
            </a:pPr>
            <a:r>
              <a:rPr lang="zh-CN" altLang="en-US" sz="5400" noProof="1"/>
              <a:t>第三部分    实施新战略</a:t>
            </a:r>
            <a:endParaRPr lang="zh-CN" altLang="en-US" sz="5400" noProof="1"/>
          </a:p>
        </p:txBody>
      </p:sp>
      <p:sp>
        <p:nvSpPr>
          <p:cNvPr id="363523" name="副标题 363522"/>
          <p:cNvSpPr>
            <a:spLocks noGrp="1"/>
          </p:cNvSpPr>
          <p:nvPr>
            <p:ph type="subTitle" idx="1"/>
          </p:nvPr>
        </p:nvSpPr>
        <p:spPr>
          <a:xfrm>
            <a:off x="1782763" y="3313113"/>
            <a:ext cx="7116762" cy="2751137"/>
          </a:xfrm>
        </p:spPr>
        <p:txBody>
          <a:bodyPr/>
          <a:lstStyle/>
          <a:p>
            <a:pPr algn="l">
              <a:buSzPct val="100000"/>
              <a:buFont typeface="Arial" panose="020B0604020202020204" pitchFamily="34" charset="0"/>
              <a:buNone/>
              <a:defRPr/>
            </a:pPr>
            <a:r>
              <a:rPr lang="zh-CN" altLang="en-US" sz="3200" noProof="1"/>
              <a:t>（一）全面建成小康社会决胜期</a:t>
            </a:r>
            <a:endParaRPr lang="zh-CN" altLang="en-US" sz="3200" noProof="1"/>
          </a:p>
          <a:p>
            <a:pPr algn="l">
              <a:buSzPct val="100000"/>
              <a:buFont typeface="Arial" panose="020B0604020202020204" pitchFamily="34" charset="0"/>
              <a:buNone/>
              <a:defRPr/>
            </a:pPr>
            <a:r>
              <a:rPr lang="zh-CN" altLang="en-US" sz="3200" noProof="1"/>
              <a:t>（二）全面建设社会主义现代化国家</a:t>
            </a:r>
            <a:endParaRPr lang="zh-CN" altLang="en-US" sz="3200" noProof="1"/>
          </a:p>
          <a:p>
            <a:pPr algn="l">
              <a:buSzPct val="100000"/>
              <a:buFont typeface="Arial" panose="020B0604020202020204" pitchFamily="34" charset="0"/>
              <a:buNone/>
              <a:defRPr/>
            </a:pPr>
            <a:r>
              <a:rPr lang="zh-CN" altLang="en-US" sz="3200" dirty="0">
                <a:sym typeface="+mn-ea"/>
              </a:rPr>
              <a:t>（三）全面理解新战略的意义</a:t>
            </a:r>
            <a:endParaRPr lang="zh-CN" altLang="en-US" sz="3200" dirty="0">
              <a:sym typeface="+mn-ea"/>
            </a:endParaRPr>
          </a:p>
          <a:p>
            <a:pPr algn="l">
              <a:buSzPct val="100000"/>
              <a:buFont typeface="Arial" panose="020B0604020202020204" pitchFamily="34" charset="0"/>
              <a:buNone/>
              <a:defRPr/>
            </a:pPr>
            <a:r>
              <a:rPr lang="zh-CN" altLang="en-US" sz="3200" dirty="0">
                <a:sym typeface="+mn-ea"/>
              </a:rPr>
              <a:t>（四）新战略作出新部署</a:t>
            </a:r>
            <a:endParaRPr lang="zh-CN" altLang="en-US" sz="3200" noProof="1"/>
          </a:p>
          <a:p>
            <a:pPr algn="l">
              <a:buSzPct val="100000"/>
              <a:buFont typeface="Arial" panose="020B0604020202020204" pitchFamily="34" charset="0"/>
              <a:buNone/>
              <a:defRPr/>
            </a:pPr>
            <a:endParaRPr lang="zh-CN" altLang="en-US" sz="3200" dirty="0">
              <a:sym typeface="+mn-ea"/>
            </a:endParaRPr>
          </a:p>
          <a:p>
            <a:pPr algn="l">
              <a:buSzPct val="100000"/>
              <a:buFont typeface="Arial" panose="020B0604020202020204" pitchFamily="34" charset="0"/>
              <a:buNone/>
              <a:defRPr/>
            </a:pPr>
            <a:endParaRPr lang="zh-CN" altLang="en-US" sz="3200" noProof="1"/>
          </a:p>
          <a:p>
            <a:pPr algn="l">
              <a:buSzPct val="100000"/>
              <a:buFont typeface="Arial" panose="020B0604020202020204" pitchFamily="34" charset="0"/>
              <a:buNone/>
              <a:defRPr/>
            </a:pPr>
            <a:endParaRPr lang="zh-CN" altLang="en-US" sz="3200"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3523">
                                            <p:txEl>
                                              <p:pRg st="0" end="0"/>
                                            </p:txEl>
                                          </p:spTgt>
                                        </p:tgtEl>
                                        <p:attrNameLst>
                                          <p:attrName>style.visibility</p:attrName>
                                        </p:attrNameLst>
                                      </p:cBhvr>
                                      <p:to>
                                        <p:strVal val="visible"/>
                                      </p:to>
                                    </p:set>
                                    <p:animEffect transition="in" filter="blinds(horizontal)">
                                      <p:cBhvr>
                                        <p:cTn id="7" dur="500"/>
                                        <p:tgtEl>
                                          <p:spTgt spid="363523">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63523">
                                            <p:txEl>
                                              <p:pRg st="1" end="1"/>
                                            </p:txEl>
                                          </p:spTgt>
                                        </p:tgtEl>
                                        <p:attrNameLst>
                                          <p:attrName>style.visibility</p:attrName>
                                        </p:attrNameLst>
                                      </p:cBhvr>
                                      <p:to>
                                        <p:strVal val="visible"/>
                                      </p:to>
                                    </p:set>
                                    <p:animEffect transition="in" filter="blinds(horizontal)">
                                      <p:cBhvr>
                                        <p:cTn id="11" dur="500"/>
                                        <p:tgtEl>
                                          <p:spTgt spid="363523">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63523">
                                            <p:txEl>
                                              <p:pRg st="2" end="2"/>
                                            </p:txEl>
                                          </p:spTgt>
                                        </p:tgtEl>
                                        <p:attrNameLst>
                                          <p:attrName>style.visibility</p:attrName>
                                        </p:attrNameLst>
                                      </p:cBhvr>
                                      <p:to>
                                        <p:strVal val="visible"/>
                                      </p:to>
                                    </p:set>
                                    <p:animEffect transition="in" filter="blinds(horizontal)">
                                      <p:cBhvr>
                                        <p:cTn id="15" dur="500"/>
                                        <p:tgtEl>
                                          <p:spTgt spid="363523">
                                            <p:txEl>
                                              <p:pRg st="2" end="2"/>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63523">
                                            <p:txEl>
                                              <p:pRg st="3" end="3"/>
                                            </p:txEl>
                                          </p:spTgt>
                                        </p:tgtEl>
                                        <p:attrNameLst>
                                          <p:attrName>style.visibility</p:attrName>
                                        </p:attrNameLst>
                                      </p:cBhvr>
                                      <p:to>
                                        <p:strVal val="visible"/>
                                      </p:to>
                                    </p:set>
                                    <p:animEffect transition="in" filter="blinds(horizontal)">
                                      <p:cBhvr>
                                        <p:cTn id="19" dur="500"/>
                                        <p:tgtEl>
                                          <p:spTgt spid="3635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标题 139265"/>
          <p:cNvSpPr>
            <a:spLocks noGrp="1"/>
          </p:cNvSpPr>
          <p:nvPr>
            <p:ph type="title"/>
          </p:nvPr>
        </p:nvSpPr>
        <p:spPr>
          <a:xfrm>
            <a:off x="2022475" y="333375"/>
            <a:ext cx="6823075" cy="850900"/>
          </a:xfrm>
        </p:spPr>
        <p:txBody>
          <a:bodyPr/>
          <a:lstStyle/>
          <a:p>
            <a:pPr>
              <a:defRPr/>
            </a:pPr>
            <a:r>
              <a:rPr lang="zh-CN" altLang="en-US" dirty="0">
                <a:sym typeface="+mn-ea"/>
              </a:rPr>
              <a:t>（一）全面建成小康社会决胜期</a:t>
            </a:r>
            <a:endParaRPr noProof="1"/>
          </a:p>
        </p:txBody>
      </p:sp>
      <p:sp>
        <p:nvSpPr>
          <p:cNvPr id="139267" name="文本占位符 139266"/>
          <p:cNvSpPr>
            <a:spLocks noGrp="1"/>
          </p:cNvSpPr>
          <p:nvPr>
            <p:ph idx="1"/>
          </p:nvPr>
        </p:nvSpPr>
        <p:spPr>
          <a:xfrm>
            <a:off x="193675" y="3711575"/>
            <a:ext cx="8842375" cy="4641850"/>
          </a:xfrm>
        </p:spPr>
        <p:txBody>
          <a:bodyPr/>
          <a:lstStyle/>
          <a:p>
            <a:pPr marL="0" indent="0">
              <a:buFont typeface="Arial" panose="020B0604020202020204" pitchFamily="34" charset="0"/>
              <a:buNone/>
              <a:defRPr/>
            </a:pPr>
            <a:endParaRPr lang="zh-CN" altLang="en-US" noProof="1"/>
          </a:p>
          <a:p>
            <a:pPr>
              <a:buFont typeface="Arial" panose="020B0604020202020204" pitchFamily="34" charset="0"/>
              <a:buChar char="•"/>
              <a:defRPr/>
            </a:pPr>
            <a:r>
              <a:rPr lang="zh-CN" altLang="en-US" noProof="1"/>
              <a:t>突出抓重点、补短板、强弱项，特别是要坚决打好防范化解</a:t>
            </a:r>
            <a:r>
              <a:rPr lang="zh-CN" altLang="en-US" noProof="1">
                <a:solidFill>
                  <a:srgbClr val="FF0000"/>
                </a:solidFill>
              </a:rPr>
              <a:t>重大风险、精准脱贫、污染防治</a:t>
            </a:r>
            <a:r>
              <a:rPr lang="zh-CN" altLang="en-US" noProof="1"/>
              <a:t>的攻坚战，使全面建成小康社会得到人民认可、经得起历史检验。 </a:t>
            </a:r>
            <a:endParaRPr lang="zh-CN" altLang="en-US" noProof="1"/>
          </a:p>
        </p:txBody>
      </p:sp>
      <p:sp>
        <p:nvSpPr>
          <p:cNvPr id="728067" name="灯片编号占位符 1"/>
          <p:cNvSpPr>
            <a:spLocks noGrp="1"/>
          </p:cNvSpPr>
          <p:nvPr>
            <p:ph type="sldNum" sz="quarter" idx="12"/>
          </p:nvPr>
        </p:nvSpPr>
        <p:spPr>
          <a:noFill/>
        </p:spPr>
        <p:txBody>
          <a:bodyPr/>
          <a:lstStyle/>
          <a:p>
            <a:fld id="{75E185DC-57D4-49F2-BBAF-CB32F436546B}" type="slidenum">
              <a:rPr altLang="en-US" smtClean="0">
                <a:ea typeface="宋体" panose="02010600030101010101" pitchFamily="2" charset="-122"/>
              </a:rPr>
            </a:fld>
            <a:endParaRPr lang="zh-CN" altLang="en-US" smtClean="0">
              <a:ea typeface="宋体" panose="02010600030101010101" pitchFamily="2" charset="-122"/>
            </a:endParaRPr>
          </a:p>
        </p:txBody>
      </p:sp>
      <p:sp>
        <p:nvSpPr>
          <p:cNvPr id="140291" name="文本占位符 140290"/>
          <p:cNvSpPr>
            <a:spLocks noGrp="1"/>
          </p:cNvSpPr>
          <p:nvPr/>
        </p:nvSpPr>
        <p:spPr>
          <a:xfrm>
            <a:off x="257175" y="1279525"/>
            <a:ext cx="8715375" cy="4527550"/>
          </a:xfrm>
          <a:prstGeom prst="rect">
            <a:avLst/>
          </a:prstGeom>
          <a:noFill/>
          <a:ln w="9525">
            <a:noFill/>
          </a:ln>
        </p:spPr>
        <p:txBody>
          <a:bodyPr/>
          <a:lstStyle>
            <a:lvl1pPr marL="342900" lvl="0" indent="-342900" algn="l" defTabSz="914400" rtl="0" eaLnBrk="0" fontAlgn="base" latinLnBrk="0" hangingPunct="0">
              <a:lnSpc>
                <a:spcPct val="100000"/>
              </a:lnSpc>
              <a:spcBef>
                <a:spcPct val="20000"/>
              </a:spcBef>
              <a:spcAft>
                <a:spcPct val="0"/>
              </a:spcAft>
              <a:buFont typeface="Arial" panose="020B0604020202020204" pitchFamily="34" charset="0"/>
              <a:buChar char="•"/>
              <a:defRPr sz="3200" b="1" i="0" u="none" kern="1200" baseline="0">
                <a:solidFill>
                  <a:schemeClr val="tx1"/>
                </a:solidFill>
                <a:effectLst>
                  <a:outerShdw blurRad="38100" dist="38100" dir="2700000">
                    <a:srgbClr val="FFFFFF"/>
                  </a:outerShdw>
                </a:effectLst>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Font typeface="Arial" panose="020B0604020202020204" pitchFamily="34" charset="0"/>
              <a:buChar char="–"/>
              <a:defRPr sz="2800" b="1" i="0" u="none" kern="1200" baseline="0">
                <a:solidFill>
                  <a:schemeClr val="tx1"/>
                </a:solidFill>
                <a:effectLst>
                  <a:outerShdw blurRad="38100" dist="38100" dir="2700000">
                    <a:srgbClr val="FFFFFF"/>
                  </a:outerShdw>
                </a:effectLst>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Font typeface="Arial" panose="020B0604020202020204" pitchFamily="34" charset="0"/>
              <a:buChar char="•"/>
              <a:defRPr sz="2400" b="1" i="0" u="none" kern="1200" baseline="0">
                <a:solidFill>
                  <a:schemeClr val="tx1"/>
                </a:solidFill>
                <a:effectLst>
                  <a:outerShdw blurRad="38100" dist="38100" dir="2700000">
                    <a:srgbClr val="FFFFFF"/>
                  </a:outerShdw>
                </a:effectLst>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9pPr>
          </a:lstStyle>
          <a:p>
            <a:pPr>
              <a:defRPr/>
            </a:pPr>
            <a:r>
              <a:rPr lang="zh-CN" altLang="en-US" noProof="1"/>
              <a:t>经济持续健康发展</a:t>
            </a:r>
            <a:endParaRPr lang="zh-CN" altLang="en-US" noProof="1"/>
          </a:p>
          <a:p>
            <a:pPr>
              <a:defRPr/>
            </a:pPr>
            <a:r>
              <a:rPr lang="zh-CN" altLang="en-US" noProof="1"/>
              <a:t>人民民主不断扩大</a:t>
            </a:r>
            <a:endParaRPr lang="zh-CN" altLang="en-US" noProof="1"/>
          </a:p>
          <a:p>
            <a:pPr>
              <a:defRPr/>
            </a:pPr>
            <a:r>
              <a:rPr lang="zh-CN" altLang="en-US" noProof="1"/>
              <a:t>文化软实力显著增强</a:t>
            </a:r>
            <a:endParaRPr lang="zh-CN" altLang="en-US" noProof="1"/>
          </a:p>
          <a:p>
            <a:pPr>
              <a:defRPr/>
            </a:pPr>
            <a:r>
              <a:rPr lang="zh-CN" altLang="en-US" noProof="1"/>
              <a:t>人民生活水平全面提高</a:t>
            </a:r>
            <a:endParaRPr lang="zh-CN" altLang="en-US" noProof="1"/>
          </a:p>
          <a:p>
            <a:pPr>
              <a:defRPr/>
            </a:pPr>
            <a:r>
              <a:rPr lang="zh-CN" altLang="en-US" noProof="1"/>
              <a:t>资源节约、环境友好型社会取得重大进展</a:t>
            </a: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9267">
                                            <p:txEl>
                                              <p:pRg st="1" end="1"/>
                                            </p:txEl>
                                          </p:spTgt>
                                        </p:tgtEl>
                                        <p:attrNameLst>
                                          <p:attrName>style.visibility</p:attrName>
                                        </p:attrNameLst>
                                      </p:cBhvr>
                                      <p:to>
                                        <p:strVal val="visible"/>
                                      </p:to>
                                    </p:set>
                                    <p:animEffect transition="in" filter="blinds(horizontal)">
                                      <p:cBhvr>
                                        <p:cTn id="7" dur="500"/>
                                        <p:tgtEl>
                                          <p:spTgt spid="139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标题 141313"/>
          <p:cNvSpPr>
            <a:spLocks noGrp="1"/>
          </p:cNvSpPr>
          <p:nvPr>
            <p:ph type="title"/>
          </p:nvPr>
        </p:nvSpPr>
        <p:spPr>
          <a:xfrm>
            <a:off x="1455420" y="163513"/>
            <a:ext cx="7580313" cy="850900"/>
          </a:xfrm>
        </p:spPr>
        <p:txBody>
          <a:bodyPr/>
          <a:lstStyle/>
          <a:p>
            <a:pPr>
              <a:defRPr/>
            </a:pPr>
            <a:r>
              <a:rPr lang="zh-CN" altLang="en-US" sz="3200" noProof="1"/>
              <a:t>（二）全面建设社会主义现代化国家时期</a:t>
            </a:r>
            <a:endParaRPr lang="zh-CN" altLang="en-US" sz="3200" noProof="1"/>
          </a:p>
        </p:txBody>
      </p:sp>
      <p:sp>
        <p:nvSpPr>
          <p:cNvPr id="141315" name="文本占位符 141314"/>
          <p:cNvSpPr>
            <a:spLocks noGrp="1"/>
          </p:cNvSpPr>
          <p:nvPr>
            <p:ph idx="1"/>
          </p:nvPr>
        </p:nvSpPr>
        <p:spPr>
          <a:xfrm>
            <a:off x="292100" y="2292350"/>
            <a:ext cx="8821738" cy="4525963"/>
          </a:xfrm>
        </p:spPr>
        <p:txBody>
          <a:bodyPr/>
          <a:lstStyle/>
          <a:p>
            <a:pPr>
              <a:buFont typeface="Arial" panose="020B0604020202020204" pitchFamily="34" charset="0"/>
              <a:buChar char="•"/>
              <a:defRPr/>
            </a:pPr>
            <a:endParaRPr lang="zh-CN" altLang="en-US" sz="2800" dirty="0">
              <a:solidFill>
                <a:srgbClr val="FF0000"/>
              </a:solidFill>
              <a:sym typeface="+mn-ea"/>
            </a:endParaRPr>
          </a:p>
          <a:p>
            <a:pPr marL="0" indent="0">
              <a:buFont typeface="Arial" panose="020B0604020202020204" pitchFamily="34" charset="0"/>
              <a:buNone/>
              <a:defRPr/>
            </a:pPr>
            <a:endParaRPr lang="zh-CN" altLang="en-US" sz="2800" noProof="1">
              <a:solidFill>
                <a:srgbClr val="FF0000"/>
              </a:solidFill>
            </a:endParaRPr>
          </a:p>
        </p:txBody>
      </p:sp>
      <p:sp>
        <p:nvSpPr>
          <p:cNvPr id="730115" name="灯片编号占位符 1"/>
          <p:cNvSpPr>
            <a:spLocks noGrp="1"/>
          </p:cNvSpPr>
          <p:nvPr>
            <p:ph type="sldNum" sz="quarter" idx="12"/>
          </p:nvPr>
        </p:nvSpPr>
        <p:spPr>
          <a:noFill/>
        </p:spPr>
        <p:txBody>
          <a:bodyPr/>
          <a:lstStyle/>
          <a:p>
            <a:fld id="{6A30C7A1-EC0B-4E0B-ADAA-29324FFB199E}" type="slidenum">
              <a:rPr altLang="en-US" smtClean="0">
                <a:ea typeface="宋体" panose="02010600030101010101" pitchFamily="2" charset="-122"/>
              </a:rPr>
            </a:fld>
            <a:endParaRPr lang="zh-CN" altLang="en-US" smtClean="0">
              <a:ea typeface="宋体" panose="02010600030101010101" pitchFamily="2" charset="-122"/>
            </a:endParaRPr>
          </a:p>
        </p:txBody>
      </p:sp>
      <p:sp>
        <p:nvSpPr>
          <p:cNvPr id="2" name="文本框 1"/>
          <p:cNvSpPr txBox="1"/>
          <p:nvPr/>
        </p:nvSpPr>
        <p:spPr>
          <a:xfrm>
            <a:off x="514350" y="1682750"/>
            <a:ext cx="8094663" cy="1568450"/>
          </a:xfrm>
          <a:prstGeom prst="rect">
            <a:avLst/>
          </a:prstGeom>
          <a:noFill/>
        </p:spPr>
        <p:txBody>
          <a:bodyPr>
            <a:spAutoFit/>
          </a:bodyPr>
          <a:lstStyle/>
          <a:p>
            <a:pPr>
              <a:defRPr/>
            </a:pPr>
            <a:r>
              <a:rPr lang="en-US" altLang="zh-CN" sz="3200" b="1" dirty="0">
                <a:solidFill>
                  <a:srgbClr val="FF0000"/>
                </a:solidFill>
                <a:effectLst>
                  <a:outerShdw blurRad="38100" dist="38100" dir="2700000">
                    <a:srgbClr val="FFFFFF"/>
                  </a:outerShdw>
                </a:effectLst>
                <a:latin typeface="+mn-lt"/>
                <a:ea typeface="+mn-ea"/>
              </a:rPr>
              <a:t>第一阶段：</a:t>
            </a:r>
            <a:r>
              <a:rPr lang="en-US" altLang="zh-CN" sz="3200" b="1" dirty="0">
                <a:solidFill>
                  <a:srgbClr val="FF0000"/>
                </a:solidFill>
                <a:effectLst>
                  <a:outerShdw blurRad="38100" dist="38100" dir="2700000">
                    <a:srgbClr val="FFFFFF"/>
                  </a:outerShdw>
                </a:effectLst>
                <a:latin typeface="+mn-lt"/>
                <a:ea typeface="+mn-ea"/>
                <a:sym typeface="+mn-ea"/>
              </a:rPr>
              <a:t>从2020年到2035年，在全面建成小康社会的基础上，再奋斗十五年，基本实现社会主义现代化。</a:t>
            </a:r>
            <a:endParaRPr lang="en-US" altLang="zh-CN" sz="3200" b="1" dirty="0">
              <a:solidFill>
                <a:srgbClr val="FF0000"/>
              </a:solidFill>
              <a:effectLst>
                <a:outerShdw blurRad="38100" dist="38100" dir="2700000">
                  <a:srgbClr val="FFFFFF"/>
                </a:outerShdw>
              </a:effectLst>
              <a:latin typeface="+mn-lt"/>
              <a:ea typeface="+mn-ea"/>
            </a:endParaRPr>
          </a:p>
        </p:txBody>
      </p:sp>
      <p:sp>
        <p:nvSpPr>
          <p:cNvPr id="142339" name="文本占位符 142338"/>
          <p:cNvSpPr>
            <a:spLocks noGrp="1"/>
          </p:cNvSpPr>
          <p:nvPr/>
        </p:nvSpPr>
        <p:spPr>
          <a:xfrm>
            <a:off x="242888" y="3862388"/>
            <a:ext cx="8658225" cy="4525962"/>
          </a:xfrm>
          <a:prstGeom prst="rect">
            <a:avLst/>
          </a:prstGeom>
          <a:noFill/>
          <a:ln w="9525">
            <a:noFill/>
          </a:ln>
        </p:spPr>
        <p:txBody>
          <a:bodyPr/>
          <a:lstStyle>
            <a:lvl1pPr marL="342900" lvl="0" indent="-342900" algn="l" defTabSz="914400" rtl="0" eaLnBrk="0" fontAlgn="base" latinLnBrk="0" hangingPunct="0">
              <a:lnSpc>
                <a:spcPct val="100000"/>
              </a:lnSpc>
              <a:spcBef>
                <a:spcPct val="20000"/>
              </a:spcBef>
              <a:spcAft>
                <a:spcPct val="0"/>
              </a:spcAft>
              <a:buFont typeface="Arial" panose="020B0604020202020204" pitchFamily="34" charset="0"/>
              <a:buChar char="•"/>
              <a:defRPr sz="3200" b="1" i="0" u="none" kern="1200" baseline="0">
                <a:solidFill>
                  <a:schemeClr val="tx1"/>
                </a:solidFill>
                <a:effectLst>
                  <a:outerShdw blurRad="38100" dist="38100" dir="2700000">
                    <a:srgbClr val="FFFFFF"/>
                  </a:outerShdw>
                </a:effectLst>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Font typeface="Arial" panose="020B0604020202020204" pitchFamily="34" charset="0"/>
              <a:buChar char="–"/>
              <a:defRPr sz="2800" b="1" i="0" u="none" kern="1200" baseline="0">
                <a:solidFill>
                  <a:schemeClr val="tx1"/>
                </a:solidFill>
                <a:effectLst>
                  <a:outerShdw blurRad="38100" dist="38100" dir="2700000">
                    <a:srgbClr val="FFFFFF"/>
                  </a:outerShdw>
                </a:effectLst>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Font typeface="Arial" panose="020B0604020202020204" pitchFamily="34" charset="0"/>
              <a:buChar char="•"/>
              <a:defRPr sz="2400" b="1" i="0" u="none" kern="1200" baseline="0">
                <a:solidFill>
                  <a:schemeClr val="tx1"/>
                </a:solidFill>
                <a:effectLst>
                  <a:outerShdw blurRad="38100" dist="38100" dir="2700000">
                    <a:srgbClr val="FFFFFF"/>
                  </a:outerShdw>
                </a:effectLst>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1" i="0" u="none" kern="1200" baseline="0">
                <a:solidFill>
                  <a:schemeClr val="tx1"/>
                </a:solidFill>
                <a:effectLst>
                  <a:outerShdw blurRad="38100" dist="38100" dir="2700000">
                    <a:srgbClr val="FFFFFF"/>
                  </a:outerShdw>
                </a:effectLst>
                <a:latin typeface="+mn-lt"/>
                <a:ea typeface="+mn-ea"/>
                <a:cs typeface="+mn-cs"/>
              </a:defRPr>
            </a:lvl9pPr>
          </a:lstStyle>
          <a:p>
            <a:pPr>
              <a:lnSpc>
                <a:spcPct val="80000"/>
              </a:lnSpc>
              <a:defRPr/>
            </a:pPr>
            <a:r>
              <a:rPr lang="zh-CN" altLang="en-US" dirty="0">
                <a:solidFill>
                  <a:srgbClr val="FF0000"/>
                </a:solidFill>
                <a:sym typeface="+mn-ea"/>
              </a:rPr>
              <a:t>第二阶段：从</a:t>
            </a:r>
            <a:r>
              <a:rPr lang="en-US" altLang="zh-CN" dirty="0">
                <a:solidFill>
                  <a:srgbClr val="FF0000"/>
                </a:solidFill>
                <a:sym typeface="+mn-ea"/>
              </a:rPr>
              <a:t>2035</a:t>
            </a:r>
            <a:r>
              <a:rPr lang="zh-CN" altLang="en-US" dirty="0">
                <a:solidFill>
                  <a:srgbClr val="FF0000"/>
                </a:solidFill>
                <a:sym typeface="+mn-ea"/>
              </a:rPr>
              <a:t>年到本世纪中叶，在基本实现现代化的基础上，再奋斗十五年，把我国建成富强民主文明和谐美丽的社会主义现代化强国。</a:t>
            </a:r>
            <a:endParaRPr lang="zh-CN" altLang="en-US" dirty="0">
              <a:solidFill>
                <a:srgbClr val="FF0000"/>
              </a:solidFill>
              <a:sym typeface="+mn-ea"/>
            </a:endParaRPr>
          </a:p>
          <a:p>
            <a:pPr>
              <a:lnSpc>
                <a:spcPct val="80000"/>
              </a:lnSpc>
              <a:defRPr/>
            </a:pPr>
            <a:endParaRPr lang="zh-CN" altLang="en-US" sz="2800" noProof="1">
              <a:solidFill>
                <a:srgbClr val="FF0000"/>
              </a:solidFill>
            </a:endParaRPr>
          </a:p>
          <a:p>
            <a:pPr marL="0" indent="0">
              <a:lnSpc>
                <a:spcPct val="80000"/>
              </a:lnSpc>
              <a:buFont typeface="Arial" panose="020B0604020202020204" pitchFamily="34" charset="0"/>
              <a:buNone/>
              <a:defRPr/>
            </a:pPr>
            <a:endParaRPr lang="zh-CN" altLang="en-US" sz="2800"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2339"/>
                                        </p:tgtEl>
                                        <p:attrNameLst>
                                          <p:attrName>style.visibility</p:attrName>
                                        </p:attrNameLst>
                                      </p:cBhvr>
                                      <p:to>
                                        <p:strVal val="visible"/>
                                      </p:to>
                                    </p:set>
                                    <p:animEffect transition="in" filter="blinds(horizontal)">
                                      <p:cBhvr>
                                        <p:cTn id="12" dur="500"/>
                                        <p:tgtEl>
                                          <p:spTgt spid="142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23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标题 304129"/>
          <p:cNvSpPr>
            <a:spLocks noGrp="1"/>
          </p:cNvSpPr>
          <p:nvPr>
            <p:ph type="title"/>
          </p:nvPr>
        </p:nvSpPr>
        <p:spPr>
          <a:xfrm>
            <a:off x="2339975" y="333375"/>
            <a:ext cx="6202363" cy="850900"/>
          </a:xfrm>
        </p:spPr>
        <p:txBody>
          <a:bodyPr/>
          <a:lstStyle/>
          <a:p>
            <a:pPr>
              <a:defRPr/>
            </a:pPr>
            <a:r>
              <a:rPr lang="zh-CN" altLang="en-US" noProof="1">
                <a:solidFill>
                  <a:srgbClr val="FF0000"/>
                </a:solidFill>
              </a:rPr>
              <a:t>议程</a:t>
            </a:r>
            <a:endParaRPr lang="zh-CN" altLang="en-US" noProof="1">
              <a:solidFill>
                <a:srgbClr val="FF0000"/>
              </a:solidFill>
            </a:endParaRPr>
          </a:p>
        </p:txBody>
      </p:sp>
      <p:sp>
        <p:nvSpPr>
          <p:cNvPr id="304131" name="文本占位符 304130"/>
          <p:cNvSpPr>
            <a:spLocks noGrp="1"/>
          </p:cNvSpPr>
          <p:nvPr>
            <p:ph idx="1"/>
          </p:nvPr>
        </p:nvSpPr>
        <p:spPr/>
        <p:txBody>
          <a:bodyPr/>
          <a:lstStyle/>
          <a:p>
            <a:pPr marL="609600" indent="-609600">
              <a:lnSpc>
                <a:spcPct val="90000"/>
              </a:lnSpc>
              <a:buFont typeface="Arial" panose="020B0604020202020204" pitchFamily="34" charset="0"/>
              <a:buChar char="•"/>
              <a:defRPr/>
            </a:pPr>
            <a:r>
              <a:rPr lang="zh-CN" altLang="en-US" noProof="1">
                <a:ea typeface="黑体" panose="02010609060101010101" pitchFamily="2" charset="-122"/>
              </a:rPr>
              <a:t>一、听取和审查二个报告：</a:t>
            </a:r>
            <a:endParaRPr lang="zh-CN" altLang="en-US" noProof="1">
              <a:ea typeface="黑体" panose="02010609060101010101" pitchFamily="2" charset="-122"/>
            </a:endParaRPr>
          </a:p>
          <a:p>
            <a:pPr marL="609600" indent="-609600">
              <a:lnSpc>
                <a:spcPct val="90000"/>
              </a:lnSpc>
              <a:buFont typeface="Arial" panose="020B0604020202020204" pitchFamily="34" charset="0"/>
              <a:buAutoNum type="arabicPeriod"/>
              <a:defRPr/>
            </a:pPr>
            <a:r>
              <a:rPr lang="zh-CN" altLang="en-US" noProof="1"/>
              <a:t>十八届中央委员会的报告</a:t>
            </a:r>
            <a:endParaRPr lang="zh-CN" altLang="en-US" noProof="1"/>
          </a:p>
          <a:p>
            <a:pPr marL="609600" indent="-609600">
              <a:lnSpc>
                <a:spcPct val="90000"/>
              </a:lnSpc>
              <a:buFont typeface="Arial" panose="020B0604020202020204" pitchFamily="34" charset="0"/>
              <a:buAutoNum type="arabicPeriod"/>
              <a:defRPr/>
            </a:pPr>
            <a:r>
              <a:rPr lang="zh-CN" altLang="en-US" noProof="1"/>
              <a:t>十八届中央纪律检查委员会的工作报告</a:t>
            </a:r>
            <a:endParaRPr lang="zh-CN" altLang="en-US" noProof="1"/>
          </a:p>
          <a:p>
            <a:pPr marL="609600" indent="-609600">
              <a:lnSpc>
                <a:spcPct val="90000"/>
              </a:lnSpc>
              <a:buFont typeface="Arial" panose="020B0604020202020204" pitchFamily="34" charset="0"/>
              <a:buChar char="•"/>
              <a:defRPr/>
            </a:pPr>
            <a:r>
              <a:rPr lang="zh-CN" altLang="en-US" noProof="1">
                <a:ea typeface="黑体" panose="02010609060101010101" pitchFamily="2" charset="-122"/>
              </a:rPr>
              <a:t>二、审议通过</a:t>
            </a:r>
            <a:endParaRPr lang="zh-CN" altLang="en-US" noProof="1">
              <a:ea typeface="黑体" panose="02010609060101010101" pitchFamily="2" charset="-122"/>
            </a:endParaRPr>
          </a:p>
          <a:p>
            <a:pPr marL="609600" indent="-609600">
              <a:lnSpc>
                <a:spcPct val="90000"/>
              </a:lnSpc>
              <a:buFont typeface="Arial" panose="020B0604020202020204" pitchFamily="34" charset="0"/>
              <a:buNone/>
              <a:defRPr/>
            </a:pPr>
            <a:r>
              <a:rPr lang="zh-CN" altLang="en-US" noProof="1"/>
              <a:t>     </a:t>
            </a:r>
            <a:r>
              <a:rPr lang="en-US" altLang="zh-CN" noProof="1"/>
              <a:t>《</a:t>
            </a:r>
            <a:r>
              <a:rPr lang="zh-CN" altLang="en-US" noProof="1"/>
              <a:t>中国共产党章程（修正案）</a:t>
            </a:r>
            <a:r>
              <a:rPr lang="en-US" altLang="zh-CN" noProof="1"/>
              <a:t>》</a:t>
            </a:r>
            <a:endParaRPr lang="en-US" altLang="zh-CN" noProof="1"/>
          </a:p>
          <a:p>
            <a:pPr marL="609600" indent="-609600">
              <a:lnSpc>
                <a:spcPct val="90000"/>
              </a:lnSpc>
              <a:buFont typeface="Arial" panose="020B0604020202020204" pitchFamily="34" charset="0"/>
              <a:buChar char="•"/>
              <a:defRPr/>
            </a:pPr>
            <a:r>
              <a:rPr lang="zh-CN" altLang="en-US" noProof="1">
                <a:ea typeface="黑体" panose="02010609060101010101" pitchFamily="2" charset="-122"/>
              </a:rPr>
              <a:t>三、选举</a:t>
            </a:r>
            <a:endParaRPr lang="zh-CN" altLang="en-US" noProof="1">
              <a:ea typeface="黑体" panose="02010609060101010101" pitchFamily="2" charset="-122"/>
            </a:endParaRPr>
          </a:p>
          <a:p>
            <a:pPr marL="609600" indent="-609600">
              <a:lnSpc>
                <a:spcPct val="90000"/>
              </a:lnSpc>
              <a:buFont typeface="Arial" panose="020B0604020202020204" pitchFamily="34" charset="0"/>
              <a:buAutoNum type="arabicPeriod"/>
              <a:defRPr/>
            </a:pPr>
            <a:r>
              <a:rPr lang="zh-CN" altLang="en-US" noProof="1"/>
              <a:t>新一届中央委员会和候补委员 </a:t>
            </a:r>
            <a:r>
              <a:rPr lang="en-US" altLang="zh-CN" dirty="0">
                <a:sym typeface="+mn-ea"/>
              </a:rPr>
              <a:t>204</a:t>
            </a:r>
            <a:r>
              <a:rPr lang="zh-CN" altLang="en-US" dirty="0">
                <a:sym typeface="+mn-ea"/>
              </a:rPr>
              <a:t>；</a:t>
            </a:r>
            <a:r>
              <a:rPr lang="en-US" altLang="zh-CN" noProof="1"/>
              <a:t>172</a:t>
            </a:r>
            <a:endParaRPr lang="en-US" altLang="zh-CN" noProof="1"/>
          </a:p>
          <a:p>
            <a:pPr marL="609600" indent="-609600">
              <a:lnSpc>
                <a:spcPct val="90000"/>
              </a:lnSpc>
              <a:buFont typeface="Arial" panose="020B0604020202020204" pitchFamily="34" charset="0"/>
              <a:buAutoNum type="arabicPeriod"/>
              <a:defRPr/>
            </a:pPr>
            <a:r>
              <a:rPr lang="zh-CN" altLang="en-US" noProof="1"/>
              <a:t>选举十九届中央纪律检查委员会</a:t>
            </a:r>
            <a:r>
              <a:rPr lang="en-US" altLang="zh-CN" noProof="1"/>
              <a:t>133</a:t>
            </a:r>
            <a:endParaRPr lang="zh-CN" altLang="en-US" noProof="1"/>
          </a:p>
        </p:txBody>
      </p:sp>
      <p:sp>
        <p:nvSpPr>
          <p:cNvPr id="660483" name="灯片编号占位符 1"/>
          <p:cNvSpPr>
            <a:spLocks noGrp="1"/>
          </p:cNvSpPr>
          <p:nvPr>
            <p:ph type="sldNum" sz="quarter" idx="12"/>
          </p:nvPr>
        </p:nvSpPr>
        <p:spPr>
          <a:noFill/>
        </p:spPr>
        <p:txBody>
          <a:bodyPr/>
          <a:lstStyle/>
          <a:p>
            <a:fld id="{3168FFD9-47F6-4B02-8753-FFA9B48D500D}"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4131">
                                            <p:txEl>
                                              <p:pRg st="0" end="0"/>
                                            </p:txEl>
                                          </p:spTgt>
                                        </p:tgtEl>
                                        <p:attrNameLst>
                                          <p:attrName>style.visibility</p:attrName>
                                        </p:attrNameLst>
                                      </p:cBhvr>
                                      <p:to>
                                        <p:strVal val="visible"/>
                                      </p:to>
                                    </p:set>
                                    <p:animEffect transition="in" filter="blinds(horizontal)">
                                      <p:cBhvr>
                                        <p:cTn id="7" dur="500"/>
                                        <p:tgtEl>
                                          <p:spTgt spid="30413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4131">
                                            <p:txEl>
                                              <p:pRg st="1" end="1"/>
                                            </p:txEl>
                                          </p:spTgt>
                                        </p:tgtEl>
                                        <p:attrNameLst>
                                          <p:attrName>style.visibility</p:attrName>
                                        </p:attrNameLst>
                                      </p:cBhvr>
                                      <p:to>
                                        <p:strVal val="visible"/>
                                      </p:to>
                                    </p:set>
                                    <p:animEffect transition="in" filter="blinds(horizontal)">
                                      <p:cBhvr>
                                        <p:cTn id="10" dur="500"/>
                                        <p:tgtEl>
                                          <p:spTgt spid="30413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04131">
                                            <p:txEl>
                                              <p:pRg st="2" end="2"/>
                                            </p:txEl>
                                          </p:spTgt>
                                        </p:tgtEl>
                                        <p:attrNameLst>
                                          <p:attrName>style.visibility</p:attrName>
                                        </p:attrNameLst>
                                      </p:cBhvr>
                                      <p:to>
                                        <p:strVal val="visible"/>
                                      </p:to>
                                    </p:set>
                                    <p:animEffect transition="in" filter="blinds(horizontal)">
                                      <p:cBhvr>
                                        <p:cTn id="13" dur="500"/>
                                        <p:tgtEl>
                                          <p:spTgt spid="30413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04131">
                                            <p:txEl>
                                              <p:pRg st="3" end="3"/>
                                            </p:txEl>
                                          </p:spTgt>
                                        </p:tgtEl>
                                        <p:attrNameLst>
                                          <p:attrName>style.visibility</p:attrName>
                                        </p:attrNameLst>
                                      </p:cBhvr>
                                      <p:to>
                                        <p:strVal val="visible"/>
                                      </p:to>
                                    </p:set>
                                    <p:animEffect transition="in" filter="blinds(horizontal)">
                                      <p:cBhvr>
                                        <p:cTn id="18" dur="500"/>
                                        <p:tgtEl>
                                          <p:spTgt spid="304131">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04131">
                                            <p:txEl>
                                              <p:pRg st="4" end="4"/>
                                            </p:txEl>
                                          </p:spTgt>
                                        </p:tgtEl>
                                        <p:attrNameLst>
                                          <p:attrName>style.visibility</p:attrName>
                                        </p:attrNameLst>
                                      </p:cBhvr>
                                      <p:to>
                                        <p:strVal val="visible"/>
                                      </p:to>
                                    </p:set>
                                    <p:animEffect transition="in" filter="blinds(horizontal)">
                                      <p:cBhvr>
                                        <p:cTn id="21" dur="500"/>
                                        <p:tgtEl>
                                          <p:spTgt spid="30413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04131">
                                            <p:txEl>
                                              <p:pRg st="5" end="5"/>
                                            </p:txEl>
                                          </p:spTgt>
                                        </p:tgtEl>
                                        <p:attrNameLst>
                                          <p:attrName>style.visibility</p:attrName>
                                        </p:attrNameLst>
                                      </p:cBhvr>
                                      <p:to>
                                        <p:strVal val="visible"/>
                                      </p:to>
                                    </p:set>
                                    <p:animEffect transition="in" filter="blinds(horizontal)">
                                      <p:cBhvr>
                                        <p:cTn id="26" dur="500"/>
                                        <p:tgtEl>
                                          <p:spTgt spid="304131">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04131">
                                            <p:txEl>
                                              <p:pRg st="6" end="6"/>
                                            </p:txEl>
                                          </p:spTgt>
                                        </p:tgtEl>
                                        <p:attrNameLst>
                                          <p:attrName>style.visibility</p:attrName>
                                        </p:attrNameLst>
                                      </p:cBhvr>
                                      <p:to>
                                        <p:strVal val="visible"/>
                                      </p:to>
                                    </p:set>
                                    <p:animEffect transition="in" filter="blinds(horizontal)">
                                      <p:cBhvr>
                                        <p:cTn id="29" dur="500"/>
                                        <p:tgtEl>
                                          <p:spTgt spid="304131">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04131">
                                            <p:txEl>
                                              <p:pRg st="7" end="7"/>
                                            </p:txEl>
                                          </p:spTgt>
                                        </p:tgtEl>
                                        <p:attrNameLst>
                                          <p:attrName>style.visibility</p:attrName>
                                        </p:attrNameLst>
                                      </p:cBhvr>
                                      <p:to>
                                        <p:strVal val="visible"/>
                                      </p:to>
                                    </p:set>
                                    <p:animEffect transition="in" filter="blinds(horizontal)">
                                      <p:cBhvr>
                                        <p:cTn id="32" dur="500"/>
                                        <p:tgtEl>
                                          <p:spTgt spid="3041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标题 145409"/>
          <p:cNvSpPr>
            <a:spLocks noGrp="1"/>
          </p:cNvSpPr>
          <p:nvPr>
            <p:ph type="title"/>
          </p:nvPr>
        </p:nvSpPr>
        <p:spPr>
          <a:xfrm>
            <a:off x="2495550" y="-6350"/>
            <a:ext cx="6202363" cy="1143000"/>
          </a:xfrm>
        </p:spPr>
        <p:txBody>
          <a:bodyPr/>
          <a:lstStyle/>
          <a:p>
            <a:pPr>
              <a:defRPr/>
            </a:pPr>
            <a:r>
              <a:rPr lang="zh-CN" altLang="en-US" sz="3200" noProof="1"/>
              <a:t>（三）全面理解新战略的意义</a:t>
            </a:r>
            <a:endParaRPr lang="zh-CN" altLang="en-US" sz="3200" noProof="1"/>
          </a:p>
        </p:txBody>
      </p:sp>
      <p:sp>
        <p:nvSpPr>
          <p:cNvPr id="145411" name="文本占位符 145410"/>
          <p:cNvSpPr>
            <a:spLocks noGrp="1"/>
          </p:cNvSpPr>
          <p:nvPr>
            <p:ph idx="1"/>
          </p:nvPr>
        </p:nvSpPr>
        <p:spPr>
          <a:xfrm>
            <a:off x="292100" y="1420813"/>
            <a:ext cx="8528050" cy="2609850"/>
          </a:xfrm>
        </p:spPr>
        <p:txBody>
          <a:bodyPr/>
          <a:lstStyle/>
          <a:p>
            <a:pPr>
              <a:buFont typeface="Arial" panose="020B0604020202020204" pitchFamily="34" charset="0"/>
              <a:buChar char="•"/>
              <a:defRPr/>
            </a:pPr>
            <a:r>
              <a:rPr lang="en-US" altLang="zh-CN">
                <a:sym typeface="+mn-ea"/>
              </a:rPr>
              <a:t>1.完整勾画了我国社会主义现代化建设的时间表、路线图</a:t>
            </a:r>
            <a:endParaRPr lang="en-US" altLang="zh-CN">
              <a:sym typeface="+mn-ea"/>
            </a:endParaRPr>
          </a:p>
          <a:p>
            <a:pPr>
              <a:buFont typeface="Arial" panose="020B0604020202020204" pitchFamily="34" charset="0"/>
              <a:buChar char="•"/>
              <a:defRPr/>
            </a:pPr>
            <a:r>
              <a:rPr lang="zh-CN" altLang="en-US" sz="2800" noProof="1"/>
              <a:t>党的十三大指出,我国经济发展战略部署大体分“三步走”：</a:t>
            </a:r>
            <a:endParaRPr lang="zh-CN" altLang="en-US" sz="2800" noProof="1"/>
          </a:p>
          <a:p>
            <a:pPr>
              <a:buFont typeface="Arial" panose="020B0604020202020204" pitchFamily="34" charset="0"/>
              <a:buChar char="•"/>
              <a:defRPr/>
            </a:pPr>
            <a:r>
              <a:rPr lang="zh-CN" altLang="en-US" sz="2400" noProof="1"/>
              <a:t>第一步,从1981年到1990年实现国民生产总值比1980年翻一番,解决人民的温饱问题</a:t>
            </a:r>
            <a:endParaRPr lang="zh-CN" altLang="en-US" sz="2400" noProof="1"/>
          </a:p>
          <a:p>
            <a:pPr>
              <a:buFont typeface="Arial" panose="020B0604020202020204" pitchFamily="34" charset="0"/>
              <a:buChar char="•"/>
              <a:defRPr/>
            </a:pPr>
            <a:r>
              <a:rPr lang="zh-CN" altLang="en-US" sz="2400" noProof="1"/>
              <a:t>第二步,从1991年到20世纪末,使国民生产总值再增长一倍,人民生活达到小康水平</a:t>
            </a:r>
            <a:endParaRPr lang="zh-CN" altLang="en-US" sz="2400" noProof="1"/>
          </a:p>
          <a:p>
            <a:pPr>
              <a:buFont typeface="Arial" panose="020B0604020202020204" pitchFamily="34" charset="0"/>
              <a:buChar char="•"/>
              <a:defRPr/>
            </a:pPr>
            <a:r>
              <a:rPr lang="zh-CN" altLang="en-US" sz="2400" noProof="1"/>
              <a:t>第三步,到21世纪中叶,人均国民生产总值达到中等发达国家水平,人民生活比较富裕,基本实现现代化.然后,在这个基础上继续前进</a:t>
            </a:r>
            <a:endParaRPr lang="zh-CN" altLang="en-US" sz="2400" noProof="1"/>
          </a:p>
        </p:txBody>
      </p:sp>
      <p:sp>
        <p:nvSpPr>
          <p:cNvPr id="732163" name="灯片编号占位符 1"/>
          <p:cNvSpPr>
            <a:spLocks noGrp="1"/>
          </p:cNvSpPr>
          <p:nvPr>
            <p:ph type="sldNum" sz="quarter" idx="12"/>
          </p:nvPr>
        </p:nvSpPr>
        <p:spPr>
          <a:noFill/>
        </p:spPr>
        <p:txBody>
          <a:bodyPr/>
          <a:lstStyle/>
          <a:p>
            <a:fld id="{2EBBFF79-91E4-4587-8623-334206865D0F}"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5411">
                                            <p:txEl>
                                              <p:pRg st="1" end="1"/>
                                            </p:txEl>
                                          </p:spTgt>
                                        </p:tgtEl>
                                        <p:attrNameLst>
                                          <p:attrName>style.visibility</p:attrName>
                                        </p:attrNameLst>
                                      </p:cBhvr>
                                      <p:to>
                                        <p:strVal val="visible"/>
                                      </p:to>
                                    </p:set>
                                    <p:animEffect transition="in" filter="blinds(horizontal)">
                                      <p:cBhvr>
                                        <p:cTn id="7" dur="500"/>
                                        <p:tgtEl>
                                          <p:spTgt spid="1454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5411">
                                            <p:txEl>
                                              <p:pRg st="2" end="2"/>
                                            </p:txEl>
                                          </p:spTgt>
                                        </p:tgtEl>
                                        <p:attrNameLst>
                                          <p:attrName>style.visibility</p:attrName>
                                        </p:attrNameLst>
                                      </p:cBhvr>
                                      <p:to>
                                        <p:strVal val="visible"/>
                                      </p:to>
                                    </p:set>
                                    <p:animEffect transition="in" filter="blinds(horizontal)">
                                      <p:cBhvr>
                                        <p:cTn id="12" dur="500"/>
                                        <p:tgtEl>
                                          <p:spTgt spid="145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5411">
                                            <p:txEl>
                                              <p:pRg st="3" end="3"/>
                                            </p:txEl>
                                          </p:spTgt>
                                        </p:tgtEl>
                                        <p:attrNameLst>
                                          <p:attrName>style.visibility</p:attrName>
                                        </p:attrNameLst>
                                      </p:cBhvr>
                                      <p:to>
                                        <p:strVal val="visible"/>
                                      </p:to>
                                    </p:set>
                                    <p:animEffect transition="in" filter="blinds(horizontal)">
                                      <p:cBhvr>
                                        <p:cTn id="17" dur="500"/>
                                        <p:tgtEl>
                                          <p:spTgt spid="1454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5411">
                                            <p:txEl>
                                              <p:pRg st="4" end="4"/>
                                            </p:txEl>
                                          </p:spTgt>
                                        </p:tgtEl>
                                        <p:attrNameLst>
                                          <p:attrName>style.visibility</p:attrName>
                                        </p:attrNameLst>
                                      </p:cBhvr>
                                      <p:to>
                                        <p:strVal val="visible"/>
                                      </p:to>
                                    </p:set>
                                    <p:animEffect transition="in" filter="blinds(horizontal)">
                                      <p:cBhvr>
                                        <p:cTn id="22" dur="500"/>
                                        <p:tgtEl>
                                          <p:spTgt spid="145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文本占位符 143362"/>
          <p:cNvSpPr>
            <a:spLocks noGrp="1"/>
          </p:cNvSpPr>
          <p:nvPr>
            <p:ph idx="1"/>
          </p:nvPr>
        </p:nvSpPr>
        <p:spPr>
          <a:xfrm>
            <a:off x="292100" y="1811338"/>
            <a:ext cx="8229600" cy="4641850"/>
          </a:xfrm>
        </p:spPr>
        <p:txBody>
          <a:bodyPr/>
          <a:lstStyle/>
          <a:p>
            <a:pPr>
              <a:buFont typeface="Arial" panose="020B0604020202020204" pitchFamily="34" charset="0"/>
              <a:buChar char="•"/>
              <a:defRPr/>
            </a:pPr>
            <a:r>
              <a:rPr lang="en-US" altLang="zh-CN" sz="2800" noProof="1"/>
              <a:t>2.</a:t>
            </a:r>
            <a:r>
              <a:rPr lang="zh-CN" altLang="en-US" sz="2800" noProof="1"/>
              <a:t>把基本实现社会主义现代化的目标的时间节点提前了15年</a:t>
            </a:r>
            <a:endParaRPr lang="zh-CN" altLang="en-US" sz="2800" noProof="1"/>
          </a:p>
          <a:p>
            <a:pPr>
              <a:buFont typeface="Arial" panose="020B0604020202020204" pitchFamily="34" charset="0"/>
              <a:buChar char="•"/>
              <a:defRPr/>
            </a:pPr>
            <a:endParaRPr lang="zh-CN" altLang="en-US" sz="2800" noProof="1"/>
          </a:p>
          <a:p>
            <a:pPr>
              <a:buFont typeface="Arial" panose="020B0604020202020204" pitchFamily="34" charset="0"/>
              <a:buChar char="•"/>
              <a:defRPr/>
            </a:pPr>
            <a:r>
              <a:rPr lang="zh-CN" altLang="en-US" sz="2800" noProof="1"/>
              <a:t>一方面说明我们发展的成就巨大，超出了预期；另一方面也表明未来我国发展的潜力仍然很大，长期向好的态势没有改变。作出这样一个安排是非常有把握的，有利于激励全党全国各族人民为之而奋斗。</a:t>
            </a:r>
            <a:endParaRPr lang="zh-CN" altLang="en-US" sz="2800" noProof="1"/>
          </a:p>
        </p:txBody>
      </p:sp>
      <p:sp>
        <p:nvSpPr>
          <p:cNvPr id="734210" name="灯片编号占位符 1"/>
          <p:cNvSpPr>
            <a:spLocks noGrp="1"/>
          </p:cNvSpPr>
          <p:nvPr>
            <p:ph type="sldNum" sz="quarter" idx="12"/>
          </p:nvPr>
        </p:nvSpPr>
        <p:spPr>
          <a:noFill/>
        </p:spPr>
        <p:txBody>
          <a:bodyPr/>
          <a:lstStyle/>
          <a:p>
            <a:fld id="{ABCF160D-D773-45B0-B52B-4DC40758D579}" type="slidenum">
              <a:rPr altLang="en-US" smtClean="0">
                <a:ea typeface="宋体" panose="02010600030101010101" pitchFamily="2" charset="-122"/>
              </a:rPr>
            </a:fld>
            <a:endParaRPr lang="zh-CN" altLang="en-US" smtClean="0">
              <a:ea typeface="宋体" panose="02010600030101010101" pitchFamily="2" charset="-122"/>
            </a:endParaRPr>
          </a:p>
        </p:txBody>
      </p:sp>
      <p:sp>
        <p:nvSpPr>
          <p:cNvPr id="145410" name="标题 145409"/>
          <p:cNvSpPr>
            <a:spLocks noGrp="1"/>
          </p:cNvSpPr>
          <p:nvPr/>
        </p:nvSpPr>
        <p:spPr>
          <a:xfrm>
            <a:off x="2651125" y="-69850"/>
            <a:ext cx="6202363" cy="1143000"/>
          </a:xfrm>
          <a:prstGeom prst="rect">
            <a:avLst/>
          </a:prstGeom>
          <a:noFill/>
          <a:ln w="9525">
            <a:noFill/>
          </a:ln>
        </p:spPr>
        <p:txBody>
          <a:bodyPr anchor="ctr"/>
          <a:lstStyle>
            <a:lvl1pPr marL="0" lvl="0" indent="0" algn="ctr" defTabSz="914400" rtl="0" eaLnBrk="0" fontAlgn="base" latinLnBrk="0" hangingPunct="0">
              <a:lnSpc>
                <a:spcPct val="100000"/>
              </a:lnSpc>
              <a:spcBef>
                <a:spcPct val="0"/>
              </a:spcBef>
              <a:spcAft>
                <a:spcPct val="0"/>
              </a:spcAft>
              <a:buNone/>
              <a:defRPr sz="3600" b="1" i="0" u="none" kern="1200" baseline="0">
                <a:solidFill>
                  <a:srgbClr val="FF1515"/>
                </a:solidFill>
                <a:effectLst>
                  <a:outerShdw blurRad="38100" dist="38100" dir="2700000">
                    <a:srgbClr val="000000"/>
                  </a:outerShdw>
                </a:effectLst>
                <a:latin typeface="+mj-lt"/>
                <a:ea typeface="+mj-ea"/>
                <a:cs typeface="+mj-cs"/>
              </a:defRPr>
            </a:lvl1pPr>
          </a:lstStyle>
          <a:p>
            <a:pPr>
              <a:defRPr/>
            </a:pPr>
            <a:r>
              <a:rPr lang="zh-CN" altLang="en-US" sz="3200" noProof="1"/>
              <a:t>（三）全面理解新战略的意义</a:t>
            </a:r>
            <a:endParaRPr lang="zh-CN" altLang="en-US" sz="3200"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63">
                                            <p:txEl>
                                              <p:pRg st="2" end="2"/>
                                            </p:txEl>
                                          </p:spTgt>
                                        </p:tgtEl>
                                        <p:attrNameLst>
                                          <p:attrName>style.visibility</p:attrName>
                                        </p:attrNameLst>
                                      </p:cBhvr>
                                      <p:to>
                                        <p:strVal val="visible"/>
                                      </p:to>
                                    </p:set>
                                    <p:animEffect transition="in" filter="blinds(horizontal)">
                                      <p:cBhvr>
                                        <p:cTn id="7" dur="500"/>
                                        <p:tgtEl>
                                          <p:spTgt spid="143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文本占位符 145410"/>
          <p:cNvSpPr>
            <a:spLocks noGrp="1"/>
          </p:cNvSpPr>
          <p:nvPr>
            <p:ph idx="1"/>
          </p:nvPr>
        </p:nvSpPr>
        <p:spPr>
          <a:xfrm>
            <a:off x="288925" y="1485900"/>
            <a:ext cx="8566150" cy="2609850"/>
          </a:xfrm>
        </p:spPr>
        <p:txBody>
          <a:bodyPr/>
          <a:lstStyle/>
          <a:p>
            <a:pPr>
              <a:buFont typeface="Arial" panose="020B0604020202020204" pitchFamily="34" charset="0"/>
              <a:buChar char="•"/>
              <a:defRPr/>
            </a:pPr>
            <a:r>
              <a:rPr lang="en-US" altLang="zh-CN" noProof="1"/>
              <a:t>3.</a:t>
            </a:r>
            <a:r>
              <a:rPr lang="zh-CN" altLang="en-US" noProof="1"/>
              <a:t>第二个百年战略目标内涵更加丰富，表述更加完整。</a:t>
            </a:r>
            <a:endParaRPr lang="zh-CN" altLang="en-US" noProof="1"/>
          </a:p>
          <a:p>
            <a:pPr>
              <a:buFont typeface="Arial" panose="020B0604020202020204" pitchFamily="34" charset="0"/>
              <a:buChar char="•"/>
              <a:defRPr/>
            </a:pPr>
            <a:r>
              <a:rPr lang="zh-CN" altLang="en-US" noProof="1">
                <a:hlinkClick r:id="rId1" action="ppaction://hlinkfile"/>
              </a:rPr>
              <a:t>把我国建成</a:t>
            </a:r>
            <a:r>
              <a:rPr lang="zh-CN" altLang="en-US" noProof="1">
                <a:solidFill>
                  <a:srgbClr val="FF0000"/>
                </a:solidFill>
                <a:hlinkClick r:id="rId1" action="ppaction://hlinkfile"/>
              </a:rPr>
              <a:t>富强民主文明和谐美丽</a:t>
            </a:r>
            <a:r>
              <a:rPr lang="zh-CN" altLang="en-US" noProof="1">
                <a:hlinkClick r:id="rId1" action="ppaction://hlinkfile"/>
              </a:rPr>
              <a:t>的社会主义现代化强国 </a:t>
            </a:r>
            <a:endParaRPr lang="zh-CN" altLang="en-US" noProof="1"/>
          </a:p>
          <a:p>
            <a:pPr>
              <a:buFont typeface="Arial" panose="020B0604020202020204" pitchFamily="34" charset="0"/>
              <a:buChar char="•"/>
              <a:defRPr/>
            </a:pPr>
            <a:r>
              <a:rPr lang="zh-CN" altLang="en-US" noProof="1"/>
              <a:t>社会主义现代化建设增加了“美丽”新目标，把“美丽中国”上升到社会主义现代化强国建设目标的新高度，使“五位一体”总体布局与现代化建设目标有了更好的对接，我国人民追求的美好生活也更趋完美。</a:t>
            </a:r>
            <a:endParaRPr lang="zh-CN" altLang="en-US" noProof="1"/>
          </a:p>
          <a:p>
            <a:pPr>
              <a:buFont typeface="Arial" panose="020B0604020202020204" pitchFamily="34" charset="0"/>
              <a:buChar char="•"/>
              <a:defRPr/>
            </a:pPr>
            <a:endParaRPr lang="zh-CN" altLang="en-US" noProof="1"/>
          </a:p>
        </p:txBody>
      </p:sp>
      <p:sp>
        <p:nvSpPr>
          <p:cNvPr id="736258" name="灯片编号占位符 1"/>
          <p:cNvSpPr>
            <a:spLocks noGrp="1"/>
          </p:cNvSpPr>
          <p:nvPr>
            <p:ph type="sldNum" sz="quarter" idx="12"/>
          </p:nvPr>
        </p:nvSpPr>
        <p:spPr>
          <a:noFill/>
        </p:spPr>
        <p:txBody>
          <a:bodyPr/>
          <a:lstStyle/>
          <a:p>
            <a:fld id="{56A591FC-140C-40A8-9FD8-067D185FAED5}" type="slidenum">
              <a:rPr altLang="en-US" smtClean="0">
                <a:ea typeface="宋体" panose="02010600030101010101" pitchFamily="2" charset="-122"/>
              </a:rPr>
            </a:fld>
            <a:endParaRPr lang="zh-CN" altLang="en-US" smtClean="0">
              <a:ea typeface="宋体" panose="02010600030101010101" pitchFamily="2" charset="-122"/>
            </a:endParaRPr>
          </a:p>
        </p:txBody>
      </p:sp>
      <p:sp>
        <p:nvSpPr>
          <p:cNvPr id="3" name="标题 145409"/>
          <p:cNvSpPr>
            <a:spLocks noGrp="1"/>
          </p:cNvSpPr>
          <p:nvPr/>
        </p:nvSpPr>
        <p:spPr>
          <a:xfrm>
            <a:off x="2319338" y="138113"/>
            <a:ext cx="6202362" cy="1143000"/>
          </a:xfrm>
          <a:prstGeom prst="rect">
            <a:avLst/>
          </a:prstGeom>
          <a:noFill/>
          <a:ln w="9525">
            <a:noFill/>
          </a:ln>
        </p:spPr>
        <p:txBody>
          <a:bodyPr anchor="ctr"/>
          <a:lstStyle>
            <a:lvl1pPr marL="0" lvl="0" indent="0" algn="ctr" defTabSz="914400" rtl="0" eaLnBrk="0" fontAlgn="base" latinLnBrk="0" hangingPunct="0">
              <a:lnSpc>
                <a:spcPct val="100000"/>
              </a:lnSpc>
              <a:spcBef>
                <a:spcPct val="0"/>
              </a:spcBef>
              <a:spcAft>
                <a:spcPct val="0"/>
              </a:spcAft>
              <a:buNone/>
              <a:defRPr sz="3600" b="1" i="0" u="none" kern="1200" baseline="0">
                <a:solidFill>
                  <a:srgbClr val="FF1515"/>
                </a:solidFill>
                <a:effectLst>
                  <a:outerShdw blurRad="38100" dist="38100" dir="2700000">
                    <a:srgbClr val="000000"/>
                  </a:outerShdw>
                </a:effectLst>
                <a:latin typeface="+mj-lt"/>
                <a:ea typeface="+mj-ea"/>
                <a:cs typeface="+mj-cs"/>
              </a:defRPr>
            </a:lvl1pPr>
          </a:lstStyle>
          <a:p>
            <a:pPr>
              <a:defRPr/>
            </a:pPr>
            <a:r>
              <a:rPr lang="zh-CN" altLang="en-US" sz="3200" noProof="1"/>
              <a:t>（三）全面理解新战略的意义</a:t>
            </a:r>
            <a:endParaRPr lang="zh-CN" altLang="en-US" sz="3200"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5411">
                                            <p:txEl>
                                              <p:pRg st="1" end="1"/>
                                            </p:txEl>
                                          </p:spTgt>
                                        </p:tgtEl>
                                        <p:attrNameLst>
                                          <p:attrName>style.visibility</p:attrName>
                                        </p:attrNameLst>
                                      </p:cBhvr>
                                      <p:to>
                                        <p:strVal val="visible"/>
                                      </p:to>
                                    </p:set>
                                    <p:animEffect transition="in" filter="blinds(horizontal)">
                                      <p:cBhvr>
                                        <p:cTn id="7" dur="500"/>
                                        <p:tgtEl>
                                          <p:spTgt spid="1454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5411">
                                            <p:txEl>
                                              <p:pRg st="2" end="2"/>
                                            </p:txEl>
                                          </p:spTgt>
                                        </p:tgtEl>
                                        <p:attrNameLst>
                                          <p:attrName>style.visibility</p:attrName>
                                        </p:attrNameLst>
                                      </p:cBhvr>
                                      <p:to>
                                        <p:strVal val="visible"/>
                                      </p:to>
                                    </p:set>
                                    <p:animEffect transition="in" filter="blinds(horizontal)">
                                      <p:cBhvr>
                                        <p:cTn id="12" dur="500"/>
                                        <p:tgtEl>
                                          <p:spTgt spid="145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标题 325633"/>
          <p:cNvSpPr>
            <a:spLocks noGrp="1"/>
          </p:cNvSpPr>
          <p:nvPr>
            <p:ph type="title"/>
          </p:nvPr>
        </p:nvSpPr>
        <p:spPr/>
        <p:txBody>
          <a:bodyPr/>
          <a:lstStyle/>
          <a:p>
            <a:pPr>
              <a:defRPr/>
            </a:pPr>
            <a:r>
              <a:rPr lang="zh-CN" altLang="en-US" noProof="1"/>
              <a:t>（四）新战略作出新部署</a:t>
            </a:r>
            <a:endParaRPr lang="zh-CN" altLang="en-US" noProof="1"/>
          </a:p>
        </p:txBody>
      </p:sp>
      <p:sp>
        <p:nvSpPr>
          <p:cNvPr id="325635" name="文本占位符 325634"/>
          <p:cNvSpPr>
            <a:spLocks noGrp="1"/>
          </p:cNvSpPr>
          <p:nvPr>
            <p:ph idx="1"/>
          </p:nvPr>
        </p:nvSpPr>
        <p:spPr>
          <a:xfrm>
            <a:off x="196850" y="1484313"/>
            <a:ext cx="8839200" cy="4641850"/>
          </a:xfrm>
        </p:spPr>
        <p:txBody>
          <a:bodyPr/>
          <a:lstStyle/>
          <a:p>
            <a:pPr>
              <a:lnSpc>
                <a:spcPct val="80000"/>
              </a:lnSpc>
              <a:buFont typeface="Arial" panose="020B0604020202020204" pitchFamily="34" charset="0"/>
              <a:buChar char="•"/>
              <a:defRPr/>
            </a:pPr>
            <a:r>
              <a:rPr lang="zh-CN" altLang="en-US" sz="2800" noProof="1"/>
              <a:t>从第五到第十三部分是新部署：</a:t>
            </a:r>
            <a:endParaRPr lang="zh-CN" altLang="en-US" sz="2800" noProof="1"/>
          </a:p>
          <a:p>
            <a:pPr>
              <a:lnSpc>
                <a:spcPct val="80000"/>
              </a:lnSpc>
              <a:buFont typeface="Arial" panose="020B0604020202020204" pitchFamily="34" charset="0"/>
              <a:buChar char="•"/>
              <a:defRPr/>
            </a:pPr>
            <a:r>
              <a:rPr lang="zh-CN" altLang="en-US" sz="2800" noProof="1"/>
              <a:t>实施乡村振兴战略 </a:t>
            </a:r>
            <a:endParaRPr lang="zh-CN" altLang="en-US" sz="2800" noProof="1"/>
          </a:p>
          <a:p>
            <a:pPr>
              <a:lnSpc>
                <a:spcPct val="80000"/>
              </a:lnSpc>
              <a:buFont typeface="Arial" panose="020B0604020202020204" pitchFamily="34" charset="0"/>
              <a:buChar char="•"/>
              <a:defRPr/>
            </a:pPr>
            <a:r>
              <a:rPr lang="zh-CN" altLang="en-US" sz="2800" dirty="0">
                <a:sym typeface="+mn-ea"/>
              </a:rPr>
              <a:t>实施健康中国战略 </a:t>
            </a:r>
            <a:endParaRPr lang="zh-CN" altLang="en-US" sz="2800" noProof="1"/>
          </a:p>
          <a:p>
            <a:pPr>
              <a:lnSpc>
                <a:spcPct val="80000"/>
              </a:lnSpc>
              <a:buFont typeface="Arial" panose="020B0604020202020204" pitchFamily="34" charset="0"/>
              <a:buChar char="•"/>
              <a:defRPr/>
            </a:pPr>
            <a:r>
              <a:rPr lang="zh-CN" altLang="en-US" sz="2800" noProof="1"/>
              <a:t>改革生态环境监管体制 </a:t>
            </a:r>
            <a:endParaRPr lang="zh-CN" altLang="en-US" sz="2800" noProof="1"/>
          </a:p>
          <a:p>
            <a:pPr>
              <a:lnSpc>
                <a:spcPct val="80000"/>
              </a:lnSpc>
              <a:buFont typeface="Arial" panose="020B0604020202020204" pitchFamily="34" charset="0"/>
              <a:buChar char="•"/>
              <a:defRPr/>
            </a:pPr>
            <a:r>
              <a:rPr lang="zh-CN" altLang="en-US" sz="2800" dirty="0">
                <a:sym typeface="+mn-ea"/>
              </a:rPr>
              <a:t>组建退役军人管理保障机构，维护军人军属合法权益，让军人成为社会尊崇的职业</a:t>
            </a:r>
            <a:endParaRPr lang="zh-CN" altLang="en-US" sz="2800" noProof="1"/>
          </a:p>
          <a:p>
            <a:pPr>
              <a:lnSpc>
                <a:spcPct val="80000"/>
              </a:lnSpc>
              <a:buFont typeface="Arial" panose="020B0604020202020204" pitchFamily="34" charset="0"/>
              <a:buChar char="•"/>
              <a:defRPr/>
            </a:pPr>
            <a:r>
              <a:rPr lang="zh-CN" altLang="en-US" sz="2800" noProof="1"/>
              <a:t>我们有坚定的意志、充分的信心、足够的能力挫败任何形式的“台独”分裂图谋。我们绝不允许任何人、任何组织、任何政党、在任何时候、以任何形式、把任何一块中国领土从中国分裂出去</a:t>
            </a:r>
            <a:endParaRPr lang="zh-CN" altLang="en-US" sz="2800" noProof="1"/>
          </a:p>
          <a:p>
            <a:pPr>
              <a:lnSpc>
                <a:spcPct val="80000"/>
              </a:lnSpc>
              <a:buFont typeface="Arial" panose="020B0604020202020204" pitchFamily="34" charset="0"/>
              <a:buChar char="•"/>
              <a:defRPr/>
            </a:pPr>
            <a:r>
              <a:rPr lang="zh-CN" altLang="en-US" sz="2800" noProof="1"/>
              <a:t>提出新时代党的建设总要求，首次提出党的政治建设</a:t>
            </a:r>
            <a:endParaRPr lang="zh-CN" altLang="en-US" sz="2800" noProof="1"/>
          </a:p>
        </p:txBody>
      </p:sp>
      <p:sp>
        <p:nvSpPr>
          <p:cNvPr id="742403" name="灯片编号占位符 1"/>
          <p:cNvSpPr>
            <a:spLocks noGrp="1"/>
          </p:cNvSpPr>
          <p:nvPr>
            <p:ph type="sldNum" sz="quarter" idx="12"/>
          </p:nvPr>
        </p:nvSpPr>
        <p:spPr>
          <a:noFill/>
        </p:spPr>
        <p:txBody>
          <a:bodyPr/>
          <a:lstStyle/>
          <a:p>
            <a:fld id="{55F3EC53-C186-47D8-91EB-A0E7D9A96202}"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5635">
                                            <p:txEl>
                                              <p:pRg st="1" end="1"/>
                                            </p:txEl>
                                          </p:spTgt>
                                        </p:tgtEl>
                                        <p:attrNameLst>
                                          <p:attrName>style.visibility</p:attrName>
                                        </p:attrNameLst>
                                      </p:cBhvr>
                                      <p:to>
                                        <p:strVal val="visible"/>
                                      </p:to>
                                    </p:set>
                                    <p:animEffect transition="in" filter="blinds(horizontal)">
                                      <p:cBhvr>
                                        <p:cTn id="7" dur="500"/>
                                        <p:tgtEl>
                                          <p:spTgt spid="3256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5635">
                                            <p:txEl>
                                              <p:pRg st="2" end="2"/>
                                            </p:txEl>
                                          </p:spTgt>
                                        </p:tgtEl>
                                        <p:attrNameLst>
                                          <p:attrName>style.visibility</p:attrName>
                                        </p:attrNameLst>
                                      </p:cBhvr>
                                      <p:to>
                                        <p:strVal val="visible"/>
                                      </p:to>
                                    </p:set>
                                    <p:animEffect transition="in" filter="blinds(horizontal)">
                                      <p:cBhvr>
                                        <p:cTn id="12" dur="500"/>
                                        <p:tgtEl>
                                          <p:spTgt spid="3256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5635">
                                            <p:txEl>
                                              <p:pRg st="3" end="3"/>
                                            </p:txEl>
                                          </p:spTgt>
                                        </p:tgtEl>
                                        <p:attrNameLst>
                                          <p:attrName>style.visibility</p:attrName>
                                        </p:attrNameLst>
                                      </p:cBhvr>
                                      <p:to>
                                        <p:strVal val="visible"/>
                                      </p:to>
                                    </p:set>
                                    <p:animEffect transition="in" filter="blinds(horizontal)">
                                      <p:cBhvr>
                                        <p:cTn id="17" dur="500"/>
                                        <p:tgtEl>
                                          <p:spTgt spid="3256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25635">
                                            <p:txEl>
                                              <p:pRg st="3" end="3"/>
                                            </p:txEl>
                                          </p:spTgt>
                                        </p:tgtEl>
                                        <p:attrNameLst>
                                          <p:attrName>style.visibility</p:attrName>
                                        </p:attrNameLst>
                                      </p:cBhvr>
                                      <p:to>
                                        <p:strVal val="visible"/>
                                      </p:to>
                                    </p:set>
                                    <p:animEffect transition="in" filter="blinds(horizontal)">
                                      <p:cBhvr>
                                        <p:cTn id="22" dur="500"/>
                                        <p:tgtEl>
                                          <p:spTgt spid="325635">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25635">
                                            <p:txEl>
                                              <p:pRg st="4" end="4"/>
                                            </p:txEl>
                                          </p:spTgt>
                                        </p:tgtEl>
                                        <p:attrNameLst>
                                          <p:attrName>style.visibility</p:attrName>
                                        </p:attrNameLst>
                                      </p:cBhvr>
                                      <p:to>
                                        <p:strVal val="visible"/>
                                      </p:to>
                                    </p:set>
                                    <p:animEffect transition="in" filter="blinds(horizontal)">
                                      <p:cBhvr>
                                        <p:cTn id="25" dur="500"/>
                                        <p:tgtEl>
                                          <p:spTgt spid="32563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25635">
                                            <p:txEl>
                                              <p:pRg st="5" end="5"/>
                                            </p:txEl>
                                          </p:spTgt>
                                        </p:tgtEl>
                                        <p:attrNameLst>
                                          <p:attrName>style.visibility</p:attrName>
                                        </p:attrNameLst>
                                      </p:cBhvr>
                                      <p:to>
                                        <p:strVal val="visible"/>
                                      </p:to>
                                    </p:set>
                                    <p:animEffect transition="in" filter="blinds(horizontal)">
                                      <p:cBhvr>
                                        <p:cTn id="30" dur="500"/>
                                        <p:tgtEl>
                                          <p:spTgt spid="32563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25635">
                                            <p:txEl>
                                              <p:pRg st="6" end="6"/>
                                            </p:txEl>
                                          </p:spTgt>
                                        </p:tgtEl>
                                        <p:attrNameLst>
                                          <p:attrName>style.visibility</p:attrName>
                                        </p:attrNameLst>
                                      </p:cBhvr>
                                      <p:to>
                                        <p:strVal val="visible"/>
                                      </p:to>
                                    </p:set>
                                    <p:animEffect transition="in" filter="blinds(horizontal)">
                                      <p:cBhvr>
                                        <p:cTn id="35" dur="500"/>
                                        <p:tgtEl>
                                          <p:spTgt spid="3256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标题 363521"/>
          <p:cNvSpPr>
            <a:spLocks noGrp="1"/>
          </p:cNvSpPr>
          <p:nvPr>
            <p:ph type="ctrTitle"/>
          </p:nvPr>
        </p:nvSpPr>
        <p:spPr>
          <a:xfrm>
            <a:off x="409575" y="1539875"/>
            <a:ext cx="7772400" cy="1470025"/>
          </a:xfrm>
        </p:spPr>
        <p:txBody>
          <a:bodyPr anchor="ctr"/>
          <a:lstStyle/>
          <a:p>
            <a:pPr>
              <a:buSzPct val="100000"/>
              <a:defRPr/>
            </a:pPr>
            <a:r>
              <a:rPr lang="zh-CN" altLang="en-US" sz="5400" noProof="1"/>
              <a:t>第四部分    展现新作为</a:t>
            </a:r>
            <a:endParaRPr lang="zh-CN" altLang="en-US" sz="5400" noProof="1"/>
          </a:p>
        </p:txBody>
      </p:sp>
      <p:sp>
        <p:nvSpPr>
          <p:cNvPr id="363523" name="副标题 363522"/>
          <p:cNvSpPr>
            <a:spLocks noGrp="1"/>
          </p:cNvSpPr>
          <p:nvPr>
            <p:ph type="subTitle" idx="1"/>
          </p:nvPr>
        </p:nvSpPr>
        <p:spPr>
          <a:xfrm>
            <a:off x="1782763" y="3313113"/>
            <a:ext cx="7116762" cy="2751137"/>
          </a:xfrm>
        </p:spPr>
        <p:txBody>
          <a:bodyPr/>
          <a:lstStyle/>
          <a:p>
            <a:pPr algn="l">
              <a:buSzPct val="100000"/>
              <a:buFont typeface="Arial" panose="020B0604020202020204" pitchFamily="34" charset="0"/>
              <a:buNone/>
              <a:defRPr/>
            </a:pPr>
            <a:r>
              <a:rPr lang="zh-CN" altLang="en-US" sz="3200" noProof="1"/>
              <a:t>（一）牢固增强</a:t>
            </a:r>
            <a:r>
              <a:rPr lang="en-US" altLang="zh-CN" sz="3200" noProof="1"/>
              <a:t>“</a:t>
            </a:r>
            <a:r>
              <a:rPr lang="zh-CN" altLang="en-US" sz="3200" noProof="1"/>
              <a:t>四个意识</a:t>
            </a:r>
            <a:r>
              <a:rPr lang="en-US" altLang="zh-CN" sz="3200" noProof="1"/>
              <a:t>”</a:t>
            </a:r>
            <a:endParaRPr lang="en-US" altLang="zh-CN" sz="3200" noProof="1"/>
          </a:p>
          <a:p>
            <a:pPr algn="l">
              <a:buSzPct val="100000"/>
              <a:buFont typeface="Arial" panose="020B0604020202020204" pitchFamily="34" charset="0"/>
              <a:buNone/>
              <a:defRPr/>
            </a:pPr>
            <a:r>
              <a:rPr lang="zh-CN" altLang="en-US" sz="3200" noProof="1"/>
              <a:t>（二）全面增强</a:t>
            </a:r>
            <a:r>
              <a:rPr lang="en-US" altLang="zh-CN" sz="3200" noProof="1"/>
              <a:t>“</a:t>
            </a:r>
            <a:r>
              <a:rPr lang="zh-CN" altLang="en-US" sz="3200" noProof="1"/>
              <a:t>四个自信</a:t>
            </a:r>
            <a:r>
              <a:rPr lang="en-US" altLang="zh-CN" sz="3200" noProof="1"/>
              <a:t>”</a:t>
            </a:r>
            <a:endParaRPr lang="en-US" altLang="zh-CN" sz="3200" noProof="1"/>
          </a:p>
          <a:p>
            <a:pPr algn="l">
              <a:buSzPct val="100000"/>
              <a:buFont typeface="Arial" panose="020B0604020202020204" pitchFamily="34" charset="0"/>
              <a:buNone/>
              <a:defRPr/>
            </a:pPr>
            <a:r>
              <a:rPr lang="zh-CN" altLang="en-US" sz="3200" dirty="0">
                <a:sym typeface="+mn-ea"/>
              </a:rPr>
              <a:t>（三）全面推进</a:t>
            </a:r>
            <a:r>
              <a:rPr lang="en-US" altLang="zh-CN" sz="3200" dirty="0">
                <a:sym typeface="+mn-ea"/>
              </a:rPr>
              <a:t>“</a:t>
            </a:r>
            <a:r>
              <a:rPr lang="zh-CN" altLang="en-US" sz="3200" dirty="0">
                <a:sym typeface="+mn-ea"/>
              </a:rPr>
              <a:t>四个伟大</a:t>
            </a:r>
            <a:r>
              <a:rPr lang="en-US" altLang="zh-CN" sz="3200" dirty="0">
                <a:sym typeface="+mn-ea"/>
              </a:rPr>
              <a:t>”</a:t>
            </a:r>
            <a:endParaRPr lang="en-US" altLang="zh-CN" sz="3200" dirty="0">
              <a:sym typeface="+mn-ea"/>
            </a:endParaRPr>
          </a:p>
          <a:p>
            <a:pPr algn="l">
              <a:buSzPct val="100000"/>
              <a:buFont typeface="Arial" panose="020B0604020202020204" pitchFamily="34" charset="0"/>
              <a:buNone/>
              <a:defRPr/>
            </a:pPr>
            <a:endParaRPr lang="zh-CN" altLang="en-US" sz="3200" dirty="0">
              <a:sym typeface="+mn-ea"/>
            </a:endParaRPr>
          </a:p>
          <a:p>
            <a:pPr algn="l">
              <a:buSzPct val="100000"/>
              <a:buFont typeface="Arial" panose="020B0604020202020204" pitchFamily="34" charset="0"/>
              <a:buNone/>
              <a:defRPr/>
            </a:pPr>
            <a:endParaRPr lang="zh-CN" altLang="en-US" sz="3200" noProof="1"/>
          </a:p>
          <a:p>
            <a:pPr algn="l">
              <a:buSzPct val="100000"/>
              <a:buFont typeface="Arial" panose="020B0604020202020204" pitchFamily="34" charset="0"/>
              <a:buNone/>
              <a:defRPr/>
            </a:pPr>
            <a:endParaRPr lang="zh-CN" altLang="en-US" sz="3200"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3523">
                                            <p:txEl>
                                              <p:pRg st="0" end="0"/>
                                            </p:txEl>
                                          </p:spTgt>
                                        </p:tgtEl>
                                        <p:attrNameLst>
                                          <p:attrName>style.visibility</p:attrName>
                                        </p:attrNameLst>
                                      </p:cBhvr>
                                      <p:to>
                                        <p:strVal val="visible"/>
                                      </p:to>
                                    </p:set>
                                    <p:animEffect transition="in" filter="blinds(horizontal)">
                                      <p:cBhvr>
                                        <p:cTn id="7" dur="500"/>
                                        <p:tgtEl>
                                          <p:spTgt spid="36352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63523">
                                            <p:txEl>
                                              <p:pRg st="1" end="1"/>
                                            </p:txEl>
                                          </p:spTgt>
                                        </p:tgtEl>
                                        <p:attrNameLst>
                                          <p:attrName>style.visibility</p:attrName>
                                        </p:attrNameLst>
                                      </p:cBhvr>
                                      <p:to>
                                        <p:strVal val="visible"/>
                                      </p:to>
                                    </p:set>
                                    <p:animEffect transition="in" filter="blinds(horizontal)">
                                      <p:cBhvr>
                                        <p:cTn id="10" dur="500"/>
                                        <p:tgtEl>
                                          <p:spTgt spid="36352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63523">
                                            <p:txEl>
                                              <p:pRg st="2" end="2"/>
                                            </p:txEl>
                                          </p:spTgt>
                                        </p:tgtEl>
                                        <p:attrNameLst>
                                          <p:attrName>style.visibility</p:attrName>
                                        </p:attrNameLst>
                                      </p:cBhvr>
                                      <p:to>
                                        <p:strVal val="visible"/>
                                      </p:to>
                                    </p:set>
                                    <p:animEffect transition="in" filter="blinds(horizontal)">
                                      <p:cBhvr>
                                        <p:cTn id="13" dur="500"/>
                                        <p:tgtEl>
                                          <p:spTgt spid="3635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标题 363521"/>
          <p:cNvSpPr>
            <a:spLocks noGrp="1"/>
          </p:cNvSpPr>
          <p:nvPr>
            <p:ph type="ctrTitle"/>
          </p:nvPr>
        </p:nvSpPr>
        <p:spPr>
          <a:xfrm>
            <a:off x="409575" y="1539875"/>
            <a:ext cx="7772400" cy="1470025"/>
          </a:xfrm>
        </p:spPr>
        <p:txBody>
          <a:bodyPr anchor="ctr"/>
          <a:lstStyle/>
          <a:p>
            <a:pPr>
              <a:buSzPct val="100000"/>
              <a:defRPr/>
            </a:pPr>
            <a:endParaRPr lang="zh-CN" altLang="en-US" sz="5400" noProof="1"/>
          </a:p>
        </p:txBody>
      </p:sp>
      <p:sp>
        <p:nvSpPr>
          <p:cNvPr id="2" name="副标题 1"/>
          <p:cNvSpPr>
            <a:spLocks noGrp="1"/>
          </p:cNvSpPr>
          <p:nvPr>
            <p:ph type="subTitle" idx="1"/>
          </p:nvPr>
        </p:nvSpPr>
        <p:spPr/>
        <p:txBody>
          <a:bodyPr/>
          <a:lstStyle/>
          <a:p>
            <a:pPr>
              <a:buFont typeface="Arial" panose="020B0604020202020204" pitchFamily="34" charset="0"/>
              <a:buNone/>
              <a:defRPr/>
            </a:pPr>
            <a:endParaRPr lang="zh-CN" altLang="en-US"/>
          </a:p>
        </p:txBody>
      </p:sp>
      <p:sp>
        <p:nvSpPr>
          <p:cNvPr id="3" name="文本框 2"/>
          <p:cNvSpPr txBox="1"/>
          <p:nvPr/>
        </p:nvSpPr>
        <p:spPr>
          <a:xfrm>
            <a:off x="2763838" y="266700"/>
            <a:ext cx="5697537" cy="582613"/>
          </a:xfrm>
          <a:prstGeom prst="rect">
            <a:avLst/>
          </a:prstGeom>
          <a:noFill/>
        </p:spPr>
        <p:txBody>
          <a:bodyPr>
            <a:spAutoFit/>
          </a:bodyPr>
          <a:lstStyle/>
          <a:p>
            <a:pPr>
              <a:defRPr/>
            </a:pPr>
            <a:r>
              <a:rPr lang="zh-CN" altLang="en-US" sz="3200" b="1" dirty="0">
                <a:solidFill>
                  <a:srgbClr val="FF1515"/>
                </a:solidFill>
                <a:effectLst>
                  <a:outerShdw blurRad="38100" dist="38100" dir="2700000">
                    <a:srgbClr val="000000"/>
                  </a:outerShdw>
                </a:effectLst>
                <a:latin typeface="+mj-lt"/>
                <a:ea typeface="+mj-ea"/>
                <a:cs typeface="+mj-cs"/>
                <a:sym typeface="+mn-ea"/>
              </a:rPr>
              <a:t>（一）牢固树立“四个意识”</a:t>
            </a:r>
            <a:endParaRPr lang="zh-CN" altLang="en-US" sz="3200" b="1" dirty="0">
              <a:solidFill>
                <a:srgbClr val="FF1515"/>
              </a:solidFill>
              <a:effectLst>
                <a:outerShdw blurRad="38100" dist="38100" dir="2700000">
                  <a:srgbClr val="000000"/>
                </a:outerShdw>
              </a:effectLst>
              <a:latin typeface="+mj-lt"/>
              <a:ea typeface="+mj-ea"/>
              <a:cs typeface="+mj-cs"/>
            </a:endParaRPr>
          </a:p>
        </p:txBody>
      </p:sp>
      <p:pic>
        <p:nvPicPr>
          <p:cNvPr id="746500" name="图片 3" descr="timg"/>
          <p:cNvPicPr>
            <a:picLocks noChangeAspect="1"/>
          </p:cNvPicPr>
          <p:nvPr/>
        </p:nvPicPr>
        <p:blipFill>
          <a:blip r:embed="rId1"/>
          <a:srcRect/>
          <a:stretch>
            <a:fillRect/>
          </a:stretch>
        </p:blipFill>
        <p:spPr bwMode="auto">
          <a:xfrm>
            <a:off x="615950" y="1539875"/>
            <a:ext cx="6473825" cy="3228975"/>
          </a:xfrm>
          <a:prstGeom prst="rect">
            <a:avLst/>
          </a:prstGeom>
          <a:noFill/>
          <a:ln w="9525">
            <a:noFill/>
            <a:miter lim="800000"/>
            <a:headEnd/>
            <a:tailEnd/>
          </a:ln>
        </p:spPr>
      </p:pic>
      <p:sp>
        <p:nvSpPr>
          <p:cNvPr id="5" name="文本框 4"/>
          <p:cNvSpPr txBox="1"/>
          <p:nvPr/>
        </p:nvSpPr>
        <p:spPr>
          <a:xfrm>
            <a:off x="2184400" y="4940300"/>
            <a:ext cx="5997575" cy="1382713"/>
          </a:xfrm>
          <a:prstGeom prst="rect">
            <a:avLst/>
          </a:prstGeom>
          <a:noFill/>
        </p:spPr>
        <p:txBody>
          <a:bodyPr>
            <a:spAutoFit/>
          </a:bodyPr>
          <a:lstStyle/>
          <a:p>
            <a:pPr>
              <a:defRPr/>
            </a:pPr>
            <a:r>
              <a:rPr lang="zh-CN" altLang="en-US" sz="2800">
                <a:latin typeface="+mj-ea"/>
                <a:ea typeface="+mj-ea"/>
              </a:rPr>
              <a:t>在学懂上下功夫</a:t>
            </a:r>
            <a:endParaRPr lang="zh-CN" altLang="en-US" sz="2800">
              <a:latin typeface="+mj-ea"/>
              <a:ea typeface="+mj-ea"/>
            </a:endParaRPr>
          </a:p>
          <a:p>
            <a:pPr>
              <a:defRPr/>
            </a:pPr>
            <a:r>
              <a:rPr lang="zh-CN" altLang="en-US" sz="2800">
                <a:latin typeface="+mj-ea"/>
                <a:ea typeface="+mj-ea"/>
              </a:rPr>
              <a:t>在弄通上下功夫</a:t>
            </a:r>
            <a:endParaRPr lang="zh-CN" altLang="en-US" sz="2800">
              <a:latin typeface="+mj-ea"/>
              <a:ea typeface="+mj-ea"/>
            </a:endParaRPr>
          </a:p>
          <a:p>
            <a:pPr>
              <a:defRPr/>
            </a:pPr>
            <a:r>
              <a:rPr lang="zh-CN" altLang="en-US" sz="2800">
                <a:latin typeface="+mj-ea"/>
                <a:ea typeface="+mj-ea"/>
              </a:rPr>
              <a:t>在做实下下功夫</a:t>
            </a:r>
            <a:endParaRPr lang="zh-CN" altLang="en-US" sz="280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标题 138241"/>
          <p:cNvSpPr>
            <a:spLocks noGrp="1"/>
          </p:cNvSpPr>
          <p:nvPr>
            <p:ph type="title"/>
          </p:nvPr>
        </p:nvSpPr>
        <p:spPr>
          <a:xfrm>
            <a:off x="2339975" y="260350"/>
            <a:ext cx="6202363" cy="882650"/>
          </a:xfrm>
        </p:spPr>
        <p:txBody>
          <a:bodyPr/>
          <a:lstStyle/>
          <a:p>
            <a:pPr>
              <a:defRPr/>
            </a:pPr>
            <a:r>
              <a:rPr lang="zh-CN" altLang="en-US" sz="3200" dirty="0">
                <a:ea typeface="仿宋_GB2312" pitchFamily="49" charset="-122"/>
                <a:sym typeface="+mn-ea"/>
              </a:rPr>
              <a:t>（二）全面增强</a:t>
            </a:r>
            <a:r>
              <a:rPr lang="en-US" altLang="zh-CN" sz="3200" dirty="0">
                <a:ea typeface="仿宋_GB2312" pitchFamily="49" charset="-122"/>
                <a:sym typeface="+mn-ea"/>
              </a:rPr>
              <a:t>“</a:t>
            </a:r>
            <a:r>
              <a:rPr lang="zh-CN" altLang="en-US" sz="3200" dirty="0">
                <a:ea typeface="仿宋_GB2312" pitchFamily="49" charset="-122"/>
                <a:sym typeface="+mn-ea"/>
              </a:rPr>
              <a:t>四个自信</a:t>
            </a:r>
            <a:r>
              <a:rPr lang="en-US" altLang="zh-CN" sz="3200" dirty="0">
                <a:ea typeface="仿宋_GB2312" pitchFamily="49" charset="-122"/>
                <a:sym typeface="+mn-ea"/>
              </a:rPr>
              <a:t>”</a:t>
            </a:r>
            <a:endParaRPr lang="zh-CN" altLang="en-US" sz="3200" dirty="0"/>
          </a:p>
        </p:txBody>
      </p:sp>
      <p:sp>
        <p:nvSpPr>
          <p:cNvPr id="748546" name="灯片编号占位符 1"/>
          <p:cNvSpPr>
            <a:spLocks noGrp="1"/>
          </p:cNvSpPr>
          <p:nvPr>
            <p:ph type="sldNum" sz="quarter" idx="12"/>
          </p:nvPr>
        </p:nvSpPr>
        <p:spPr>
          <a:noFill/>
        </p:spPr>
        <p:txBody>
          <a:bodyPr/>
          <a:lstStyle/>
          <a:p>
            <a:fld id="{77B7147C-3C17-4B8E-943E-9BB3595C9FF8}" type="slidenum">
              <a:rPr altLang="en-US" smtClean="0">
                <a:ea typeface="宋体" panose="02010600030101010101" pitchFamily="2" charset="-122"/>
              </a:rPr>
            </a:fld>
            <a:endParaRPr lang="zh-CN" altLang="en-US" smtClean="0">
              <a:latin typeface="Arial" panose="020B0604020202020204" pitchFamily="34" charset="0"/>
              <a:ea typeface="宋体" panose="02010600030101010101" pitchFamily="2" charset="-122"/>
            </a:endParaRPr>
          </a:p>
        </p:txBody>
      </p:sp>
      <p:pic>
        <p:nvPicPr>
          <p:cNvPr id="748547" name="图片 3" descr="timg (1)"/>
          <p:cNvPicPr>
            <a:picLocks noChangeAspect="1"/>
          </p:cNvPicPr>
          <p:nvPr/>
        </p:nvPicPr>
        <p:blipFill>
          <a:blip r:embed="rId1"/>
          <a:srcRect/>
          <a:stretch>
            <a:fillRect/>
          </a:stretch>
        </p:blipFill>
        <p:spPr bwMode="auto">
          <a:xfrm>
            <a:off x="1387475" y="1276350"/>
            <a:ext cx="5821363" cy="2949575"/>
          </a:xfrm>
          <a:prstGeom prst="rect">
            <a:avLst/>
          </a:prstGeom>
          <a:noFill/>
          <a:ln w="9525">
            <a:noFill/>
            <a:miter lim="800000"/>
            <a:headEnd/>
            <a:tailEnd/>
          </a:ln>
        </p:spPr>
      </p:pic>
      <p:sp>
        <p:nvSpPr>
          <p:cNvPr id="5" name="文本框 4"/>
          <p:cNvSpPr txBox="1"/>
          <p:nvPr/>
        </p:nvSpPr>
        <p:spPr>
          <a:xfrm>
            <a:off x="300038" y="4743450"/>
            <a:ext cx="8736012" cy="1382713"/>
          </a:xfrm>
          <a:prstGeom prst="rect">
            <a:avLst/>
          </a:prstGeom>
          <a:noFill/>
        </p:spPr>
        <p:txBody>
          <a:bodyPr>
            <a:spAutoFit/>
          </a:bodyPr>
          <a:lstStyle/>
          <a:p>
            <a:pPr>
              <a:defRPr/>
            </a:pPr>
            <a:r>
              <a:rPr lang="zh-CN" altLang="en-US" sz="2800">
                <a:latin typeface="+mj-ea"/>
                <a:ea typeface="+mj-ea"/>
                <a:sym typeface="+mn-ea"/>
              </a:rPr>
              <a:t>“当今世界，要说哪个政党、哪个国家、哪个民族能够自信的话，那中国共产党、中华人民共和国、中华民族是最有理由自信的。”</a:t>
            </a:r>
            <a:endParaRPr lang="zh-CN" altLang="en-US" sz="2800">
              <a:latin typeface="+mj-ea"/>
              <a:ea typeface="+mj-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标题 136193"/>
          <p:cNvSpPr>
            <a:spLocks noGrp="1"/>
          </p:cNvSpPr>
          <p:nvPr>
            <p:ph type="title"/>
          </p:nvPr>
        </p:nvSpPr>
        <p:spPr>
          <a:xfrm>
            <a:off x="1962150" y="101600"/>
            <a:ext cx="6840538" cy="1143000"/>
          </a:xfrm>
        </p:spPr>
        <p:txBody>
          <a:bodyPr/>
          <a:lstStyle/>
          <a:p>
            <a:pPr>
              <a:defRPr/>
            </a:pPr>
            <a:r>
              <a:rPr lang="zh-CN" altLang="en-US" sz="3200" dirty="0">
                <a:sym typeface="+mn-ea"/>
              </a:rPr>
              <a:t>（三）全面推进</a:t>
            </a:r>
            <a:r>
              <a:rPr lang="en-US" altLang="zh-CN" sz="3200" dirty="0">
                <a:sym typeface="+mn-ea"/>
              </a:rPr>
              <a:t>“</a:t>
            </a:r>
            <a:r>
              <a:rPr lang="zh-CN" altLang="en-US" sz="3200" dirty="0">
                <a:sym typeface="+mn-ea"/>
              </a:rPr>
              <a:t>四个伟大</a:t>
            </a:r>
            <a:r>
              <a:rPr lang="en-US" altLang="zh-CN" sz="3200" dirty="0">
                <a:sym typeface="+mn-ea"/>
              </a:rPr>
              <a:t>”</a:t>
            </a:r>
            <a:r>
              <a:rPr lang="zh-CN" altLang="en-US" sz="3200" dirty="0"/>
              <a:t>”</a:t>
            </a:r>
            <a:endParaRPr lang="zh-CN" altLang="en-US" sz="3200" dirty="0"/>
          </a:p>
        </p:txBody>
      </p:sp>
      <p:sp>
        <p:nvSpPr>
          <p:cNvPr id="136195" name="文本占位符 136194"/>
          <p:cNvSpPr>
            <a:spLocks noGrp="1"/>
          </p:cNvSpPr>
          <p:nvPr>
            <p:ph type="body" idx="1"/>
          </p:nvPr>
        </p:nvSpPr>
        <p:spPr>
          <a:xfrm>
            <a:off x="292100" y="1528128"/>
            <a:ext cx="8229600" cy="4641850"/>
          </a:xfrm>
        </p:spPr>
        <p:txBody>
          <a:bodyPr vert="horz" wrap="square" lIns="91440" tIns="45720" rIns="91440" bIns="45720" numCol="1" anchor="t" anchorCtr="0" compatLnSpc="1"/>
          <a:lstStyle/>
          <a:p>
            <a:pPr>
              <a:defRPr/>
            </a:pPr>
            <a:r>
              <a:rPr lang="zh-CN" altLang="en-US" sz="1800" smtClean="0">
                <a:solidFill>
                  <a:srgbClr val="000000"/>
                </a:solidFill>
                <a:effectLst>
                  <a:outerShdw blurRad="38100" dist="38100" dir="2700000" algn="tl">
                    <a:srgbClr val="C0C0C0"/>
                  </a:outerShdw>
                </a:effectLst>
              </a:rPr>
              <a:t>伟大斗争</a:t>
            </a:r>
            <a:r>
              <a:rPr lang="en-US" altLang="zh-CN" sz="1800" smtClean="0">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rPr>
              <a:t>——</a:t>
            </a:r>
            <a:r>
              <a:rPr lang="zh-CN" altLang="en-US" sz="1800" smtClean="0">
                <a:solidFill>
                  <a:srgbClr val="000000"/>
                </a:solidFill>
                <a:effectLst>
                  <a:outerShdw blurRad="38100" dist="38100" dir="2700000" algn="tl">
                    <a:srgbClr val="C0C0C0"/>
                  </a:outerShdw>
                </a:effectLst>
              </a:rPr>
              <a:t>重大挑战、抵御重大风险、克服重大阻力、解决重大矛盾 </a:t>
            </a:r>
            <a:r>
              <a:rPr lang="en-US" altLang="zh-CN" sz="1800" smtClean="0">
                <a:solidFill>
                  <a:srgbClr val="000000"/>
                </a:solidFill>
                <a:effectLst>
                  <a:outerShdw blurRad="38100" dist="38100" dir="2700000" algn="tl">
                    <a:srgbClr val="C0C0C0"/>
                  </a:outerShdw>
                </a:effectLst>
              </a:rPr>
              <a:t>;</a:t>
            </a:r>
            <a:r>
              <a:rPr lang="zh-CN" altLang="en-US" sz="1800" smtClean="0">
                <a:solidFill>
                  <a:srgbClr val="000000"/>
                </a:solidFill>
                <a:effectLst>
                  <a:outerShdw blurRad="38100" dist="38100" dir="2700000" algn="tl">
                    <a:srgbClr val="C0C0C0"/>
                  </a:outerShdw>
                </a:effectLst>
              </a:rPr>
              <a:t>伟大斗争的长期性、复杂性、艰巨性 </a:t>
            </a:r>
            <a:endParaRPr lang="zh-CN" altLang="en-US" sz="1800" smtClean="0">
              <a:solidFill>
                <a:srgbClr val="000000"/>
              </a:solidFill>
              <a:effectLst>
                <a:outerShdw blurRad="38100" dist="38100" dir="2700000" algn="tl">
                  <a:srgbClr val="C0C0C0"/>
                </a:outerShdw>
              </a:effectLst>
            </a:endParaRPr>
          </a:p>
          <a:p>
            <a:pPr>
              <a:defRPr/>
            </a:pPr>
            <a:r>
              <a:rPr lang="zh-CN" altLang="en-US" sz="1800" smtClean="0">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rPr>
              <a:t>伟大工程</a:t>
            </a:r>
            <a:r>
              <a:rPr lang="en-US" altLang="zh-CN" sz="1800" smtClean="0">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rPr>
              <a:t>——</a:t>
            </a:r>
            <a:r>
              <a:rPr lang="zh-CN" altLang="en-US" sz="1800" smtClean="0">
                <a:solidFill>
                  <a:srgbClr val="000000"/>
                </a:solidFill>
                <a:effectLst>
                  <a:outerShdw blurRad="38100" dist="38100" dir="2700000" algn="tl">
                    <a:srgbClr val="C0C0C0"/>
                  </a:outerShdw>
                </a:effectLst>
              </a:rPr>
              <a:t>历史已经并将继续证明，没有中国共产党的领导，民族复兴必然是空想。我们党要始终成为时代先锋、民族脊梁，始终成为马克思主义执政党，自身必须始终过硬 </a:t>
            </a:r>
            <a:r>
              <a:rPr lang="en-US" altLang="zh-CN" sz="1800" smtClean="0">
                <a:solidFill>
                  <a:srgbClr val="000000"/>
                </a:solidFill>
                <a:effectLst>
                  <a:outerShdw blurRad="38100" dist="38100" dir="2700000" algn="tl">
                    <a:srgbClr val="C0C0C0"/>
                  </a:outerShdw>
                </a:effectLst>
              </a:rPr>
              <a:t>;</a:t>
            </a:r>
            <a:r>
              <a:rPr lang="zh-CN" altLang="en-US" sz="1800" smtClean="0">
                <a:solidFill>
                  <a:srgbClr val="000000"/>
                </a:solidFill>
                <a:effectLst>
                  <a:outerShdw blurRad="38100" dist="38100" dir="2700000" algn="tl">
                    <a:srgbClr val="C0C0C0"/>
                  </a:outerShdw>
                </a:effectLst>
              </a:rPr>
              <a:t>不断增强党的政治领导力、思想引领力、群众组织力、社会号召力，确保我们党永葆旺盛生命力和强大战斗力</a:t>
            </a:r>
            <a:endParaRPr lang="zh-CN" altLang="en-US" sz="1800" smtClean="0">
              <a:solidFill>
                <a:srgbClr val="000000"/>
              </a:solidFill>
              <a:effectLst>
                <a:outerShdw blurRad="38100" dist="38100" dir="2700000" algn="tl">
                  <a:srgbClr val="C0C0C0"/>
                </a:outerShdw>
              </a:effectLst>
            </a:endParaRPr>
          </a:p>
          <a:p>
            <a:pPr>
              <a:defRPr/>
            </a:pPr>
            <a:r>
              <a:rPr lang="zh-CN" altLang="en-US" sz="1800" smtClean="0">
                <a:solidFill>
                  <a:srgbClr val="000000"/>
                </a:solidFill>
                <a:effectLst>
                  <a:outerShdw blurRad="38100" dist="38100" dir="2700000" algn="tl">
                    <a:srgbClr val="C0C0C0"/>
                  </a:outerShdw>
                </a:effectLst>
              </a:rPr>
              <a:t>伟大事业 </a:t>
            </a:r>
            <a:r>
              <a:rPr lang="en-US" altLang="zh-CN" sz="1800" smtClean="0">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rPr>
              <a:t>——</a:t>
            </a:r>
            <a:r>
              <a:rPr lang="zh-CN" altLang="en-US" sz="1800" smtClean="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rPr>
              <a:t>中国特色社会主义是改革开放以来党的全部理论和实践的主题，是党和人民历尽千辛万苦、付出巨大代价取得的根本成就。</a:t>
            </a:r>
            <a:r>
              <a:rPr lang="zh-CN" altLang="en-US" sz="1800" smtClean="0">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rPr>
              <a:t> </a:t>
            </a:r>
            <a:endParaRPr lang="zh-CN" altLang="en-US" sz="1800" smtClean="0">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endParaRPr>
          </a:p>
          <a:p>
            <a:pPr>
              <a:defRPr/>
            </a:pPr>
            <a:r>
              <a:rPr lang="zh-CN" altLang="en-US" sz="1800" smtClean="0">
                <a:solidFill>
                  <a:srgbClr val="000000"/>
                </a:solidFill>
                <a:effectLst>
                  <a:outerShdw blurRad="38100" dist="38100" dir="2700000" algn="tl">
                    <a:srgbClr val="C0C0C0"/>
                  </a:outerShdw>
                </a:effectLst>
                <a:sym typeface="+mn-ea"/>
              </a:rPr>
              <a:t>伟大梦想</a:t>
            </a:r>
            <a:r>
              <a:rPr lang="zh-CN" altLang="en-US" sz="1800" smtClean="0">
                <a:effectLst>
                  <a:outerShdw blurRad="38100" dist="38100" dir="2700000" algn="tl">
                    <a:srgbClr val="C0C0C0"/>
                  </a:outerShdw>
                </a:effectLst>
                <a:sym typeface="+mn-ea"/>
              </a:rPr>
              <a:t> </a:t>
            </a:r>
            <a:r>
              <a:rPr lang="en-US" altLang="zh-CN" sz="1800" smtClean="0">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a:t>
            </a:r>
            <a:r>
              <a:rPr lang="zh-CN" altLang="en-US" sz="1800" smtClean="0">
                <a:solidFill>
                  <a:srgbClr val="000000"/>
                </a:solidFill>
                <a:effectLst>
                  <a:outerShdw blurRad="38100" dist="38100" dir="2700000" algn="tl">
                    <a:srgbClr val="C0C0C0"/>
                  </a:outerShdw>
                </a:effectLst>
                <a:sym typeface="+mn-ea"/>
              </a:rPr>
              <a:t>我们比历史上任何时期都更接近、更有信心和能力实现中华民族伟大复兴的目标。</a:t>
            </a:r>
            <a:endParaRPr lang="zh-CN" altLang="en-US" sz="1800" smtClean="0">
              <a:effectLst>
                <a:outerShdw blurRad="38100" dist="38100" dir="2700000" algn="tl">
                  <a:srgbClr val="C0C0C0"/>
                </a:outerShdw>
              </a:effectLst>
              <a:sym typeface="+mn-ea"/>
            </a:endParaRPr>
          </a:p>
          <a:p>
            <a:pPr>
              <a:defRPr/>
            </a:pPr>
            <a:r>
              <a:rPr lang="zh-CN" altLang="en-US" sz="1800" smtClean="0">
                <a:solidFill>
                  <a:srgbClr val="000000"/>
                </a:solidFill>
                <a:effectLst>
                  <a:outerShdw blurRad="38100" dist="38100" dir="2700000" algn="tl">
                    <a:srgbClr val="C0C0C0"/>
                  </a:outerShdw>
                </a:effectLst>
                <a:sym typeface="+mn-ea"/>
              </a:rPr>
              <a:t>行百里者半九十。中华民族伟大复兴，绝不是轻轻松松、敲锣打鼓就能实现的。全党必须准备付出更为艰巨、更为艰苦的努力。</a:t>
            </a:r>
            <a:endParaRPr lang="zh-CN" altLang="en-US" sz="1800" smtClean="0">
              <a:effectLst>
                <a:outerShdw blurRad="38100" dist="38100" dir="2700000" algn="tl">
                  <a:srgbClr val="C0C0C0"/>
                </a:outerShdw>
              </a:effectLst>
            </a:endParaRPr>
          </a:p>
          <a:p>
            <a:pPr>
              <a:defRPr/>
            </a:pPr>
            <a:endParaRPr lang="zh-CN" altLang="en-US" sz="1800" smtClean="0">
              <a:effectLst>
                <a:outerShdw blurRad="38100" dist="38100" dir="2700000" algn="tl">
                  <a:srgbClr val="C0C0C0"/>
                </a:outerShdw>
              </a:effectLst>
            </a:endParaRPr>
          </a:p>
          <a:p>
            <a:pPr>
              <a:defRPr/>
            </a:pPr>
            <a:endParaRPr lang="zh-CN" altLang="en-US" sz="1800" smtClean="0">
              <a:solidFill>
                <a:srgbClr val="333333"/>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750595" name="灯片编号占位符 1"/>
          <p:cNvSpPr>
            <a:spLocks noGrp="1"/>
          </p:cNvSpPr>
          <p:nvPr>
            <p:ph type="sldNum" sz="quarter" idx="12"/>
          </p:nvPr>
        </p:nvSpPr>
        <p:spPr>
          <a:noFill/>
        </p:spPr>
        <p:txBody>
          <a:bodyPr/>
          <a:lstStyle/>
          <a:p>
            <a:fld id="{63F7E129-1AD3-4867-B2B5-D025A0AA96AC}" type="slidenum">
              <a:rPr altLang="en-US" smtClean="0">
                <a:ea typeface="宋体" panose="02010600030101010101" pitchFamily="2" charset="-122"/>
              </a:rPr>
            </a:fld>
            <a:endParaRPr lang="zh-CN" altLang="en-US" smtClean="0">
              <a:latin typeface="Arial" panose="020B0604020202020204" pitchFamily="34" charset="0"/>
              <a:ea typeface="宋体" panose="02010600030101010101" pitchFamily="2" charset="-122"/>
            </a:endParaRPr>
          </a:p>
        </p:txBody>
      </p:sp>
      <p:sp>
        <p:nvSpPr>
          <p:cNvPr id="752643" name="文本框 147459"/>
          <p:cNvSpPr txBox="1">
            <a:spLocks noChangeArrowheads="1"/>
          </p:cNvSpPr>
          <p:nvPr/>
        </p:nvSpPr>
        <p:spPr bwMode="auto">
          <a:xfrm>
            <a:off x="4194175" y="5456873"/>
            <a:ext cx="4608513" cy="579437"/>
          </a:xfrm>
          <a:prstGeom prst="rect">
            <a:avLst/>
          </a:prstGeom>
          <a:noFill/>
          <a:ln w="9525">
            <a:noFill/>
            <a:miter lim="800000"/>
          </a:ln>
          <a:effectLst>
            <a:prstShdw prst="shdw12">
              <a:schemeClr val="bg2">
                <a:alpha val="50000"/>
              </a:schemeClr>
            </a:prstShdw>
          </a:effectLst>
        </p:spPr>
        <p:txBody>
          <a:bodyPr>
            <a:spAutoFit/>
          </a:bodyPr>
          <a:p>
            <a:pPr>
              <a:spcBef>
                <a:spcPct val="50000"/>
              </a:spcBef>
            </a:pPr>
            <a:r>
              <a:rPr lang="zh-CN" altLang="en-US" sz="3200" b="1">
                <a:solidFill>
                  <a:srgbClr val="FF0000"/>
                </a:solidFill>
                <a:ea typeface="方正小标宋简体" panose="03000509000000000000" pitchFamily="65" charset="-122"/>
              </a:rPr>
              <a:t>新时代新气象新作为！</a:t>
            </a:r>
            <a:endParaRPr lang="zh-CN" altLang="en-US" sz="3200" b="1">
              <a:solidFill>
                <a:srgbClr val="FF0000"/>
              </a:solidFill>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blinds(horizontal)">
                                      <p:cBhvr>
                                        <p:cTn id="7" dur="500"/>
                                        <p:tgtEl>
                                          <p:spTgt spid="13619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6195">
                                            <p:txEl>
                                              <p:pRg st="1" end="1"/>
                                            </p:txEl>
                                          </p:spTgt>
                                        </p:tgtEl>
                                        <p:attrNameLst>
                                          <p:attrName>style.visibility</p:attrName>
                                        </p:attrNameLst>
                                      </p:cBhvr>
                                      <p:to>
                                        <p:strVal val="visible"/>
                                      </p:to>
                                    </p:set>
                                    <p:animEffect transition="in" filter="blinds(horizontal)">
                                      <p:cBhvr>
                                        <p:cTn id="10" dur="500"/>
                                        <p:tgtEl>
                                          <p:spTgt spid="13619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6195">
                                            <p:txEl>
                                              <p:pRg st="2" end="2"/>
                                            </p:txEl>
                                          </p:spTgt>
                                        </p:tgtEl>
                                        <p:attrNameLst>
                                          <p:attrName>style.visibility</p:attrName>
                                        </p:attrNameLst>
                                      </p:cBhvr>
                                      <p:to>
                                        <p:strVal val="visible"/>
                                      </p:to>
                                    </p:set>
                                    <p:animEffect transition="in" filter="blinds(horizontal)">
                                      <p:cBhvr>
                                        <p:cTn id="13" dur="500"/>
                                        <p:tgtEl>
                                          <p:spTgt spid="13619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36195">
                                            <p:txEl>
                                              <p:pRg st="3" end="3"/>
                                            </p:txEl>
                                          </p:spTgt>
                                        </p:tgtEl>
                                        <p:attrNameLst>
                                          <p:attrName>style.visibility</p:attrName>
                                        </p:attrNameLst>
                                      </p:cBhvr>
                                      <p:to>
                                        <p:strVal val="visible"/>
                                      </p:to>
                                    </p:set>
                                    <p:animEffect transition="in" filter="blinds(horizontal)">
                                      <p:cBhvr>
                                        <p:cTn id="16" dur="500"/>
                                        <p:tgtEl>
                                          <p:spTgt spid="13619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36195">
                                            <p:txEl>
                                              <p:pRg st="4" end="4"/>
                                            </p:txEl>
                                          </p:spTgt>
                                        </p:tgtEl>
                                        <p:attrNameLst>
                                          <p:attrName>style.visibility</p:attrName>
                                        </p:attrNameLst>
                                      </p:cBhvr>
                                      <p:to>
                                        <p:strVal val="visible"/>
                                      </p:to>
                                    </p:set>
                                    <p:animEffect transition="in" filter="blinds(horizontal)">
                                      <p:cBhvr>
                                        <p:cTn id="19" dur="500"/>
                                        <p:tgtEl>
                                          <p:spTgt spid="13619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52643"/>
                                        </p:tgtEl>
                                        <p:attrNameLst>
                                          <p:attrName>style.visibility</p:attrName>
                                        </p:attrNameLst>
                                      </p:cBhvr>
                                      <p:to>
                                        <p:strVal val="visible"/>
                                      </p:to>
                                    </p:set>
                                    <p:animEffect transition="in" filter="blinds(horizontal)">
                                      <p:cBhvr>
                                        <p:cTn id="24" dur="500"/>
                                        <p:tgtEl>
                                          <p:spTgt spid="752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文本框 1"/>
          <p:cNvSpPr txBox="1">
            <a:spLocks noChangeArrowheads="1"/>
          </p:cNvSpPr>
          <p:nvPr/>
        </p:nvSpPr>
        <p:spPr bwMode="auto">
          <a:xfrm>
            <a:off x="587693" y="1524318"/>
            <a:ext cx="8234362" cy="641350"/>
          </a:xfrm>
          <a:prstGeom prst="rect">
            <a:avLst/>
          </a:prstGeom>
          <a:noFill/>
          <a:ln w="9525">
            <a:noFill/>
            <a:miter lim="800000"/>
          </a:ln>
        </p:spPr>
        <p:txBody>
          <a:bodyPr>
            <a:spAutoFit/>
          </a:bodyPr>
          <a:lstStyle/>
          <a:p>
            <a:r>
              <a:rPr lang="zh-CN" altLang="en-US" sz="3600">
                <a:solidFill>
                  <a:srgbClr val="FF0000"/>
                </a:solidFill>
                <a:latin typeface="黑体" panose="02010609060101010101" pitchFamily="2" charset="-122"/>
                <a:ea typeface="黑体" panose="02010609060101010101" pitchFamily="2" charset="-122"/>
              </a:rPr>
              <a:t>万山磅礴必有主峰，龙衮九章但挚一领</a:t>
            </a:r>
            <a:r>
              <a:rPr lang="en-US" altLang="zh-CN" sz="3600">
                <a:solidFill>
                  <a:srgbClr val="FF0000"/>
                </a:solidFill>
                <a:latin typeface="黑体" panose="02010609060101010101" pitchFamily="2" charset="-122"/>
                <a:ea typeface="黑体" panose="02010609060101010101" pitchFamily="2" charset="-122"/>
              </a:rPr>
              <a:t>!!</a:t>
            </a:r>
            <a:endParaRPr lang="en-US" altLang="zh-CN" sz="3600">
              <a:solidFill>
                <a:srgbClr val="FF0000"/>
              </a:solidFill>
              <a:latin typeface="黑体" panose="02010609060101010101" pitchFamily="2" charset="-122"/>
              <a:ea typeface="黑体" panose="02010609060101010101" pitchFamily="2" charset="-122"/>
            </a:endParaRPr>
          </a:p>
        </p:txBody>
      </p:sp>
      <p:sp>
        <p:nvSpPr>
          <p:cNvPr id="136194" name="文本框 2"/>
          <p:cNvSpPr txBox="1">
            <a:spLocks noChangeArrowheads="1"/>
          </p:cNvSpPr>
          <p:nvPr/>
        </p:nvSpPr>
        <p:spPr bwMode="auto">
          <a:xfrm>
            <a:off x="180023" y="2165985"/>
            <a:ext cx="8797925" cy="3599815"/>
          </a:xfrm>
          <a:prstGeom prst="rect">
            <a:avLst/>
          </a:prstGeom>
          <a:noFill/>
          <a:ln w="9525">
            <a:noFill/>
            <a:miter lim="800000"/>
          </a:ln>
        </p:spPr>
        <p:txBody>
          <a:bodyPr>
            <a:spAutoFit/>
          </a:bodyPr>
          <a:lstStyle/>
          <a:p>
            <a:r>
              <a:rPr lang="en-US" altLang="zh-CN" sz="3200" b="1">
                <a:latin typeface="仿宋_GB2312" pitchFamily="49" charset="-122"/>
                <a:ea typeface="仿宋_GB2312" pitchFamily="49" charset="-122"/>
              </a:rPr>
              <a:t>   </a:t>
            </a:r>
            <a:r>
              <a:rPr lang="zh-CN" altLang="en-US" sz="2800" b="1">
                <a:latin typeface="仿宋" panose="02010609060101010101" charset="-122"/>
                <a:ea typeface="仿宋" panose="02010609060101010101" charset="-122"/>
              </a:rPr>
              <a:t>我们一定要坚决维护党中央权威和集中统一领导，坚决维护习近平总书记这个核心地位，以更加昂扬的斗志、更加扎实的举措</a:t>
            </a:r>
            <a:r>
              <a:rPr lang="zh-CN" altLang="en-US" sz="2800" b="1">
                <a:latin typeface="仿宋" panose="02010609060101010101" charset="-122"/>
                <a:ea typeface="仿宋" panose="02010609060101010101" charset="-122"/>
                <a:sym typeface="+mn-ea"/>
              </a:rPr>
              <a:t>、</a:t>
            </a:r>
            <a:r>
              <a:rPr lang="zh-CN" altLang="en-US" sz="2800" b="1">
                <a:latin typeface="仿宋" panose="02010609060101010101" charset="-122"/>
                <a:ea typeface="仿宋" panose="02010609060101010101" charset="-122"/>
              </a:rPr>
              <a:t>更好履行自己的职责，高举中国特色社会主义伟大旗帜，锐意进取，埋头苦干，为实现推进现代化建设、完成祖国统一、维护世界和平与促进共同发展三大历史任务，为决胜全面建成小康社会、夺取新时代中国特色社会主义伟大胜利、实现中华民族伟大复兴的中国梦、实现人民对美好生活的向往继续奋斗！</a:t>
            </a:r>
            <a:r>
              <a:rPr lang="zh-CN" altLang="en-US" sz="2800" b="1">
                <a:latin typeface="仿宋_GB2312" pitchFamily="49" charset="-122"/>
                <a:ea typeface="仿宋_GB2312" pitchFamily="49" charset="-122"/>
              </a:rPr>
              <a:t> </a:t>
            </a:r>
            <a:endParaRPr lang="zh-CN" altLang="en-US" sz="2800" b="1">
              <a:latin typeface="仿宋_GB2312" pitchFamily="49" charset="-122"/>
              <a:ea typeface="仿宋_GB2312" pitchFamily="49" charset="-122"/>
            </a:endParaRPr>
          </a:p>
        </p:txBody>
      </p:sp>
      <p:sp>
        <p:nvSpPr>
          <p:cNvPr id="752644" name="灯片编号占位符 1"/>
          <p:cNvSpPr>
            <a:spLocks noGrp="1"/>
          </p:cNvSpPr>
          <p:nvPr>
            <p:ph type="sldNum" sz="quarter" idx="12"/>
          </p:nvPr>
        </p:nvSpPr>
        <p:spPr>
          <a:noFill/>
        </p:spPr>
        <p:txBody>
          <a:bodyPr/>
          <a:lstStyle/>
          <a:p>
            <a:fld id="{AF3550C9-9AFA-438A-8478-11B60EF9551B}"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6194">
                                            <p:txEl>
                                              <p:pRg st="0" end="0"/>
                                            </p:txEl>
                                          </p:spTgt>
                                        </p:tgtEl>
                                        <p:attrNameLst>
                                          <p:attrName>style.visibility</p:attrName>
                                        </p:attrNameLst>
                                      </p:cBhvr>
                                      <p:to>
                                        <p:strVal val="visible"/>
                                      </p:to>
                                    </p:set>
                                    <p:animEffect transition="in" filter="blinds(horizontal)">
                                      <p:cBhvr>
                                        <p:cTn id="7" dur="500"/>
                                        <p:tgtEl>
                                          <p:spTgt spid="1361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4689" name="Picture 2" descr="C:\Users\Thinkpad\Desktop\3.jpg"/>
          <p:cNvPicPr>
            <a:picLocks noChangeAspect="1"/>
          </p:cNvPicPr>
          <p:nvPr/>
        </p:nvPicPr>
        <p:blipFill>
          <a:blip r:embed="rId1"/>
          <a:srcRect/>
          <a:stretch>
            <a:fillRect/>
          </a:stretch>
        </p:blipFill>
        <p:spPr bwMode="auto">
          <a:xfrm>
            <a:off x="0" y="0"/>
            <a:ext cx="9144000" cy="6854825"/>
          </a:xfrm>
          <a:prstGeom prst="rect">
            <a:avLst/>
          </a:prstGeom>
          <a:noFill/>
          <a:ln w="9525">
            <a:noFill/>
            <a:miter lim="800000"/>
            <a:headEnd/>
            <a:tailEnd/>
          </a:ln>
        </p:spPr>
      </p:pic>
      <p:pic>
        <p:nvPicPr>
          <p:cNvPr id="754690" name="Picture 4" descr="C:\Users\Thinkpad\Desktop\5.jpg"/>
          <p:cNvPicPr>
            <a:picLocks noChangeAspect="1"/>
          </p:cNvPicPr>
          <p:nvPr/>
        </p:nvPicPr>
        <p:blipFill>
          <a:blip r:embed="rId2"/>
          <a:srcRect/>
          <a:stretch>
            <a:fillRect/>
          </a:stretch>
        </p:blipFill>
        <p:spPr bwMode="auto">
          <a:xfrm>
            <a:off x="0" y="0"/>
            <a:ext cx="9144000" cy="6854825"/>
          </a:xfrm>
          <a:prstGeom prst="rect">
            <a:avLst/>
          </a:prstGeom>
          <a:noFill/>
          <a:ln w="9525">
            <a:noFill/>
            <a:miter lim="800000"/>
            <a:headEnd/>
            <a:tailEnd/>
          </a:ln>
        </p:spPr>
      </p:pic>
      <p:pic>
        <p:nvPicPr>
          <p:cNvPr id="348164" name="Picture 3" descr="C:\Users\Thinkpad\Desktop\4.png"/>
          <p:cNvPicPr>
            <a:picLocks noChangeAspect="1"/>
          </p:cNvPicPr>
          <p:nvPr/>
        </p:nvPicPr>
        <p:blipFill>
          <a:blip r:embed="rId3"/>
          <a:srcRect l="3493" t="31764" r="83968" b="55276"/>
          <a:stretch>
            <a:fillRect/>
          </a:stretch>
        </p:blipFill>
        <p:spPr bwMode="auto">
          <a:xfrm>
            <a:off x="6096000" y="838200"/>
            <a:ext cx="2057400" cy="1595438"/>
          </a:xfrm>
          <a:prstGeom prst="rect">
            <a:avLst/>
          </a:prstGeom>
          <a:noFill/>
          <a:ln w="9525">
            <a:noFill/>
            <a:miter lim="800000"/>
            <a:headEnd/>
            <a:tailEnd/>
          </a:ln>
        </p:spPr>
      </p:pic>
      <p:pic>
        <p:nvPicPr>
          <p:cNvPr id="348165" name="Picture 2" descr="C:\Users\PC\Desktop\聚焦两会2.png"/>
          <p:cNvPicPr>
            <a:picLocks noChangeAspect="1"/>
          </p:cNvPicPr>
          <p:nvPr/>
        </p:nvPicPr>
        <p:blipFill>
          <a:blip r:embed="rId4"/>
          <a:srcRect/>
          <a:stretch>
            <a:fillRect/>
          </a:stretch>
        </p:blipFill>
        <p:spPr bwMode="auto">
          <a:xfrm>
            <a:off x="2667000" y="838200"/>
            <a:ext cx="1498600" cy="1166813"/>
          </a:xfrm>
          <a:prstGeom prst="rect">
            <a:avLst/>
          </a:prstGeom>
          <a:noFill/>
          <a:ln w="9525">
            <a:noFill/>
            <a:miter lim="800000"/>
            <a:headEnd/>
            <a:tailEnd/>
          </a:ln>
        </p:spPr>
      </p:pic>
      <p:pic>
        <p:nvPicPr>
          <p:cNvPr id="348166" name="Picture 6" descr="F:\PPT\14-十八届三中全会\01\4.png"/>
          <p:cNvPicPr>
            <a:picLocks noChangeAspect="1"/>
          </p:cNvPicPr>
          <p:nvPr/>
        </p:nvPicPr>
        <p:blipFill>
          <a:blip r:embed="rId5"/>
          <a:srcRect l="21938" t="68233" r="14394"/>
          <a:stretch>
            <a:fillRect/>
          </a:stretch>
        </p:blipFill>
        <p:spPr bwMode="auto">
          <a:xfrm>
            <a:off x="0" y="3963988"/>
            <a:ext cx="9144000" cy="2894012"/>
          </a:xfrm>
          <a:prstGeom prst="rect">
            <a:avLst/>
          </a:prstGeom>
          <a:noFill/>
          <a:ln w="9525">
            <a:noFill/>
            <a:miter lim="800000"/>
            <a:headEnd/>
            <a:tailEnd/>
          </a:ln>
        </p:spPr>
      </p:pic>
      <p:pic>
        <p:nvPicPr>
          <p:cNvPr id="348167" name="Picture 7" descr="C:\Users\Thinkpad\Desktop\6.png"/>
          <p:cNvPicPr>
            <a:picLocks noChangeAspect="1"/>
          </p:cNvPicPr>
          <p:nvPr/>
        </p:nvPicPr>
        <p:blipFill>
          <a:blip r:embed="rId6"/>
          <a:srcRect l="72917" t="47581"/>
          <a:stretch>
            <a:fillRect/>
          </a:stretch>
        </p:blipFill>
        <p:spPr bwMode="auto">
          <a:xfrm>
            <a:off x="7164388" y="3981450"/>
            <a:ext cx="1979612" cy="2873375"/>
          </a:xfrm>
          <a:prstGeom prst="rect">
            <a:avLst/>
          </a:prstGeom>
          <a:noFill/>
          <a:ln w="9525">
            <a:noFill/>
            <a:miter lim="800000"/>
            <a:headEnd/>
            <a:tailEnd/>
          </a:ln>
        </p:spPr>
      </p:pic>
      <p:sp>
        <p:nvSpPr>
          <p:cNvPr id="348168" name="TextBox 45">
            <a:hlinkClick r:id="" action="ppaction://hlinkshowjump?jump=nextslide"/>
          </p:cNvPr>
          <p:cNvSpPr txBox="1">
            <a:spLocks noChangeArrowheads="1"/>
          </p:cNvSpPr>
          <p:nvPr/>
        </p:nvSpPr>
        <p:spPr bwMode="auto">
          <a:xfrm>
            <a:off x="1216025" y="2924175"/>
            <a:ext cx="6669088" cy="1006475"/>
          </a:xfrm>
          <a:prstGeom prst="rect">
            <a:avLst/>
          </a:prstGeom>
          <a:noFill/>
          <a:ln w="9525">
            <a:noFill/>
            <a:miter lim="800000"/>
          </a:ln>
        </p:spPr>
        <p:txBody>
          <a:bodyPr>
            <a:spAutoFit/>
          </a:bodyPr>
          <a:lstStyle/>
          <a:p>
            <a:pPr algn="ctr"/>
            <a:r>
              <a:rPr lang="zh-CN" altLang="en-US" sz="6000" b="1">
                <a:solidFill>
                  <a:schemeClr val="bg1"/>
                </a:solidFill>
                <a:latin typeface="华文行楷" panose="02010800040101010101" pitchFamily="2" charset="-122"/>
                <a:ea typeface="华文行楷" panose="02010800040101010101" pitchFamily="2" charset="-122"/>
              </a:rPr>
              <a:t>汇报完毕 谢谢大家</a:t>
            </a:r>
            <a:endParaRPr lang="zh-CN" altLang="en-US" sz="6000" b="1">
              <a:solidFill>
                <a:schemeClr val="bg1"/>
              </a:solidFill>
              <a:latin typeface="华文行楷" panose="02010800040101010101" pitchFamily="2" charset="-122"/>
              <a:ea typeface="华文行楷" panose="02010800040101010101" pitchFamily="2" charset="-122"/>
            </a:endParaRPr>
          </a:p>
        </p:txBody>
      </p:sp>
      <p:grpSp>
        <p:nvGrpSpPr>
          <p:cNvPr id="348169" name="Group 7"/>
          <p:cNvGrpSpPr/>
          <p:nvPr/>
        </p:nvGrpSpPr>
        <p:grpSpPr bwMode="auto">
          <a:xfrm>
            <a:off x="-2344738" y="2332038"/>
            <a:ext cx="2168525" cy="2760662"/>
            <a:chOff x="0" y="0"/>
            <a:chExt cx="2208" cy="2208"/>
          </a:xfrm>
        </p:grpSpPr>
        <p:sp>
          <p:nvSpPr>
            <p:cNvPr id="754698" name="Oval 8"/>
            <p:cNvSpPr>
              <a:spLocks noChangeArrowheads="1"/>
            </p:cNvSpPr>
            <p:nvPr/>
          </p:nvSpPr>
          <p:spPr bwMode="auto">
            <a:xfrm>
              <a:off x="0" y="76"/>
              <a:ext cx="2132" cy="2132"/>
            </a:xfrm>
            <a:prstGeom prst="ellipse">
              <a:avLst/>
            </a:prstGeom>
            <a:gradFill rotWithShape="1">
              <a:gsLst>
                <a:gs pos="0">
                  <a:schemeClr val="bg1"/>
                </a:gs>
                <a:gs pos="100000">
                  <a:schemeClr val="tx1">
                    <a:alpha val="0"/>
                  </a:schemeClr>
                </a:gs>
              </a:gsLst>
              <a:path path="shape">
                <a:fillToRect l="50000" t="50000" r="50000" b="50000"/>
              </a:path>
            </a:gradFill>
            <a:ln w="9525">
              <a:noFill/>
              <a:round/>
            </a:ln>
          </p:spPr>
          <p:txBody>
            <a:bodyPr wrap="none" anchor="ctr"/>
            <a:lstStyle/>
            <a:p>
              <a:endParaRPr lang="zh-CN" altLang="zh-CN">
                <a:latin typeface="Calibri" panose="020F0502020204030204" pitchFamily="34" charset="0"/>
              </a:endParaRPr>
            </a:p>
          </p:txBody>
        </p:sp>
        <p:grpSp>
          <p:nvGrpSpPr>
            <p:cNvPr id="754699" name="Group 9"/>
            <p:cNvGrpSpPr>
              <a:grpSpLocks noChangeAspect="1"/>
            </p:cNvGrpSpPr>
            <p:nvPr/>
          </p:nvGrpSpPr>
          <p:grpSpPr bwMode="auto">
            <a:xfrm>
              <a:off x="0" y="0"/>
              <a:ext cx="2208" cy="2208"/>
              <a:chOff x="0" y="0"/>
              <a:chExt cx="2208" cy="2208"/>
            </a:xfrm>
          </p:grpSpPr>
          <p:grpSp>
            <p:nvGrpSpPr>
              <p:cNvPr id="754700" name="Group 10"/>
              <p:cNvGrpSpPr>
                <a:grpSpLocks noChangeAspect="1"/>
              </p:cNvGrpSpPr>
              <p:nvPr/>
            </p:nvGrpSpPr>
            <p:grpSpPr bwMode="auto">
              <a:xfrm>
                <a:off x="0" y="0"/>
                <a:ext cx="2208" cy="2208"/>
                <a:chOff x="0" y="0"/>
                <a:chExt cx="2208" cy="2208"/>
              </a:xfrm>
            </p:grpSpPr>
            <p:grpSp>
              <p:nvGrpSpPr>
                <p:cNvPr id="754716" name="Group 11"/>
                <p:cNvGrpSpPr>
                  <a:grpSpLocks noChangeAspect="1"/>
                </p:cNvGrpSpPr>
                <p:nvPr/>
              </p:nvGrpSpPr>
              <p:grpSpPr bwMode="auto">
                <a:xfrm>
                  <a:off x="0" y="0"/>
                  <a:ext cx="2208" cy="2202"/>
                  <a:chOff x="0" y="0"/>
                  <a:chExt cx="1429" cy="1429"/>
                </a:xfrm>
              </p:grpSpPr>
              <p:grpSp>
                <p:nvGrpSpPr>
                  <p:cNvPr id="754724" name="Group 12"/>
                  <p:cNvGrpSpPr>
                    <a:grpSpLocks noChangeAspect="1"/>
                  </p:cNvGrpSpPr>
                  <p:nvPr/>
                </p:nvGrpSpPr>
                <p:grpSpPr bwMode="auto">
                  <a:xfrm>
                    <a:off x="686" y="0"/>
                    <a:ext cx="56" cy="1429"/>
                    <a:chOff x="0" y="0"/>
                    <a:chExt cx="56" cy="1429"/>
                  </a:xfrm>
                </p:grpSpPr>
                <p:sp>
                  <p:nvSpPr>
                    <p:cNvPr id="754728" name="AutoShape 13"/>
                    <p:cNvSpPr>
                      <a:spLocks noChangeAspect="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sp>
                  <p:nvSpPr>
                    <p:cNvPr id="754729" name="AutoShape 14"/>
                    <p:cNvSpPr>
                      <a:spLocks noChangeAspect="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grpSp>
              <p:grpSp>
                <p:nvGrpSpPr>
                  <p:cNvPr id="754725" name="Group 15"/>
                  <p:cNvGrpSpPr>
                    <a:grpSpLocks noChangeAspect="1"/>
                  </p:cNvGrpSpPr>
                  <p:nvPr/>
                </p:nvGrpSpPr>
                <p:grpSpPr bwMode="auto">
                  <a:xfrm rot="5400000">
                    <a:off x="685" y="0"/>
                    <a:ext cx="56" cy="1429"/>
                    <a:chOff x="0" y="0"/>
                    <a:chExt cx="56" cy="1429"/>
                  </a:xfrm>
                </p:grpSpPr>
                <p:sp>
                  <p:nvSpPr>
                    <p:cNvPr id="754726" name="AutoShape 16"/>
                    <p:cNvSpPr>
                      <a:spLocks noChangeAspect="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sp>
                  <p:nvSpPr>
                    <p:cNvPr id="754727" name="AutoShape 17"/>
                    <p:cNvSpPr>
                      <a:spLocks noChangeAspect="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grpSp>
            </p:grpSp>
            <p:grpSp>
              <p:nvGrpSpPr>
                <p:cNvPr id="754717" name="Group 18"/>
                <p:cNvGrpSpPr>
                  <a:grpSpLocks noChangeAspect="1"/>
                </p:cNvGrpSpPr>
                <p:nvPr/>
              </p:nvGrpSpPr>
              <p:grpSpPr bwMode="auto">
                <a:xfrm rot="2700000">
                  <a:off x="-3" y="3"/>
                  <a:ext cx="2208" cy="2202"/>
                  <a:chOff x="0" y="0"/>
                  <a:chExt cx="1429" cy="1429"/>
                </a:xfrm>
              </p:grpSpPr>
              <p:grpSp>
                <p:nvGrpSpPr>
                  <p:cNvPr id="754718" name="Group 19"/>
                  <p:cNvGrpSpPr>
                    <a:grpSpLocks noChangeAspect="1"/>
                  </p:cNvGrpSpPr>
                  <p:nvPr/>
                </p:nvGrpSpPr>
                <p:grpSpPr bwMode="auto">
                  <a:xfrm>
                    <a:off x="686" y="0"/>
                    <a:ext cx="56" cy="1429"/>
                    <a:chOff x="0" y="0"/>
                    <a:chExt cx="56" cy="1429"/>
                  </a:xfrm>
                </p:grpSpPr>
                <p:sp>
                  <p:nvSpPr>
                    <p:cNvPr id="754722" name="AutoShape 20"/>
                    <p:cNvSpPr>
                      <a:spLocks noChangeAspect="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sp>
                  <p:nvSpPr>
                    <p:cNvPr id="754723" name="AutoShape 21"/>
                    <p:cNvSpPr>
                      <a:spLocks noChangeAspect="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grpSp>
              <p:grpSp>
                <p:nvGrpSpPr>
                  <p:cNvPr id="754719" name="Group 22"/>
                  <p:cNvGrpSpPr>
                    <a:grpSpLocks noChangeAspect="1"/>
                  </p:cNvGrpSpPr>
                  <p:nvPr/>
                </p:nvGrpSpPr>
                <p:grpSpPr bwMode="auto">
                  <a:xfrm rot="5400000">
                    <a:off x="685" y="0"/>
                    <a:ext cx="56" cy="1429"/>
                    <a:chOff x="0" y="0"/>
                    <a:chExt cx="56" cy="1429"/>
                  </a:xfrm>
                </p:grpSpPr>
                <p:sp>
                  <p:nvSpPr>
                    <p:cNvPr id="754720" name="AutoShape 23"/>
                    <p:cNvSpPr>
                      <a:spLocks noChangeAspect="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sp>
                  <p:nvSpPr>
                    <p:cNvPr id="754721" name="AutoShape 24"/>
                    <p:cNvSpPr>
                      <a:spLocks noChangeAspect="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grpSp>
            </p:grpSp>
          </p:grpSp>
          <p:grpSp>
            <p:nvGrpSpPr>
              <p:cNvPr id="754701" name="Group 25"/>
              <p:cNvGrpSpPr>
                <a:grpSpLocks noChangeAspect="1"/>
              </p:cNvGrpSpPr>
              <p:nvPr/>
            </p:nvGrpSpPr>
            <p:grpSpPr bwMode="auto">
              <a:xfrm rot="1320000">
                <a:off x="318" y="359"/>
                <a:ext cx="1546" cy="1546"/>
                <a:chOff x="0" y="0"/>
                <a:chExt cx="2208" cy="2208"/>
              </a:xfrm>
            </p:grpSpPr>
            <p:grpSp>
              <p:nvGrpSpPr>
                <p:cNvPr id="754702" name="Group 26"/>
                <p:cNvGrpSpPr>
                  <a:grpSpLocks noChangeAspect="1"/>
                </p:cNvGrpSpPr>
                <p:nvPr/>
              </p:nvGrpSpPr>
              <p:grpSpPr bwMode="auto">
                <a:xfrm>
                  <a:off x="0" y="0"/>
                  <a:ext cx="2208" cy="2202"/>
                  <a:chOff x="0" y="0"/>
                  <a:chExt cx="1429" cy="1429"/>
                </a:xfrm>
              </p:grpSpPr>
              <p:grpSp>
                <p:nvGrpSpPr>
                  <p:cNvPr id="754710" name="Group 27"/>
                  <p:cNvGrpSpPr>
                    <a:grpSpLocks noChangeAspect="1"/>
                  </p:cNvGrpSpPr>
                  <p:nvPr/>
                </p:nvGrpSpPr>
                <p:grpSpPr bwMode="auto">
                  <a:xfrm>
                    <a:off x="686" y="0"/>
                    <a:ext cx="56" cy="1429"/>
                    <a:chOff x="0" y="0"/>
                    <a:chExt cx="56" cy="1429"/>
                  </a:xfrm>
                </p:grpSpPr>
                <p:sp>
                  <p:nvSpPr>
                    <p:cNvPr id="754714" name="AutoShape 28"/>
                    <p:cNvSpPr>
                      <a:spLocks noChangeAspect="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sp>
                  <p:nvSpPr>
                    <p:cNvPr id="754715" name="AutoShape 29"/>
                    <p:cNvSpPr>
                      <a:spLocks noChangeAspect="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grpSp>
              <p:grpSp>
                <p:nvGrpSpPr>
                  <p:cNvPr id="754711" name="Group 30"/>
                  <p:cNvGrpSpPr>
                    <a:grpSpLocks noChangeAspect="1"/>
                  </p:cNvGrpSpPr>
                  <p:nvPr/>
                </p:nvGrpSpPr>
                <p:grpSpPr bwMode="auto">
                  <a:xfrm rot="5400000">
                    <a:off x="685" y="0"/>
                    <a:ext cx="56" cy="1429"/>
                    <a:chOff x="0" y="0"/>
                    <a:chExt cx="56" cy="1429"/>
                  </a:xfrm>
                </p:grpSpPr>
                <p:sp>
                  <p:nvSpPr>
                    <p:cNvPr id="754712" name="AutoShape 31"/>
                    <p:cNvSpPr>
                      <a:spLocks noChangeAspect="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sp>
                  <p:nvSpPr>
                    <p:cNvPr id="754713" name="AutoShape 32"/>
                    <p:cNvSpPr>
                      <a:spLocks noChangeAspect="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grpSp>
            </p:grpSp>
            <p:grpSp>
              <p:nvGrpSpPr>
                <p:cNvPr id="754703" name="Group 33"/>
                <p:cNvGrpSpPr>
                  <a:grpSpLocks noChangeAspect="1"/>
                </p:cNvGrpSpPr>
                <p:nvPr/>
              </p:nvGrpSpPr>
              <p:grpSpPr bwMode="auto">
                <a:xfrm rot="2700000">
                  <a:off x="-3" y="3"/>
                  <a:ext cx="2208" cy="2202"/>
                  <a:chOff x="0" y="0"/>
                  <a:chExt cx="1429" cy="1429"/>
                </a:xfrm>
              </p:grpSpPr>
              <p:grpSp>
                <p:nvGrpSpPr>
                  <p:cNvPr id="754704" name="Group 34"/>
                  <p:cNvGrpSpPr>
                    <a:grpSpLocks noChangeAspect="1"/>
                  </p:cNvGrpSpPr>
                  <p:nvPr/>
                </p:nvGrpSpPr>
                <p:grpSpPr bwMode="auto">
                  <a:xfrm>
                    <a:off x="686" y="0"/>
                    <a:ext cx="56" cy="1429"/>
                    <a:chOff x="0" y="0"/>
                    <a:chExt cx="56" cy="1429"/>
                  </a:xfrm>
                </p:grpSpPr>
                <p:sp>
                  <p:nvSpPr>
                    <p:cNvPr id="754708" name="AutoShape 35"/>
                    <p:cNvSpPr>
                      <a:spLocks noChangeAspect="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sp>
                  <p:nvSpPr>
                    <p:cNvPr id="754709" name="AutoShape 36"/>
                    <p:cNvSpPr>
                      <a:spLocks noChangeAspect="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grpSp>
              <p:grpSp>
                <p:nvGrpSpPr>
                  <p:cNvPr id="754705" name="Group 37"/>
                  <p:cNvGrpSpPr>
                    <a:grpSpLocks noChangeAspect="1"/>
                  </p:cNvGrpSpPr>
                  <p:nvPr/>
                </p:nvGrpSpPr>
                <p:grpSpPr bwMode="auto">
                  <a:xfrm rot="5400000">
                    <a:off x="685" y="0"/>
                    <a:ext cx="56" cy="1429"/>
                    <a:chOff x="0" y="0"/>
                    <a:chExt cx="56" cy="1429"/>
                  </a:xfrm>
                </p:grpSpPr>
                <p:sp>
                  <p:nvSpPr>
                    <p:cNvPr id="754706" name="AutoShape 38"/>
                    <p:cNvSpPr>
                      <a:spLocks noChangeAspect="1"/>
                    </p:cNvSpPr>
                    <p:nvPr/>
                  </p:nvSpPr>
                  <p:spPr bwMode="auto">
                    <a:xfrm>
                      <a:off x="0" y="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sp>
                  <p:nvSpPr>
                    <p:cNvPr id="754707" name="AutoShape 39"/>
                    <p:cNvSpPr>
                      <a:spLocks noChangeAspect="1"/>
                    </p:cNvSpPr>
                    <p:nvPr/>
                  </p:nvSpPr>
                  <p:spPr bwMode="auto">
                    <a:xfrm flipV="1">
                      <a:off x="0" y="714"/>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zh-CN">
                        <a:latin typeface="Calibri" panose="020F0502020204030204" pitchFamily="34" charset="0"/>
                      </a:endParaRPr>
                    </a:p>
                  </p:txBody>
                </p:sp>
              </p:grpSp>
            </p:grpSp>
          </p:grpSp>
        </p:grpSp>
      </p:grpSp>
      <p:sp>
        <p:nvSpPr>
          <p:cNvPr id="754697" name="灯片编号占位符 1"/>
          <p:cNvSpPr>
            <a:spLocks noGrp="1"/>
          </p:cNvSpPr>
          <p:nvPr>
            <p:ph type="sldNum" sz="quarter" idx="12"/>
          </p:nvPr>
        </p:nvSpPr>
        <p:spPr>
          <a:noFill/>
        </p:spPr>
        <p:txBody>
          <a:bodyPr/>
          <a:lstStyle/>
          <a:p>
            <a:fld id="{C83D39E4-C480-4609-A7D2-E167B574C28F}"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8167"/>
                                        </p:tgtEl>
                                        <p:attrNameLst>
                                          <p:attrName>style.visibility</p:attrName>
                                        </p:attrNameLst>
                                      </p:cBhvr>
                                      <p:to>
                                        <p:strVal val="visible"/>
                                      </p:to>
                                    </p:set>
                                    <p:animEffect transition="in" filter="fade">
                                      <p:cBhvr>
                                        <p:cTn id="7" dur="500"/>
                                        <p:tgtEl>
                                          <p:spTgt spid="348167"/>
                                        </p:tgtEl>
                                      </p:cBhvr>
                                    </p:animEffect>
                                  </p:childTnLst>
                                </p:cTn>
                              </p:par>
                              <p:par>
                                <p:cTn id="8" presetID="22" presetClass="entr" presetSubtype="2" fill="hold" nodeType="withEffect">
                                  <p:stCondLst>
                                    <p:cond delay="0"/>
                                  </p:stCondLst>
                                  <p:childTnLst>
                                    <p:set>
                                      <p:cBhvr>
                                        <p:cTn id="9" dur="1" fill="hold">
                                          <p:stCondLst>
                                            <p:cond delay="0"/>
                                          </p:stCondLst>
                                        </p:cTn>
                                        <p:tgtEl>
                                          <p:spTgt spid="348166"/>
                                        </p:tgtEl>
                                        <p:attrNameLst>
                                          <p:attrName>style.visibility</p:attrName>
                                        </p:attrNameLst>
                                      </p:cBhvr>
                                      <p:to>
                                        <p:strVal val="visible"/>
                                      </p:to>
                                    </p:set>
                                    <p:animEffect transition="in" filter="wipe(right)">
                                      <p:cBhvr>
                                        <p:cTn id="10" dur="1750"/>
                                        <p:tgtEl>
                                          <p:spTgt spid="34816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48165"/>
                                        </p:tgtEl>
                                        <p:attrNameLst>
                                          <p:attrName>style.visibility</p:attrName>
                                        </p:attrNameLst>
                                      </p:cBhvr>
                                      <p:to>
                                        <p:strVal val="visible"/>
                                      </p:to>
                                    </p:set>
                                    <p:anim calcmode="lin" valueType="num">
                                      <p:cBhvr>
                                        <p:cTn id="14" dur="1250" fill="hold"/>
                                        <p:tgtEl>
                                          <p:spTgt spid="348165"/>
                                        </p:tgtEl>
                                        <p:attrNameLst>
                                          <p:attrName>ppt_w</p:attrName>
                                        </p:attrNameLst>
                                      </p:cBhvr>
                                      <p:tavLst>
                                        <p:tav tm="0">
                                          <p:val>
                                            <p:fltVal val="0"/>
                                          </p:val>
                                        </p:tav>
                                        <p:tav tm="100000">
                                          <p:val>
                                            <p:strVal val="#ppt_w"/>
                                          </p:val>
                                        </p:tav>
                                      </p:tavLst>
                                    </p:anim>
                                    <p:anim calcmode="lin" valueType="num">
                                      <p:cBhvr>
                                        <p:cTn id="15" dur="1250" fill="hold"/>
                                        <p:tgtEl>
                                          <p:spTgt spid="348165"/>
                                        </p:tgtEl>
                                        <p:attrNameLst>
                                          <p:attrName>ppt_h</p:attrName>
                                        </p:attrNameLst>
                                      </p:cBhvr>
                                      <p:tavLst>
                                        <p:tav tm="0">
                                          <p:val>
                                            <p:fltVal val="0"/>
                                          </p:val>
                                        </p:tav>
                                        <p:tav tm="100000">
                                          <p:val>
                                            <p:strVal val="#ppt_h"/>
                                          </p:val>
                                        </p:tav>
                                      </p:tavLst>
                                    </p:anim>
                                    <p:animEffect transition="in" filter="fade">
                                      <p:cBhvr>
                                        <p:cTn id="16" dur="1250"/>
                                        <p:tgtEl>
                                          <p:spTgt spid="348165"/>
                                        </p:tgtEl>
                                      </p:cBhvr>
                                    </p:animEffect>
                                  </p:childTnLst>
                                </p:cTn>
                              </p:par>
                            </p:childTnLst>
                          </p:cTn>
                        </p:par>
                        <p:par>
                          <p:cTn id="17" fill="hold">
                            <p:stCondLst>
                              <p:cond delay="2000"/>
                            </p:stCondLst>
                            <p:childTnLst>
                              <p:par>
                                <p:cTn id="18" presetID="31" presetClass="entr" presetSubtype="0" fill="hold" grpId="0" nodeType="afterEffect">
                                  <p:stCondLst>
                                    <p:cond delay="0"/>
                                  </p:stCondLst>
                                  <p:iterate type="lt">
                                    <p:tmPct val="5000"/>
                                  </p:iterate>
                                  <p:childTnLst>
                                    <p:set>
                                      <p:cBhvr>
                                        <p:cTn id="19" dur="1" fill="hold">
                                          <p:stCondLst>
                                            <p:cond delay="0"/>
                                          </p:stCondLst>
                                        </p:cTn>
                                        <p:tgtEl>
                                          <p:spTgt spid="348168"/>
                                        </p:tgtEl>
                                        <p:attrNameLst>
                                          <p:attrName>style.visibility</p:attrName>
                                        </p:attrNameLst>
                                      </p:cBhvr>
                                      <p:to>
                                        <p:strVal val="visible"/>
                                      </p:to>
                                    </p:set>
                                    <p:anim calcmode="lin" valueType="num">
                                      <p:cBhvr>
                                        <p:cTn id="20" dur="1000" fill="hold"/>
                                        <p:tgtEl>
                                          <p:spTgt spid="348168"/>
                                        </p:tgtEl>
                                        <p:attrNameLst>
                                          <p:attrName>ppt_w</p:attrName>
                                        </p:attrNameLst>
                                      </p:cBhvr>
                                      <p:tavLst>
                                        <p:tav tm="0">
                                          <p:val>
                                            <p:fltVal val="0"/>
                                          </p:val>
                                        </p:tav>
                                        <p:tav tm="100000">
                                          <p:val>
                                            <p:strVal val="#ppt_w"/>
                                          </p:val>
                                        </p:tav>
                                      </p:tavLst>
                                    </p:anim>
                                    <p:anim calcmode="lin" valueType="num">
                                      <p:cBhvr>
                                        <p:cTn id="21" dur="1000" fill="hold"/>
                                        <p:tgtEl>
                                          <p:spTgt spid="348168"/>
                                        </p:tgtEl>
                                        <p:attrNameLst>
                                          <p:attrName>ppt_h</p:attrName>
                                        </p:attrNameLst>
                                      </p:cBhvr>
                                      <p:tavLst>
                                        <p:tav tm="0">
                                          <p:val>
                                            <p:fltVal val="0"/>
                                          </p:val>
                                        </p:tav>
                                        <p:tav tm="100000">
                                          <p:val>
                                            <p:strVal val="#ppt_h"/>
                                          </p:val>
                                        </p:tav>
                                      </p:tavLst>
                                    </p:anim>
                                    <p:anim calcmode="lin" valueType="num">
                                      <p:cBhvr>
                                        <p:cTn id="22" dur="1000" fill="hold"/>
                                        <p:tgtEl>
                                          <p:spTgt spid="348168"/>
                                        </p:tgtEl>
                                        <p:attrNameLst>
                                          <p:attrName>style.rotation</p:attrName>
                                        </p:attrNameLst>
                                      </p:cBhvr>
                                      <p:tavLst>
                                        <p:tav tm="0">
                                          <p:val>
                                            <p:fltVal val="90"/>
                                          </p:val>
                                        </p:tav>
                                        <p:tav tm="100000">
                                          <p:val>
                                            <p:fltVal val="0"/>
                                          </p:val>
                                        </p:tav>
                                      </p:tavLst>
                                    </p:anim>
                                    <p:animEffect transition="in" filter="fade">
                                      <p:cBhvr>
                                        <p:cTn id="23" dur="1000"/>
                                        <p:tgtEl>
                                          <p:spTgt spid="348168"/>
                                        </p:tgtEl>
                                      </p:cBhvr>
                                    </p:animEffect>
                                  </p:childTnLst>
                                </p:cTn>
                              </p:par>
                            </p:childTnLst>
                          </p:cTn>
                        </p:par>
                        <p:par>
                          <p:cTn id="24" fill="hold">
                            <p:stCondLst>
                              <p:cond delay="4400"/>
                            </p:stCondLst>
                            <p:childTnLst>
                              <p:par>
                                <p:cTn id="25" presetID="10" presetClass="entr" presetSubtype="0" fill="hold" nodeType="afterEffect">
                                  <p:stCondLst>
                                    <p:cond delay="0"/>
                                  </p:stCondLst>
                                  <p:childTnLst>
                                    <p:set>
                                      <p:cBhvr>
                                        <p:cTn id="26" dur="1" fill="hold">
                                          <p:stCondLst>
                                            <p:cond delay="0"/>
                                          </p:stCondLst>
                                        </p:cTn>
                                        <p:tgtEl>
                                          <p:spTgt spid="348164"/>
                                        </p:tgtEl>
                                        <p:attrNameLst>
                                          <p:attrName>style.visibility</p:attrName>
                                        </p:attrNameLst>
                                      </p:cBhvr>
                                      <p:to>
                                        <p:strVal val="visible"/>
                                      </p:to>
                                    </p:set>
                                    <p:anim calcmode="lin" valueType="num">
                                      <p:cBhvr>
                                        <p:cTn id="27" dur="500" fill="hold"/>
                                        <p:tgtEl>
                                          <p:spTgt spid="348164"/>
                                        </p:tgtEl>
                                        <p:attrNameLst>
                                          <p:attrName>ppt_w</p:attrName>
                                        </p:attrNameLst>
                                      </p:cBhvr>
                                      <p:tavLst>
                                        <p:tav tm="0">
                                          <p:val>
                                            <p:fltVal val="0"/>
                                          </p:val>
                                        </p:tav>
                                        <p:tav tm="100000">
                                          <p:val>
                                            <p:strVal val="#ppt_w"/>
                                          </p:val>
                                        </p:tav>
                                      </p:tavLst>
                                    </p:anim>
                                    <p:anim calcmode="lin" valueType="num">
                                      <p:cBhvr>
                                        <p:cTn id="28" dur="500" fill="hold"/>
                                        <p:tgtEl>
                                          <p:spTgt spid="348164"/>
                                        </p:tgtEl>
                                        <p:attrNameLst>
                                          <p:attrName>ppt_h</p:attrName>
                                        </p:attrNameLst>
                                      </p:cBhvr>
                                      <p:tavLst>
                                        <p:tav tm="0">
                                          <p:val>
                                            <p:fltVal val="0"/>
                                          </p:val>
                                        </p:tav>
                                        <p:tav tm="100000">
                                          <p:val>
                                            <p:strVal val="#ppt_h"/>
                                          </p:val>
                                        </p:tav>
                                      </p:tavLst>
                                    </p:anim>
                                    <p:animEffect transition="in" filter="fade">
                                      <p:cBhvr>
                                        <p:cTn id="29" dur="500"/>
                                        <p:tgtEl>
                                          <p:spTgt spid="348164"/>
                                        </p:tgtEl>
                                      </p:cBhvr>
                                    </p:animEffect>
                                    <p:anim calcmode="lin" valueType="num">
                                      <p:cBhvr>
                                        <p:cTn id="30" dur="500" fill="hold"/>
                                        <p:tgtEl>
                                          <p:spTgt spid="348164"/>
                                        </p:tgtEl>
                                        <p:attrNameLst>
                                          <p:attrName>ppt_x</p:attrName>
                                        </p:attrNameLst>
                                      </p:cBhvr>
                                      <p:tavLst>
                                        <p:tav tm="0">
                                          <p:val>
                                            <p:fltVal val="0.5"/>
                                          </p:val>
                                        </p:tav>
                                        <p:tav tm="100000">
                                          <p:val>
                                            <p:strVal val="#ppt_x"/>
                                          </p:val>
                                        </p:tav>
                                      </p:tavLst>
                                    </p:anim>
                                    <p:anim calcmode="lin" valueType="num">
                                      <p:cBhvr>
                                        <p:cTn id="31" dur="500" fill="hold"/>
                                        <p:tgtEl>
                                          <p:spTgt spid="348164"/>
                                        </p:tgtEl>
                                        <p:attrNameLst>
                                          <p:attrName>ppt_y</p:attrName>
                                        </p:attrNameLst>
                                      </p:cBhvr>
                                      <p:tavLst>
                                        <p:tav tm="0">
                                          <p:val>
                                            <p:fltVal val="0.5"/>
                                          </p:val>
                                        </p:tav>
                                        <p:tav tm="100000">
                                          <p:val>
                                            <p:strVal val="#ppt_y"/>
                                          </p:val>
                                        </p:tav>
                                      </p:tavLst>
                                    </p:anim>
                                  </p:childTnLst>
                                </p:cTn>
                              </p:par>
                            </p:childTnLst>
                          </p:cTn>
                        </p:par>
                        <p:par>
                          <p:cTn id="32" fill="hold">
                            <p:stCondLst>
                              <p:cond delay="4900"/>
                            </p:stCondLst>
                            <p:childTnLst>
                              <p:par>
                                <p:cTn id="33" presetID="6" presetClass="emph" presetSubtype="0" fill="hold" nodeType="afterEffect">
                                  <p:stCondLst>
                                    <p:cond delay="0"/>
                                  </p:stCondLst>
                                  <p:childTnLst>
                                    <p:animScale>
                                      <p:cBhvr>
                                        <p:cTn id="34" dur="2750" fill="hold"/>
                                        <p:tgtEl>
                                          <p:spTgt spid="348169"/>
                                        </p:tgtEl>
                                      </p:cBhvr>
                                      <p:by x="125000" y="125000"/>
                                    </p:animScale>
                                  </p:childTnLst>
                                </p:cTn>
                              </p:par>
                              <p:par>
                                <p:cTn id="35" presetID="42" presetClass="path" presetSubtype="0" accel="50000" decel="50000" fill="hold" nodeType="withEffect">
                                  <p:stCondLst>
                                    <p:cond delay="250"/>
                                  </p:stCondLst>
                                  <p:childTnLst>
                                    <p:animMotion origin="layout" path="M -4.44444E-6 -1.11111E-6 L 1.24462 -0.02944 " pathEditMode="relative" rAng="0" ptsTypes="AA">
                                      <p:cBhvr>
                                        <p:cTn id="36" dur="3250" fill="hold"/>
                                        <p:tgtEl>
                                          <p:spTgt spid="348169"/>
                                        </p:tgtEl>
                                        <p:attrNameLst>
                                          <p:attrName>ppt_x</p:attrName>
                                          <p:attrName>ppt_y</p:attrName>
                                        </p:attrNameLst>
                                      </p:cBhvr>
                                      <p:rCtr x="622220000" y="-14710000"/>
                                    </p:animMotion>
                                  </p:childTnLst>
                                </p:cTn>
                              </p:par>
                              <p:par>
                                <p:cTn id="37" presetID="8" presetClass="emph" presetSubtype="0" repeatCount="3000" fill="hold" nodeType="withEffect">
                                  <p:stCondLst>
                                    <p:cond delay="500"/>
                                  </p:stCondLst>
                                  <p:childTnLst>
                                    <p:animRot by="21600000">
                                      <p:cBhvr>
                                        <p:cTn id="38" dur="1500" fill="hold"/>
                                        <p:tgtEl>
                                          <p:spTgt spid="348169"/>
                                        </p:tgtEl>
                                        <p:attrNameLst>
                                          <p:attrName>r</p:attrName>
                                        </p:attrNameLst>
                                      </p:cBhvr>
                                    </p:animRot>
                                  </p:childTnLst>
                                </p:cTn>
                              </p:par>
                              <p:par>
                                <p:cTn id="39" presetID="10" presetClass="exit" presetSubtype="0" fill="hold" nodeType="withEffect">
                                  <p:stCondLst>
                                    <p:cond delay="4250"/>
                                  </p:stCondLst>
                                  <p:childTnLst>
                                    <p:animEffect transition="out" filter="fade">
                                      <p:cBhvr>
                                        <p:cTn id="40" dur="500"/>
                                        <p:tgtEl>
                                          <p:spTgt spid="348169"/>
                                        </p:tgtEl>
                                      </p:cBhvr>
                                    </p:animEffect>
                                    <p:set>
                                      <p:cBhvr>
                                        <p:cTn id="41" dur="1" fill="hold">
                                          <p:stCondLst>
                                            <p:cond delay="499"/>
                                          </p:stCondLst>
                                        </p:cTn>
                                        <p:tgtEl>
                                          <p:spTgt spid="3481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529" name="图片 24580" descr="MAIN201710251251194758015071313"/>
          <p:cNvPicPr>
            <a:picLocks noChangeAspect="1"/>
          </p:cNvPicPr>
          <p:nvPr/>
        </p:nvPicPr>
        <p:blipFill>
          <a:blip r:embed="rId1"/>
          <a:srcRect/>
          <a:stretch>
            <a:fillRect/>
          </a:stretch>
        </p:blipFill>
        <p:spPr bwMode="auto">
          <a:xfrm>
            <a:off x="386715" y="1393190"/>
            <a:ext cx="8369935" cy="4618990"/>
          </a:xfrm>
          <a:prstGeom prst="rect">
            <a:avLst/>
          </a:prstGeom>
          <a:noFill/>
          <a:ln w="9525">
            <a:noFill/>
            <a:miter lim="800000"/>
            <a:headEnd/>
            <a:tailEnd/>
          </a:ln>
        </p:spPr>
      </p:pic>
      <p:sp>
        <p:nvSpPr>
          <p:cNvPr id="24582" name="矩形 24581"/>
          <p:cNvSpPr/>
          <p:nvPr/>
        </p:nvSpPr>
        <p:spPr>
          <a:xfrm>
            <a:off x="2916238" y="371475"/>
            <a:ext cx="4264025" cy="579438"/>
          </a:xfrm>
          <a:prstGeom prst="rect">
            <a:avLst/>
          </a:prstGeom>
          <a:noFill/>
          <a:ln w="9525">
            <a:noFill/>
          </a:ln>
          <a:effectLst>
            <a:prstShdw prst="shdw12" dir="16200000">
              <a:schemeClr val="bg2">
                <a:alpha val="50000"/>
              </a:schemeClr>
            </a:prstShdw>
          </a:effectLst>
        </p:spPr>
        <p:txBody>
          <a:bodyPr wrap="none">
            <a:spAutoFit/>
          </a:bodyPr>
          <a:lstStyle/>
          <a:p>
            <a:pPr>
              <a:defRPr/>
            </a:pPr>
            <a:r>
              <a:rPr lang="zh-CN" altLang="en-US" sz="3200" b="1" noProof="1">
                <a:solidFill>
                  <a:srgbClr val="FF0000"/>
                </a:solidFill>
                <a:effectLst>
                  <a:outerShdw blurRad="38100" dist="38100" dir="2700000">
                    <a:srgbClr val="000000"/>
                  </a:outerShdw>
                </a:effectLst>
                <a:latin typeface="Arial" panose="020B0604020202020204" pitchFamily="34" charset="0"/>
                <a:ea typeface="宋体" panose="02010600030101010101" pitchFamily="2" charset="-122"/>
              </a:rPr>
              <a:t>十九届中央政治局常委</a:t>
            </a:r>
            <a:endParaRPr lang="zh-CN" altLang="en-US" sz="3200" b="1" noProof="1">
              <a:solidFill>
                <a:srgbClr val="FF0000"/>
              </a:solidFill>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662531" name="灯片编号占位符 1"/>
          <p:cNvSpPr>
            <a:spLocks noGrp="1"/>
          </p:cNvSpPr>
          <p:nvPr>
            <p:ph type="sldNum" sz="quarter" idx="12"/>
          </p:nvPr>
        </p:nvSpPr>
        <p:spPr>
          <a:noFill/>
        </p:spPr>
        <p:txBody>
          <a:bodyPr/>
          <a:lstStyle/>
          <a:p>
            <a:fld id="{51658D12-9699-4264-845A-C8E3705BA5FC}"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4577" name="图片 23556" descr="1121630313_15048413990521n"/>
          <p:cNvPicPr>
            <a:picLocks noChangeAspect="1"/>
          </p:cNvPicPr>
          <p:nvPr/>
        </p:nvPicPr>
        <p:blipFill>
          <a:blip r:embed="rId1"/>
          <a:srcRect/>
          <a:stretch>
            <a:fillRect/>
          </a:stretch>
        </p:blipFill>
        <p:spPr bwMode="auto">
          <a:xfrm>
            <a:off x="300038" y="1557338"/>
            <a:ext cx="5040312" cy="3743325"/>
          </a:xfrm>
          <a:prstGeom prst="rect">
            <a:avLst/>
          </a:prstGeom>
          <a:noFill/>
          <a:ln w="9525">
            <a:noFill/>
            <a:miter lim="800000"/>
            <a:headEnd/>
            <a:tailEnd/>
          </a:ln>
        </p:spPr>
      </p:pic>
      <p:sp>
        <p:nvSpPr>
          <p:cNvPr id="664578" name="矩形 23557"/>
          <p:cNvSpPr>
            <a:spLocks noChangeArrowheads="1"/>
          </p:cNvSpPr>
          <p:nvPr/>
        </p:nvSpPr>
        <p:spPr bwMode="auto">
          <a:xfrm>
            <a:off x="5784850" y="2706688"/>
            <a:ext cx="2736850" cy="2062162"/>
          </a:xfrm>
          <a:prstGeom prst="rect">
            <a:avLst/>
          </a:prstGeom>
          <a:noFill/>
          <a:ln w="9525">
            <a:noFill/>
            <a:miter lim="800000"/>
          </a:ln>
          <a:effectLst>
            <a:prstShdw prst="shdw12">
              <a:schemeClr val="bg2">
                <a:alpha val="50000"/>
              </a:schemeClr>
            </a:prstShdw>
          </a:effectLst>
        </p:spPr>
        <p:txBody>
          <a:bodyPr>
            <a:spAutoFit/>
          </a:bodyPr>
          <a:lstStyle/>
          <a:p>
            <a:r>
              <a:rPr lang="en-US" altLang="zh-CN" sz="3200" b="1"/>
              <a:t>64</a:t>
            </a:r>
            <a:r>
              <a:rPr lang="zh-CN" altLang="en-US" sz="3200" b="1"/>
              <a:t>岁</a:t>
            </a:r>
            <a:endParaRPr lang="zh-CN" altLang="en-US" sz="3200" b="1"/>
          </a:p>
          <a:p>
            <a:r>
              <a:rPr lang="en-US" altLang="zh-CN" sz="3200" b="1"/>
              <a:t>3.5</a:t>
            </a:r>
            <a:r>
              <a:rPr lang="zh-CN" altLang="en-US" sz="3200" b="1"/>
              <a:t>小时</a:t>
            </a:r>
            <a:endParaRPr lang="zh-CN" altLang="en-US" sz="3200" b="1"/>
          </a:p>
          <a:p>
            <a:r>
              <a:rPr lang="en-US" altLang="zh-CN" sz="3200" b="1"/>
              <a:t>32835</a:t>
            </a:r>
            <a:r>
              <a:rPr lang="zh-CN" altLang="en-US" sz="3200" b="1"/>
              <a:t>字</a:t>
            </a:r>
            <a:endParaRPr lang="zh-CN" altLang="en-US" sz="3200" b="1"/>
          </a:p>
          <a:p>
            <a:endParaRPr lang="zh-CN" altLang="en-US" sz="3200" b="1"/>
          </a:p>
        </p:txBody>
      </p:sp>
      <p:sp>
        <p:nvSpPr>
          <p:cNvPr id="664579" name="灯片编号占位符 1"/>
          <p:cNvSpPr>
            <a:spLocks noGrp="1"/>
          </p:cNvSpPr>
          <p:nvPr>
            <p:ph type="sldNum" sz="quarter" idx="12"/>
          </p:nvPr>
        </p:nvSpPr>
        <p:spPr>
          <a:noFill/>
        </p:spPr>
        <p:txBody>
          <a:bodyPr/>
          <a:lstStyle/>
          <a:p>
            <a:fld id="{40DFEEF3-0269-4371-9465-D451837AE928}" type="slidenum">
              <a:rPr altLang="en-US" smtClean="0">
                <a:ea typeface="宋体" panose="02010600030101010101" pitchFamily="2" charset="-122"/>
              </a:rPr>
            </a:fld>
            <a:endParaRPr lang="zh-CN" altLang="en-US" smtClean="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标题 307201"/>
          <p:cNvSpPr>
            <a:spLocks noGrp="1"/>
          </p:cNvSpPr>
          <p:nvPr>
            <p:ph type="title"/>
          </p:nvPr>
        </p:nvSpPr>
        <p:spPr>
          <a:xfrm>
            <a:off x="2503488" y="147638"/>
            <a:ext cx="4608512" cy="850900"/>
          </a:xfrm>
        </p:spPr>
        <p:txBody>
          <a:bodyPr/>
          <a:lstStyle/>
          <a:p>
            <a:pPr>
              <a:defRPr/>
            </a:pPr>
            <a:r>
              <a:rPr lang="zh-CN" altLang="en-US" noProof="1">
                <a:solidFill>
                  <a:srgbClr val="FF0000"/>
                </a:solidFill>
              </a:rPr>
              <a:t>提纲</a:t>
            </a:r>
            <a:endParaRPr lang="zh-CN" altLang="en-US" noProof="1">
              <a:solidFill>
                <a:srgbClr val="FF0000"/>
              </a:solidFill>
            </a:endParaRPr>
          </a:p>
        </p:txBody>
      </p:sp>
      <p:sp>
        <p:nvSpPr>
          <p:cNvPr id="307203" name="文本占位符 307202"/>
          <p:cNvSpPr>
            <a:spLocks noGrp="1"/>
          </p:cNvSpPr>
          <p:nvPr>
            <p:ph idx="1"/>
          </p:nvPr>
        </p:nvSpPr>
        <p:spPr>
          <a:xfrm>
            <a:off x="457200" y="1868488"/>
            <a:ext cx="8229600" cy="3992562"/>
          </a:xfrm>
        </p:spPr>
        <p:txBody>
          <a:bodyPr/>
          <a:lstStyle/>
          <a:p>
            <a:pPr lvl="3">
              <a:buFont typeface="Arial" panose="020B0604020202020204" pitchFamily="34" charset="0"/>
              <a:buNone/>
              <a:defRPr/>
            </a:pPr>
            <a:r>
              <a:rPr lang="zh-CN" altLang="en-US" sz="4000" noProof="1"/>
              <a:t>一</a:t>
            </a:r>
            <a:r>
              <a:rPr lang="zh-CN" altLang="en-US" sz="4800" noProof="1"/>
              <a:t>、认识新时代</a:t>
            </a:r>
            <a:endParaRPr lang="zh-CN" altLang="en-US" sz="4800" noProof="1"/>
          </a:p>
          <a:p>
            <a:pPr lvl="3">
              <a:buFont typeface="Arial" panose="020B0604020202020204" pitchFamily="34" charset="0"/>
              <a:buNone/>
              <a:defRPr/>
            </a:pPr>
            <a:r>
              <a:rPr lang="zh-CN" altLang="en-US" sz="4800" noProof="1"/>
              <a:t>二、把握新思想</a:t>
            </a:r>
            <a:endParaRPr lang="zh-CN" altLang="en-US" sz="4800" noProof="1"/>
          </a:p>
          <a:p>
            <a:pPr lvl="3">
              <a:buFont typeface="Arial" panose="020B0604020202020204" pitchFamily="34" charset="0"/>
              <a:buNone/>
              <a:defRPr/>
            </a:pPr>
            <a:r>
              <a:rPr lang="zh-CN" altLang="en-US" sz="4800" noProof="1"/>
              <a:t>三、实施新战略</a:t>
            </a:r>
            <a:endParaRPr lang="zh-CN" altLang="en-US" sz="4800" noProof="1"/>
          </a:p>
          <a:p>
            <a:pPr lvl="3">
              <a:buFont typeface="Arial" panose="020B0604020202020204" pitchFamily="34" charset="0"/>
              <a:buNone/>
              <a:defRPr/>
            </a:pPr>
            <a:r>
              <a:rPr lang="zh-CN" altLang="en-US" sz="4800" noProof="1"/>
              <a:t>四</a:t>
            </a:r>
            <a:r>
              <a:rPr lang="zh-CN" altLang="en-US" sz="4800" dirty="0">
                <a:sym typeface="+mn-ea"/>
              </a:rPr>
              <a:t>、展现新作为</a:t>
            </a:r>
            <a:endParaRPr lang="zh-CN" altLang="en-US" sz="4800" dirty="0">
              <a:sym typeface="+mn-ea"/>
            </a:endParaRPr>
          </a:p>
        </p:txBody>
      </p:sp>
      <p:sp>
        <p:nvSpPr>
          <p:cNvPr id="666627" name="灯片编号占位符 1"/>
          <p:cNvSpPr>
            <a:spLocks noGrp="1"/>
          </p:cNvSpPr>
          <p:nvPr>
            <p:ph type="sldNum" sz="quarter" idx="12"/>
          </p:nvPr>
        </p:nvSpPr>
        <p:spPr>
          <a:noFill/>
        </p:spPr>
        <p:txBody>
          <a:bodyPr/>
          <a:lstStyle/>
          <a:p>
            <a:fld id="{4136B6CE-9443-47BE-A56E-AA647B954C1B}" type="slidenum">
              <a:rPr altLang="en-US" smtClean="0">
                <a:ea typeface="宋体" panose="02010600030101010101" pitchFamily="2" charset="-122"/>
              </a:rPr>
            </a:fld>
            <a:endParaRPr lang="zh-CN" altLang="zh-CN" smtClean="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203">
                                            <p:txEl>
                                              <p:pRg st="0" end="0"/>
                                            </p:txEl>
                                          </p:spTgt>
                                        </p:tgtEl>
                                        <p:attrNameLst>
                                          <p:attrName>style.visibility</p:attrName>
                                        </p:attrNameLst>
                                      </p:cBhvr>
                                      <p:to>
                                        <p:strVal val="visible"/>
                                      </p:to>
                                    </p:set>
                                    <p:animEffect transition="in" filter="blinds(horizontal)">
                                      <p:cBhvr>
                                        <p:cTn id="7" dur="500"/>
                                        <p:tgtEl>
                                          <p:spTgt spid="307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203">
                                            <p:txEl>
                                              <p:pRg st="1" end="1"/>
                                            </p:txEl>
                                          </p:spTgt>
                                        </p:tgtEl>
                                        <p:attrNameLst>
                                          <p:attrName>style.visibility</p:attrName>
                                        </p:attrNameLst>
                                      </p:cBhvr>
                                      <p:to>
                                        <p:strVal val="visible"/>
                                      </p:to>
                                    </p:set>
                                    <p:animEffect transition="in" filter="blinds(horizontal)">
                                      <p:cBhvr>
                                        <p:cTn id="12" dur="500"/>
                                        <p:tgtEl>
                                          <p:spTgt spid="307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203">
                                            <p:txEl>
                                              <p:pRg st="2" end="2"/>
                                            </p:txEl>
                                          </p:spTgt>
                                        </p:tgtEl>
                                        <p:attrNameLst>
                                          <p:attrName>style.visibility</p:attrName>
                                        </p:attrNameLst>
                                      </p:cBhvr>
                                      <p:to>
                                        <p:strVal val="visible"/>
                                      </p:to>
                                    </p:set>
                                    <p:animEffect transition="in" filter="blinds(horizontal)">
                                      <p:cBhvr>
                                        <p:cTn id="17" dur="500"/>
                                        <p:tgtEl>
                                          <p:spTgt spid="307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7203">
                                            <p:txEl>
                                              <p:pRg st="3" end="3"/>
                                            </p:txEl>
                                          </p:spTgt>
                                        </p:tgtEl>
                                        <p:attrNameLst>
                                          <p:attrName>style.visibility</p:attrName>
                                        </p:attrNameLst>
                                      </p:cBhvr>
                                      <p:to>
                                        <p:strVal val="visible"/>
                                      </p:to>
                                    </p:set>
                                    <p:animEffect transition="in" filter="blinds(horizontal)">
                                      <p:cBhvr>
                                        <p:cTn id="22" dur="500"/>
                                        <p:tgtEl>
                                          <p:spTgt spid="307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4" name="标题 75783"/>
          <p:cNvSpPr>
            <a:spLocks noGrp="1"/>
          </p:cNvSpPr>
          <p:nvPr>
            <p:ph type="ctrTitle"/>
          </p:nvPr>
        </p:nvSpPr>
        <p:spPr>
          <a:xfrm>
            <a:off x="685800" y="1701800"/>
            <a:ext cx="7772400" cy="1470025"/>
          </a:xfrm>
        </p:spPr>
        <p:txBody>
          <a:bodyPr anchor="ctr"/>
          <a:lstStyle/>
          <a:p>
            <a:pPr>
              <a:buSzPct val="100000"/>
              <a:defRPr/>
            </a:pPr>
            <a:r>
              <a:rPr lang="zh-CN" altLang="en-US" sz="5400" b="0" noProof="1">
                <a:solidFill>
                  <a:srgbClr val="FF0000"/>
                </a:solidFill>
              </a:rPr>
              <a:t>第一部分 认识新时代</a:t>
            </a:r>
            <a:endParaRPr lang="zh-CN" altLang="en-US" sz="5400" b="0" noProof="1">
              <a:solidFill>
                <a:srgbClr val="FF0000"/>
              </a:solidFill>
            </a:endParaRPr>
          </a:p>
        </p:txBody>
      </p:sp>
      <p:sp>
        <p:nvSpPr>
          <p:cNvPr id="75785" name="副标题 75784"/>
          <p:cNvSpPr>
            <a:spLocks noGrp="1"/>
          </p:cNvSpPr>
          <p:nvPr>
            <p:ph type="subTitle" idx="1"/>
          </p:nvPr>
        </p:nvSpPr>
        <p:spPr>
          <a:xfrm>
            <a:off x="1100138" y="3387725"/>
            <a:ext cx="7358062" cy="1752600"/>
          </a:xfrm>
        </p:spPr>
        <p:txBody>
          <a:bodyPr/>
          <a:lstStyle/>
          <a:p>
            <a:pPr>
              <a:buSzPct val="100000"/>
              <a:buFont typeface="Arial" panose="020B0604020202020204" pitchFamily="34" charset="0"/>
              <a:buNone/>
              <a:defRPr/>
            </a:pPr>
            <a:r>
              <a:rPr lang="en-US" altLang="zh-CN" sz="3200" noProof="1"/>
              <a:t>               </a:t>
            </a:r>
            <a:r>
              <a:rPr lang="zh-CN" altLang="en-US" sz="3200" noProof="1"/>
              <a:t>（一）进入新时代的科学依据</a:t>
            </a:r>
            <a:endParaRPr lang="zh-CN" altLang="en-US" sz="3200" noProof="1"/>
          </a:p>
          <a:p>
            <a:pPr>
              <a:buSzPct val="100000"/>
              <a:buFont typeface="Arial" panose="020B0604020202020204" pitchFamily="34" charset="0"/>
              <a:buNone/>
              <a:defRPr/>
            </a:pPr>
            <a:r>
              <a:rPr lang="zh-CN" altLang="en-US" sz="3200" noProof="1"/>
              <a:t>      （二）</a:t>
            </a:r>
            <a:r>
              <a:rPr lang="zh-CN" altLang="en-US" sz="3200" noProof="1">
                <a:sym typeface="+mn-ea"/>
              </a:rPr>
              <a:t>新时代的内涵实质</a:t>
            </a:r>
            <a:endParaRPr lang="zh-CN" altLang="en-US" sz="3200" noProof="1"/>
          </a:p>
          <a:p>
            <a:pPr>
              <a:buSzPct val="100000"/>
              <a:buFont typeface="Arial" panose="020B0604020202020204" pitchFamily="34" charset="0"/>
              <a:buNone/>
              <a:defRPr/>
            </a:pPr>
            <a:endParaRPr lang="zh-CN" altLang="en-US" sz="3200" noProof="1"/>
          </a:p>
          <a:p>
            <a:pPr>
              <a:buSzPct val="100000"/>
              <a:buFont typeface="Arial" panose="020B0604020202020204" pitchFamily="34" charset="0"/>
              <a:buNone/>
              <a:defRPr/>
            </a:pPr>
            <a:endParaRPr lang="zh-CN" altLang="en-US" sz="3200"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85">
                                            <p:txEl>
                                              <p:pRg st="0" end="0"/>
                                            </p:txEl>
                                          </p:spTgt>
                                        </p:tgtEl>
                                        <p:attrNameLst>
                                          <p:attrName>style.visibility</p:attrName>
                                        </p:attrNameLst>
                                      </p:cBhvr>
                                      <p:to>
                                        <p:strVal val="visible"/>
                                      </p:to>
                                    </p:set>
                                    <p:animEffect transition="in" filter="blinds(horizontal)">
                                      <p:cBhvr>
                                        <p:cTn id="7" dur="500"/>
                                        <p:tgtEl>
                                          <p:spTgt spid="75785">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5785">
                                            <p:txEl>
                                              <p:pRg st="1" end="1"/>
                                            </p:txEl>
                                          </p:spTgt>
                                        </p:tgtEl>
                                        <p:attrNameLst>
                                          <p:attrName>style.visibility</p:attrName>
                                        </p:attrNameLst>
                                      </p:cBhvr>
                                      <p:to>
                                        <p:strVal val="visible"/>
                                      </p:to>
                                    </p:set>
                                    <p:animEffect transition="in" filter="blinds(horizontal)">
                                      <p:cBhvr>
                                        <p:cTn id="11" dur="500"/>
                                        <p:tgtEl>
                                          <p:spTgt spid="757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标题 76801"/>
          <p:cNvSpPr>
            <a:spLocks noGrp="1"/>
          </p:cNvSpPr>
          <p:nvPr>
            <p:ph type="title"/>
          </p:nvPr>
        </p:nvSpPr>
        <p:spPr>
          <a:xfrm>
            <a:off x="-290513" y="1150938"/>
            <a:ext cx="6202363" cy="850900"/>
          </a:xfrm>
        </p:spPr>
        <p:txBody>
          <a:bodyPr/>
          <a:lstStyle/>
          <a:p>
            <a:pPr marL="457200" indent="-457200">
              <a:buFont typeface="Wingdings" panose="05000000000000000000" charset="0"/>
              <a:buChar char=""/>
              <a:defRPr/>
            </a:pPr>
            <a:r>
              <a:rPr lang="zh-CN" altLang="en-US" sz="2800" noProof="1"/>
              <a:t>进入新时代的基础</a:t>
            </a:r>
            <a:endParaRPr lang="zh-CN" altLang="en-US" sz="2800" noProof="1"/>
          </a:p>
        </p:txBody>
      </p:sp>
      <p:sp>
        <p:nvSpPr>
          <p:cNvPr id="76803" name="文本占位符 76802"/>
          <p:cNvSpPr>
            <a:spLocks noGrp="1"/>
          </p:cNvSpPr>
          <p:nvPr>
            <p:ph idx="1"/>
          </p:nvPr>
        </p:nvSpPr>
        <p:spPr>
          <a:xfrm>
            <a:off x="457200" y="1811338"/>
            <a:ext cx="8229600" cy="4641850"/>
          </a:xfrm>
        </p:spPr>
        <p:txBody>
          <a:bodyPr/>
          <a:lstStyle/>
          <a:p>
            <a:pPr>
              <a:lnSpc>
                <a:spcPct val="80000"/>
              </a:lnSpc>
              <a:buFont typeface="Arial" panose="020B0604020202020204" pitchFamily="34" charset="0"/>
              <a:buChar char="•"/>
              <a:defRPr/>
            </a:pPr>
            <a:r>
              <a:rPr lang="zh-CN" altLang="en-US" sz="2800" noProof="1"/>
              <a:t>十九大报告指出：十八大以来的五年，是党和国家发展进程中</a:t>
            </a:r>
            <a:r>
              <a:rPr lang="zh-CN" altLang="en-US" sz="2800" u="sng" noProof="1">
                <a:solidFill>
                  <a:srgbClr val="FF0000"/>
                </a:solidFill>
                <a:effectLst>
                  <a:outerShdw blurRad="38100" dist="38100" dir="2700000">
                    <a:srgbClr val="000000"/>
                  </a:outerShdw>
                </a:effectLst>
              </a:rPr>
              <a:t>极</a:t>
            </a:r>
            <a:r>
              <a:rPr lang="zh-CN" altLang="en-US" sz="2800" noProof="1"/>
              <a:t>不平凡的五年。</a:t>
            </a:r>
            <a:endParaRPr lang="zh-CN" altLang="en-US" sz="2800" noProof="1"/>
          </a:p>
          <a:p>
            <a:pPr lvl="1">
              <a:lnSpc>
                <a:spcPct val="80000"/>
              </a:lnSpc>
              <a:buFont typeface="Arial" panose="020B0604020202020204" pitchFamily="34" charset="0"/>
              <a:buNone/>
              <a:defRPr/>
            </a:pPr>
            <a:r>
              <a:rPr lang="en-US" altLang="zh-CN" sz="2400" noProof="1">
                <a:solidFill>
                  <a:srgbClr val="FF0000"/>
                </a:solidFill>
                <a:latin typeface="仿宋_GB2312" pitchFamily="49" charset="-122"/>
              </a:rPr>
              <a:t>①</a:t>
            </a:r>
            <a:r>
              <a:rPr lang="zh-CN" altLang="en-US" sz="2400" noProof="1">
                <a:solidFill>
                  <a:srgbClr val="FF0000"/>
                </a:solidFill>
                <a:latin typeface="仿宋_GB2312" pitchFamily="49" charset="-122"/>
              </a:rPr>
              <a:t>面对世界经济复苏乏力</a:t>
            </a:r>
            <a:endParaRPr lang="zh-CN" altLang="en-US" sz="2400" noProof="1">
              <a:solidFill>
                <a:srgbClr val="FF0000"/>
              </a:solidFill>
              <a:latin typeface="仿宋_GB2312" pitchFamily="49" charset="-122"/>
            </a:endParaRPr>
          </a:p>
          <a:p>
            <a:pPr lvl="1">
              <a:lnSpc>
                <a:spcPct val="80000"/>
              </a:lnSpc>
              <a:buFont typeface="Arial" panose="020B0604020202020204" pitchFamily="34" charset="0"/>
              <a:buNone/>
              <a:defRPr/>
            </a:pPr>
            <a:r>
              <a:rPr lang="en-US" altLang="zh-CN" sz="2400" noProof="1">
                <a:solidFill>
                  <a:srgbClr val="FF0000"/>
                </a:solidFill>
                <a:latin typeface="仿宋_GB2312" pitchFamily="49" charset="-122"/>
              </a:rPr>
              <a:t>②</a:t>
            </a:r>
            <a:r>
              <a:rPr lang="zh-CN" altLang="en-US" sz="2400" noProof="1">
                <a:solidFill>
                  <a:srgbClr val="FF0000"/>
                </a:solidFill>
                <a:latin typeface="仿宋_GB2312" pitchFamily="49" charset="-122"/>
              </a:rPr>
              <a:t>局部冲突和动荡频发</a:t>
            </a:r>
            <a:endParaRPr lang="zh-CN" altLang="en-US" sz="2400" noProof="1">
              <a:solidFill>
                <a:srgbClr val="FF0000"/>
              </a:solidFill>
              <a:latin typeface="仿宋_GB2312" pitchFamily="49" charset="-122"/>
            </a:endParaRPr>
          </a:p>
          <a:p>
            <a:pPr lvl="1">
              <a:lnSpc>
                <a:spcPct val="80000"/>
              </a:lnSpc>
              <a:buFont typeface="Arial" panose="020B0604020202020204" pitchFamily="34" charset="0"/>
              <a:buNone/>
              <a:defRPr/>
            </a:pPr>
            <a:r>
              <a:rPr lang="en-US" altLang="zh-CN" sz="2400" noProof="1">
                <a:solidFill>
                  <a:srgbClr val="FF0000"/>
                </a:solidFill>
                <a:latin typeface="仿宋_GB2312" pitchFamily="49" charset="-122"/>
              </a:rPr>
              <a:t>③</a:t>
            </a:r>
            <a:r>
              <a:rPr lang="zh-CN" altLang="en-US" sz="2400" noProof="1">
                <a:solidFill>
                  <a:srgbClr val="FF0000"/>
                </a:solidFill>
                <a:latin typeface="仿宋_GB2312" pitchFamily="49" charset="-122"/>
              </a:rPr>
              <a:t>全球性问题加剧的外部环境</a:t>
            </a:r>
            <a:endParaRPr lang="zh-CN" altLang="en-US" sz="2400" noProof="1">
              <a:solidFill>
                <a:srgbClr val="FF0000"/>
              </a:solidFill>
              <a:latin typeface="仿宋_GB2312" pitchFamily="49" charset="-122"/>
            </a:endParaRPr>
          </a:p>
          <a:p>
            <a:pPr lvl="1">
              <a:lnSpc>
                <a:spcPct val="80000"/>
              </a:lnSpc>
              <a:buFont typeface="Arial" panose="020B0604020202020204" pitchFamily="34" charset="0"/>
              <a:buNone/>
              <a:defRPr/>
            </a:pPr>
            <a:r>
              <a:rPr lang="en-US" altLang="zh-CN" sz="2400" noProof="1">
                <a:solidFill>
                  <a:srgbClr val="FF0000"/>
                </a:solidFill>
                <a:latin typeface="仿宋_GB2312" pitchFamily="49" charset="-122"/>
              </a:rPr>
              <a:t>④</a:t>
            </a:r>
            <a:r>
              <a:rPr lang="zh-CN" altLang="en-US" sz="2400" noProof="1">
                <a:solidFill>
                  <a:srgbClr val="FF0000"/>
                </a:solidFill>
                <a:latin typeface="仿宋_GB2312" pitchFamily="49" charset="-122"/>
              </a:rPr>
              <a:t>面对我国经济发展进入新常态</a:t>
            </a:r>
            <a:endParaRPr lang="zh-CN" altLang="en-US" sz="2400" noProof="1">
              <a:solidFill>
                <a:srgbClr val="FF0000"/>
              </a:solidFill>
              <a:latin typeface="仿宋_GB2312" pitchFamily="49" charset="-122"/>
            </a:endParaRPr>
          </a:p>
          <a:p>
            <a:pPr>
              <a:lnSpc>
                <a:spcPct val="80000"/>
              </a:lnSpc>
              <a:buFont typeface="Arial" panose="020B0604020202020204" pitchFamily="34" charset="0"/>
              <a:buNone/>
              <a:defRPr/>
            </a:pPr>
            <a:r>
              <a:rPr lang="zh-CN" altLang="en-US" noProof="1"/>
              <a:t>    等一系列深刻变化，我们坚持稳中求进工作总基调，迎难而上，开拓进取，取得了改革开放和社会主义现代化建设的历史性成就。</a:t>
            </a:r>
            <a:r>
              <a:rPr lang="zh-CN" altLang="en-US" sz="2800" noProof="1"/>
              <a:t> </a:t>
            </a:r>
            <a:endParaRPr lang="zh-CN" altLang="en-US" sz="2800" noProof="1"/>
          </a:p>
          <a:p>
            <a:pPr>
              <a:lnSpc>
                <a:spcPct val="80000"/>
              </a:lnSpc>
              <a:buFont typeface="Arial" panose="020B0604020202020204" pitchFamily="34" charset="0"/>
              <a:buChar char="•"/>
              <a:defRPr/>
            </a:pPr>
            <a:r>
              <a:rPr lang="zh-CN" altLang="en-US" sz="2800" noProof="1">
                <a:solidFill>
                  <a:schemeClr val="tx1"/>
                </a:solidFill>
              </a:rPr>
              <a:t>十大新成就奠定了坚实的基础</a:t>
            </a:r>
            <a:endParaRPr lang="zh-CN" altLang="en-US" sz="2800" noProof="1">
              <a:solidFill>
                <a:schemeClr val="tx1"/>
              </a:solidFill>
            </a:endParaRPr>
          </a:p>
        </p:txBody>
      </p:sp>
      <p:sp>
        <p:nvSpPr>
          <p:cNvPr id="670723" name="灯片编号占位符 1"/>
          <p:cNvSpPr>
            <a:spLocks noGrp="1"/>
          </p:cNvSpPr>
          <p:nvPr>
            <p:ph type="sldNum" sz="quarter" idx="12"/>
          </p:nvPr>
        </p:nvSpPr>
        <p:spPr>
          <a:noFill/>
        </p:spPr>
        <p:txBody>
          <a:bodyPr/>
          <a:lstStyle/>
          <a:p>
            <a:fld id="{48888C62-4885-411E-8C74-74808694BBAC}" type="slidenum">
              <a:rPr altLang="en-US" smtClean="0">
                <a:ea typeface="宋体" panose="02010600030101010101" pitchFamily="2" charset="-122"/>
              </a:rPr>
            </a:fld>
            <a:endParaRPr lang="zh-CN" altLang="en-US" smtClean="0">
              <a:ea typeface="宋体" panose="02010600030101010101" pitchFamily="2" charset="-122"/>
            </a:endParaRPr>
          </a:p>
        </p:txBody>
      </p:sp>
      <p:sp>
        <p:nvSpPr>
          <p:cNvPr id="670724" name="文本框 2"/>
          <p:cNvSpPr txBox="1">
            <a:spLocks noChangeArrowheads="1"/>
          </p:cNvSpPr>
          <p:nvPr/>
        </p:nvSpPr>
        <p:spPr bwMode="auto">
          <a:xfrm>
            <a:off x="2778125" y="363538"/>
            <a:ext cx="4883150" cy="522287"/>
          </a:xfrm>
          <a:prstGeom prst="rect">
            <a:avLst/>
          </a:prstGeom>
          <a:noFill/>
          <a:ln w="9525">
            <a:noFill/>
            <a:miter lim="800000"/>
          </a:ln>
        </p:spPr>
        <p:txBody>
          <a:bodyPr wrap="none">
            <a:spAutoFit/>
          </a:bodyPr>
          <a:lstStyle/>
          <a:p>
            <a:r>
              <a:rPr lang="en-US" altLang="zh-CN">
                <a:latin typeface="Calibri" panose="020F0502020204030204" pitchFamily="34" charset="0"/>
                <a:ea typeface="仿宋_GB2312" pitchFamily="49" charset="-122"/>
              </a:rPr>
              <a:t> </a:t>
            </a:r>
            <a:r>
              <a:rPr lang="zh-CN" altLang="en-US" sz="2800" b="1">
                <a:solidFill>
                  <a:srgbClr val="FF0000"/>
                </a:solidFill>
                <a:latin typeface="黑体" panose="02010609060101010101" pitchFamily="2" charset="-122"/>
                <a:ea typeface="黑体" panose="02010609060101010101" pitchFamily="2" charset="-122"/>
              </a:rPr>
              <a:t>（一）进入新时代的科学依据</a:t>
            </a:r>
            <a:endParaRPr lang="zh-CN" altLang="en-US" sz="2800" b="1">
              <a:solidFill>
                <a:srgbClr val="FF00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blinds(horizontal)">
                                      <p:cBhvr>
                                        <p:cTn id="7" dur="500"/>
                                        <p:tgtEl>
                                          <p:spTgt spid="7680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6803">
                                            <p:txEl>
                                              <p:pRg st="1" end="1"/>
                                            </p:txEl>
                                          </p:spTgt>
                                        </p:tgtEl>
                                        <p:attrNameLst>
                                          <p:attrName>style.visibility</p:attrName>
                                        </p:attrNameLst>
                                      </p:cBhvr>
                                      <p:to>
                                        <p:strVal val="visible"/>
                                      </p:to>
                                    </p:set>
                                    <p:animEffect transition="in" filter="blinds(horizontal)">
                                      <p:cBhvr>
                                        <p:cTn id="10" dur="500"/>
                                        <p:tgtEl>
                                          <p:spTgt spid="7680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animEffect transition="in" filter="blinds(horizontal)">
                                      <p:cBhvr>
                                        <p:cTn id="13" dur="500"/>
                                        <p:tgtEl>
                                          <p:spTgt spid="7680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6803">
                                            <p:txEl>
                                              <p:pRg st="3" end="3"/>
                                            </p:txEl>
                                          </p:spTgt>
                                        </p:tgtEl>
                                        <p:attrNameLst>
                                          <p:attrName>style.visibility</p:attrName>
                                        </p:attrNameLst>
                                      </p:cBhvr>
                                      <p:to>
                                        <p:strVal val="visible"/>
                                      </p:to>
                                    </p:set>
                                    <p:animEffect transition="in" filter="blinds(horizontal)">
                                      <p:cBhvr>
                                        <p:cTn id="16" dur="500"/>
                                        <p:tgtEl>
                                          <p:spTgt spid="7680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6803">
                                            <p:txEl>
                                              <p:pRg st="4" end="4"/>
                                            </p:txEl>
                                          </p:spTgt>
                                        </p:tgtEl>
                                        <p:attrNameLst>
                                          <p:attrName>style.visibility</p:attrName>
                                        </p:attrNameLst>
                                      </p:cBhvr>
                                      <p:to>
                                        <p:strVal val="visible"/>
                                      </p:to>
                                    </p:set>
                                    <p:animEffect transition="in" filter="blinds(horizontal)">
                                      <p:cBhvr>
                                        <p:cTn id="19" dur="500"/>
                                        <p:tgtEl>
                                          <p:spTgt spid="7680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6803">
                                            <p:txEl>
                                              <p:pRg st="5" end="5"/>
                                            </p:txEl>
                                          </p:spTgt>
                                        </p:tgtEl>
                                        <p:attrNameLst>
                                          <p:attrName>style.visibility</p:attrName>
                                        </p:attrNameLst>
                                      </p:cBhvr>
                                      <p:to>
                                        <p:strVal val="visible"/>
                                      </p:to>
                                    </p:set>
                                    <p:animEffect transition="in" filter="blinds(horizontal)">
                                      <p:cBhvr>
                                        <p:cTn id="22" dur="500"/>
                                        <p:tgtEl>
                                          <p:spTgt spid="7680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76803">
                                            <p:txEl>
                                              <p:pRg st="6" end="6"/>
                                            </p:txEl>
                                          </p:spTgt>
                                        </p:tgtEl>
                                        <p:attrNameLst>
                                          <p:attrName>style.visibility</p:attrName>
                                        </p:attrNameLst>
                                      </p:cBhvr>
                                      <p:to>
                                        <p:strVal val="visible"/>
                                      </p:to>
                                    </p:set>
                                    <p:animEffect transition="in" filter="blinds(horizontal)">
                                      <p:cBhvr>
                                        <p:cTn id="25" dur="500"/>
                                        <p:tgtEl>
                                          <p:spTgt spid="768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5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2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3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4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5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6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6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黑体"/>
        <a:cs typeface=""/>
      </a:majorFont>
      <a:minorFont>
        <a:latin typeface="Calibri"/>
        <a:ea typeface="仿宋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7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8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9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0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2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3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4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8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9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7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30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3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32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33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34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35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36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37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38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39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40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4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42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43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44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5.xml><?xml version="1.0" encoding="utf-8"?>
<a:theme xmlns:a="http://schemas.openxmlformats.org/drawingml/2006/main" name="45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46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7.xml><?xml version="1.0" encoding="utf-8"?>
<a:theme xmlns:a="http://schemas.openxmlformats.org/drawingml/2006/main" name="47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8.xml><?xml version="1.0" encoding="utf-8"?>
<a:theme xmlns:a="http://schemas.openxmlformats.org/drawingml/2006/main" name="48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9.xml><?xml version="1.0" encoding="utf-8"?>
<a:theme xmlns:a="http://schemas.openxmlformats.org/drawingml/2006/main" name="49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0.xml><?xml version="1.0" encoding="utf-8"?>
<a:theme xmlns:a="http://schemas.openxmlformats.org/drawingml/2006/main" name="50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5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1.xml><?xml version="1.0" encoding="utf-8"?>
<a:theme xmlns:a="http://schemas.openxmlformats.org/drawingml/2006/main" name="5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5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2.xml><?xml version="1.0" encoding="utf-8"?>
<a:theme xmlns:a="http://schemas.openxmlformats.org/drawingml/2006/main" name="52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黑体"/>
        <a:cs typeface=""/>
      </a:majorFont>
      <a:minorFont>
        <a:latin typeface="Calibri"/>
        <a:ea typeface="仿宋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5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3.xml><?xml version="1.0" encoding="utf-8"?>
<a:theme xmlns:a="http://schemas.openxmlformats.org/drawingml/2006/main" name="53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黑体"/>
        <a:cs typeface=""/>
      </a:majorFont>
      <a:minorFont>
        <a:latin typeface="Calibri"/>
        <a:ea typeface="仿宋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5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旗帜鲜明讲政治</Template>
  <TotalTime>0</TotalTime>
  <Words>8006</Words>
  <Application>WPS 演示</Application>
  <PresentationFormat>全屏显示(4:3)</PresentationFormat>
  <Paragraphs>461</Paragraphs>
  <Slides>49</Slides>
  <Notes>50</Notes>
  <HiddenSlides>0</HiddenSlides>
  <MMClips>0</MMClips>
  <ScaleCrop>false</ScaleCrop>
  <HeadingPairs>
    <vt:vector size="6" baseType="variant">
      <vt:variant>
        <vt:lpstr>已用的字体</vt:lpstr>
      </vt:variant>
      <vt:variant>
        <vt:i4>15</vt:i4>
      </vt:variant>
      <vt:variant>
        <vt:lpstr>主题</vt:lpstr>
      </vt:variant>
      <vt:variant>
        <vt:i4>53</vt:i4>
      </vt:variant>
      <vt:variant>
        <vt:lpstr>幻灯片标题</vt:lpstr>
      </vt:variant>
      <vt:variant>
        <vt:i4>49</vt:i4>
      </vt:variant>
    </vt:vector>
  </HeadingPairs>
  <TitlesOfParts>
    <vt:vector size="117" baseType="lpstr">
      <vt:lpstr>Arial</vt:lpstr>
      <vt:lpstr>宋体</vt:lpstr>
      <vt:lpstr>Wingdings</vt:lpstr>
      <vt:lpstr>Calibri</vt:lpstr>
      <vt:lpstr>华文行楷</vt:lpstr>
      <vt:lpstr>微软雅黑</vt:lpstr>
      <vt:lpstr>黑体</vt:lpstr>
      <vt:lpstr>仿宋_GB2312</vt:lpstr>
      <vt:lpstr>仿宋</vt:lpstr>
      <vt:lpstr>Times New Roman</vt:lpstr>
      <vt:lpstr>Wingdings</vt:lpstr>
      <vt:lpstr>Arial Unicode MS</vt:lpstr>
      <vt:lpstr>楷体_GB2312</vt:lpstr>
      <vt:lpstr>新宋体</vt:lpstr>
      <vt:lpstr>方正小标宋简体</vt:lpstr>
      <vt:lpstr>25_Office 主题</vt:lpstr>
      <vt:lpstr>26_Office 主题</vt:lpstr>
      <vt:lpstr>27_Office 主题</vt:lpstr>
      <vt:lpstr>9_Office 主题</vt:lpstr>
      <vt:lpstr>1_Office 主题</vt:lpstr>
      <vt:lpstr>2_Office 主题</vt:lpstr>
      <vt:lpstr>3_Office 主题</vt:lpstr>
      <vt:lpstr>4_Office 主题</vt:lpstr>
      <vt:lpstr>5_Office 主题</vt:lpstr>
      <vt:lpstr>6_Office 主题</vt:lpstr>
      <vt:lpstr>7_Office 主题</vt:lpstr>
      <vt:lpstr>8_Office 主题</vt:lpstr>
      <vt:lpstr>10_Office 主题</vt:lpstr>
      <vt:lpstr>11_Office 主题</vt:lpstr>
      <vt:lpstr>12_Office 主题</vt:lpstr>
      <vt:lpstr>13_Office 主题</vt:lpstr>
      <vt:lpstr>14_Office 主题</vt:lpstr>
      <vt:lpstr>15_Office 主题</vt:lpstr>
      <vt:lpstr>16_Office 主题</vt:lpstr>
      <vt:lpstr>17_Office 主题</vt:lpstr>
      <vt:lpstr>18_Office 主题</vt:lpstr>
      <vt:lpstr>19_Office 主题</vt:lpstr>
      <vt:lpstr>20_Office 主题</vt:lpstr>
      <vt:lpstr>21_Office 主题</vt:lpstr>
      <vt:lpstr>22_Office 主题</vt:lpstr>
      <vt:lpstr>23_Office 主题</vt:lpstr>
      <vt:lpstr>24_Office 主题</vt:lpstr>
      <vt:lpstr>28_Office 主题</vt:lpstr>
      <vt:lpstr>29_Office 主题</vt:lpstr>
      <vt:lpstr>30_Office 主题</vt:lpstr>
      <vt:lpstr>31_Office 主题</vt:lpstr>
      <vt:lpstr>32_Office 主题</vt:lpstr>
      <vt:lpstr>33_Office 主题</vt:lpstr>
      <vt:lpstr>34_Office 主题</vt:lpstr>
      <vt:lpstr>35_Office 主题</vt:lpstr>
      <vt:lpstr>36_Office 主题</vt:lpstr>
      <vt:lpstr>37_Office 主题</vt:lpstr>
      <vt:lpstr>38_Office 主题</vt:lpstr>
      <vt:lpstr>39_Office 主题</vt:lpstr>
      <vt:lpstr>40_Office 主题</vt:lpstr>
      <vt:lpstr>41_Office 主题</vt:lpstr>
      <vt:lpstr>42_Office 主题</vt:lpstr>
      <vt:lpstr>43_Office 主题</vt:lpstr>
      <vt:lpstr>44_Office 主题</vt:lpstr>
      <vt:lpstr>45_Office 主题</vt:lpstr>
      <vt:lpstr>46_Office 主题</vt:lpstr>
      <vt:lpstr>47_Office 主题</vt:lpstr>
      <vt:lpstr>48_Office 主题</vt:lpstr>
      <vt:lpstr>49_Office 主题</vt:lpstr>
      <vt:lpstr>50_Office 主题</vt:lpstr>
      <vt:lpstr>51_Office 主题</vt:lpstr>
      <vt:lpstr>52_Office 主题</vt:lpstr>
      <vt:lpstr>53_Office 主题</vt:lpstr>
      <vt:lpstr>PowerPoint 演示文稿</vt:lpstr>
      <vt:lpstr>PowerPoint 演示文稿</vt:lpstr>
      <vt:lpstr>PowerPoint 演示文稿</vt:lpstr>
      <vt:lpstr>议程</vt:lpstr>
      <vt:lpstr>PowerPoint 演示文稿</vt:lpstr>
      <vt:lpstr>PowerPoint 演示文稿</vt:lpstr>
      <vt:lpstr>提纲</vt:lpstr>
      <vt:lpstr>第一部分 认识新时代</vt:lpstr>
      <vt:lpstr>进入新时代的基础</vt:lpstr>
      <vt:lpstr>1、经济建设取得重大成就</vt:lpstr>
      <vt:lpstr>2、全面深化改革取得重大突破</vt:lpstr>
      <vt:lpstr>3、民主法治建设迈出重大步伐</vt:lpstr>
      <vt:lpstr>4、思想文化建设取得重大进展</vt:lpstr>
      <vt:lpstr>5、人民生活不断改善</vt:lpstr>
      <vt:lpstr>6、生态文明建设成效显著</vt:lpstr>
      <vt:lpstr>7、强军兴军开创新局面</vt:lpstr>
      <vt:lpstr>8、港澳台工作取得新进展</vt:lpstr>
      <vt:lpstr>9、全方位外交布局深入展开</vt:lpstr>
      <vt:lpstr>PowerPoint 演示文稿</vt:lpstr>
      <vt:lpstr>社会主要矛盾的变化</vt:lpstr>
      <vt:lpstr>（二）新时代的内涵实质</vt:lpstr>
      <vt:lpstr>2.新时代的五大基本内涵</vt:lpstr>
      <vt:lpstr>3.新时代的历史意义</vt:lpstr>
      <vt:lpstr>“明者因时而变，知者随事而制”</vt:lpstr>
      <vt:lpstr>第二部分    把握新思想</vt:lpstr>
      <vt:lpstr>（一）新思想的基础</vt:lpstr>
      <vt:lpstr>2、形成治国理政新理论</vt:lpstr>
      <vt:lpstr>3、形成“四个全面”新战略</vt:lpstr>
      <vt:lpstr>4、形成“两个布局”的方针举措</vt:lpstr>
      <vt:lpstr>5、坚持以人民为中心的思想</vt:lpstr>
      <vt:lpstr>1.新思想的“八个明确”</vt:lpstr>
      <vt:lpstr>PowerPoint 演示文稿</vt:lpstr>
      <vt:lpstr>2.新思想的“十四条坚持”</vt:lpstr>
      <vt:lpstr>2.新思想的“十四条坚持”</vt:lpstr>
      <vt:lpstr>3.新思想的定位</vt:lpstr>
      <vt:lpstr>小结：</vt:lpstr>
      <vt:lpstr>第三部分    实施新战略</vt:lpstr>
      <vt:lpstr>（一）全面建成小康社会决胜期</vt:lpstr>
      <vt:lpstr>（二）全面建设社会主义现代化国家时期</vt:lpstr>
      <vt:lpstr>（三）全面理解新战略的意义</vt:lpstr>
      <vt:lpstr>PowerPoint 演示文稿</vt:lpstr>
      <vt:lpstr>PowerPoint 演示文稿</vt:lpstr>
      <vt:lpstr>（四）新战略作出新部署</vt:lpstr>
      <vt:lpstr>第四部分    展现新作为</vt:lpstr>
      <vt:lpstr>PowerPoint 演示文稿</vt:lpstr>
      <vt:lpstr>（二）全面增强“四个自信”</vt:lpstr>
      <vt:lpstr>（三）全面推进“四个伟大””</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十九大宣讲提纲</dc:title>
  <dc:creator>User</dc:creator>
  <cp:lastModifiedBy>刘耀东15862320182</cp:lastModifiedBy>
  <cp:revision>106</cp:revision>
  <dcterms:created xsi:type="dcterms:W3CDTF">2017-10-26T02:15:00Z</dcterms:created>
  <dcterms:modified xsi:type="dcterms:W3CDTF">2021-12-06T06:47:05Z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0C1FF5CE640543929155398E0B1A29A1</vt:lpwstr>
  </property>
</Properties>
</file>