
<file path=[Content_Types].xml><?xml version="1.0" encoding="utf-8"?>
<Types xmlns="http://schemas.openxmlformats.org/package/2006/content-types">
  <Default Extension="png" ContentType="image/png"/>
  <Default Extension="wdp" ContentType="image/vnd.ms-photo"/>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sldIdLst>
    <p:sldId id="553" r:id="rId3"/>
    <p:sldId id="583" r:id="rId5"/>
    <p:sldId id="584" r:id="rId6"/>
    <p:sldId id="555" r:id="rId7"/>
    <p:sldId id="558" r:id="rId8"/>
    <p:sldId id="565" r:id="rId9"/>
    <p:sldId id="585" r:id="rId10"/>
    <p:sldId id="567" r:id="rId11"/>
    <p:sldId id="568" r:id="rId12"/>
    <p:sldId id="570" r:id="rId13"/>
    <p:sldId id="586" r:id="rId14"/>
    <p:sldId id="575" r:id="rId15"/>
    <p:sldId id="576" r:id="rId16"/>
    <p:sldId id="587" r:id="rId17"/>
    <p:sldId id="579" r:id="rId18"/>
    <p:sldId id="580" r:id="rId19"/>
    <p:sldId id="581" r:id="rId20"/>
    <p:sldId id="582" r:id="rId21"/>
  </p:sldIdLst>
  <p:sldSz cx="9144000" cy="5143500" type="screen16x9"/>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EFB"/>
    <a:srgbClr val="FF0000"/>
    <a:srgbClr val="004A95"/>
    <a:srgbClr val="FFFFFF"/>
    <a:srgbClr val="F7FCFF"/>
    <a:srgbClr val="E3EEC6"/>
    <a:srgbClr val="E2F6FF"/>
    <a:srgbClr val="F5EBDC"/>
    <a:srgbClr val="F5ECDE"/>
    <a:srgbClr val="BE9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00" autoAdjust="0"/>
  </p:normalViewPr>
  <p:slideViewPr>
    <p:cSldViewPr>
      <p:cViewPr>
        <p:scale>
          <a:sx n="73" d="100"/>
          <a:sy n="73" d="100"/>
        </p:scale>
        <p:origin x="1764" y="12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p:cViewPr varScale="1">
        <p:scale>
          <a:sx n="88" d="100"/>
          <a:sy n="88" d="100"/>
        </p:scale>
        <p:origin x="2778" y="102"/>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tags" Target="tags/tag15.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DD754-F49E-4351-AAFE-19D83F43501C}" type="datetimeFigureOut">
              <a:rPr lang="en-US" smtClean="0"/>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F6036-E835-44CB-A25A-34C755DFD5D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844330-D65E-433C-A90B-DC730FD555C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幻灯片图像占位符 1"/>
          <p:cNvSpPr>
            <a:spLocks noGrp="1" noRot="1" noChangeAspect="1" noChangeArrowheads="1" noTextEdit="1"/>
          </p:cNvSpPr>
          <p:nvPr>
            <p:ph type="sldImg" idx="4294967295"/>
          </p:nvPr>
        </p:nvSpPr>
        <p:spPr>
          <a:ln>
            <a:miter lim="800000"/>
          </a:ln>
        </p:spPr>
      </p:sp>
      <p:sp>
        <p:nvSpPr>
          <p:cNvPr id="63490" name="备注占位符 2"/>
          <p:cNvSpPr>
            <a:spLocks noGrp="1" noChangeArrowheads="1"/>
          </p:cNvSpPr>
          <p:nvPr>
            <p:ph type="body" idx="4294967295"/>
          </p:nvPr>
        </p:nvSpPr>
        <p:spPr/>
        <p:txBody>
          <a:bodyPr/>
          <a:lstStyle/>
          <a:p>
            <a:endParaRPr lang="zh-CN" altLang="en-US"/>
          </a:p>
        </p:txBody>
      </p:sp>
      <p:sp>
        <p:nvSpPr>
          <p:cNvPr id="6349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F7CD35B-07A8-4824-806B-2942983A8522}"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844330-D65E-433C-A90B-DC730FD555C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幻灯片图像占位符 1"/>
          <p:cNvSpPr>
            <a:spLocks noGrp="1" noRot="1" noChangeAspect="1" noChangeArrowheads="1" noTextEdit="1"/>
          </p:cNvSpPr>
          <p:nvPr>
            <p:ph type="sldImg" idx="4294967295"/>
          </p:nvPr>
        </p:nvSpPr>
        <p:spPr>
          <a:ln>
            <a:miter lim="800000"/>
          </a:ln>
        </p:spPr>
      </p:sp>
      <p:sp>
        <p:nvSpPr>
          <p:cNvPr id="73730" name="备注占位符 2"/>
          <p:cNvSpPr>
            <a:spLocks noGrp="1" noChangeArrowheads="1"/>
          </p:cNvSpPr>
          <p:nvPr>
            <p:ph type="body" idx="4294967295"/>
          </p:nvPr>
        </p:nvSpPr>
        <p:spPr/>
        <p:txBody>
          <a:bodyPr/>
          <a:lstStyle/>
          <a:p>
            <a:endParaRPr lang="zh-CN" altLang="en-US"/>
          </a:p>
        </p:txBody>
      </p:sp>
      <p:sp>
        <p:nvSpPr>
          <p:cNvPr id="7373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6A6D054-DB9C-4961-A699-D42232263999}"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幻灯片图像占位符 1"/>
          <p:cNvSpPr>
            <a:spLocks noGrp="1" noRot="1" noChangeAspect="1" noChangeArrowheads="1" noTextEdit="1"/>
          </p:cNvSpPr>
          <p:nvPr>
            <p:ph type="sldImg" idx="4294967295"/>
          </p:nvPr>
        </p:nvSpPr>
        <p:spPr>
          <a:ln>
            <a:miter lim="800000"/>
          </a:ln>
        </p:spPr>
      </p:sp>
      <p:sp>
        <p:nvSpPr>
          <p:cNvPr id="75778" name="备注占位符 2"/>
          <p:cNvSpPr>
            <a:spLocks noGrp="1" noChangeArrowheads="1"/>
          </p:cNvSpPr>
          <p:nvPr>
            <p:ph type="body" idx="4294967295"/>
          </p:nvPr>
        </p:nvSpPr>
        <p:spPr/>
        <p:txBody>
          <a:bodyPr/>
          <a:lstStyle/>
          <a:p>
            <a:endParaRPr lang="zh-CN" altLang="en-US"/>
          </a:p>
        </p:txBody>
      </p:sp>
      <p:sp>
        <p:nvSpPr>
          <p:cNvPr id="7577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762CAEF-AC37-4BE5-BE7A-02E081F4869C}"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844330-D65E-433C-A90B-DC730FD555C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幻灯片图像占位符 1"/>
          <p:cNvSpPr>
            <a:spLocks noGrp="1" noRot="1" noChangeAspect="1" noChangeArrowheads="1" noTextEdit="1"/>
          </p:cNvSpPr>
          <p:nvPr>
            <p:ph type="sldImg" idx="4294967295"/>
          </p:nvPr>
        </p:nvSpPr>
        <p:spPr>
          <a:ln>
            <a:miter lim="800000"/>
          </a:ln>
        </p:spPr>
      </p:sp>
      <p:sp>
        <p:nvSpPr>
          <p:cNvPr id="81922" name="备注占位符 2"/>
          <p:cNvSpPr>
            <a:spLocks noGrp="1" noChangeArrowheads="1"/>
          </p:cNvSpPr>
          <p:nvPr>
            <p:ph type="body" idx="4294967295"/>
          </p:nvPr>
        </p:nvSpPr>
        <p:spPr/>
        <p:txBody>
          <a:bodyPr/>
          <a:lstStyle/>
          <a:p>
            <a:endParaRPr lang="zh-CN" altLang="en-US"/>
          </a:p>
        </p:txBody>
      </p:sp>
      <p:sp>
        <p:nvSpPr>
          <p:cNvPr id="81923"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407D6C1-FA4B-439D-B5F4-78F68CB4C04C}"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幻灯片图像占位符 1"/>
          <p:cNvSpPr>
            <a:spLocks noGrp="1" noRot="1" noChangeAspect="1" noChangeArrowheads="1" noTextEdit="1"/>
          </p:cNvSpPr>
          <p:nvPr>
            <p:ph type="sldImg" idx="4294967295"/>
          </p:nvPr>
        </p:nvSpPr>
        <p:spPr>
          <a:ln>
            <a:miter lim="800000"/>
          </a:ln>
        </p:spPr>
      </p:sp>
      <p:sp>
        <p:nvSpPr>
          <p:cNvPr id="83970" name="备注占位符 2"/>
          <p:cNvSpPr>
            <a:spLocks noGrp="1" noChangeArrowheads="1"/>
          </p:cNvSpPr>
          <p:nvPr>
            <p:ph type="body" idx="4294967295"/>
          </p:nvPr>
        </p:nvSpPr>
        <p:spPr/>
        <p:txBody>
          <a:bodyPr/>
          <a:lstStyle/>
          <a:p>
            <a:endParaRPr lang="zh-CN" altLang="en-US"/>
          </a:p>
        </p:txBody>
      </p:sp>
      <p:sp>
        <p:nvSpPr>
          <p:cNvPr id="8397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00547E9-1B4C-4415-9B52-A92A8ACF8442}"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幻灯片图像占位符 1"/>
          <p:cNvSpPr>
            <a:spLocks noGrp="1" noRot="1" noChangeAspect="1" noChangeArrowheads="1" noTextEdit="1"/>
          </p:cNvSpPr>
          <p:nvPr>
            <p:ph type="sldImg" idx="4294967295"/>
          </p:nvPr>
        </p:nvSpPr>
        <p:spPr>
          <a:ln>
            <a:miter lim="800000"/>
          </a:ln>
        </p:spPr>
      </p:sp>
      <p:sp>
        <p:nvSpPr>
          <p:cNvPr id="88066" name="备注占位符 2"/>
          <p:cNvSpPr>
            <a:spLocks noGrp="1" noChangeArrowheads="1"/>
          </p:cNvSpPr>
          <p:nvPr>
            <p:ph type="body" idx="4294967295"/>
          </p:nvPr>
        </p:nvSpPr>
        <p:spPr/>
        <p:txBody>
          <a:bodyPr/>
          <a:lstStyle/>
          <a:p>
            <a:endParaRPr lang="zh-CN" altLang="en-US"/>
          </a:p>
        </p:txBody>
      </p:sp>
      <p:sp>
        <p:nvSpPr>
          <p:cNvPr id="8806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D09CB61-006C-4FC0-AADA-7A06EFF6DE7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noChangeArrowheads="1" noTextEdit="1"/>
          </p:cNvSpPr>
          <p:nvPr>
            <p:ph type="sldImg" idx="4294967295"/>
          </p:nvPr>
        </p:nvSpPr>
        <p:spPr>
          <a:ln>
            <a:miter lim="800000"/>
          </a:ln>
        </p:spPr>
      </p:sp>
      <p:sp>
        <p:nvSpPr>
          <p:cNvPr id="30722" name="备注占位符 2"/>
          <p:cNvSpPr>
            <a:spLocks noGrp="1" noChangeArrowheads="1"/>
          </p:cNvSpPr>
          <p:nvPr>
            <p:ph type="body" idx="4294967295"/>
          </p:nvPr>
        </p:nvSpPr>
        <p:spPr/>
        <p:txBody>
          <a:bodyPr/>
          <a:lstStyle/>
          <a:p>
            <a:endParaRPr lang="zh-CN" altLang="en-US"/>
          </a:p>
        </p:txBody>
      </p:sp>
      <p:sp>
        <p:nvSpPr>
          <p:cNvPr id="30723"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8583C4-0FAC-4385-AEFF-6B6DF747E6E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844330-D65E-433C-A90B-DC730FD555C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844330-D65E-433C-A90B-DC730FD555C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noChangeArrowheads="1" noTextEdit="1"/>
          </p:cNvSpPr>
          <p:nvPr>
            <p:ph type="sldImg" idx="4294967295"/>
          </p:nvPr>
        </p:nvSpPr>
        <p:spPr>
          <a:ln>
            <a:miter lim="800000"/>
          </a:ln>
        </p:spPr>
      </p:sp>
      <p:sp>
        <p:nvSpPr>
          <p:cNvPr id="30722" name="备注占位符 2"/>
          <p:cNvSpPr>
            <a:spLocks noGrp="1" noChangeArrowheads="1"/>
          </p:cNvSpPr>
          <p:nvPr>
            <p:ph type="body" idx="4294967295"/>
          </p:nvPr>
        </p:nvSpPr>
        <p:spPr/>
        <p:txBody>
          <a:bodyPr/>
          <a:lstStyle/>
          <a:p>
            <a:endParaRPr lang="zh-CN" altLang="en-US"/>
          </a:p>
        </p:txBody>
      </p:sp>
      <p:sp>
        <p:nvSpPr>
          <p:cNvPr id="30723"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8583C4-0FAC-4385-AEFF-6B6DF747E6E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1" noRot="1" noChangeAspect="1" noChangeArrowheads="1" noTextEdit="1"/>
          </p:cNvSpPr>
          <p:nvPr>
            <p:ph type="sldImg" idx="4294967295"/>
          </p:nvPr>
        </p:nvSpPr>
        <p:spPr>
          <a:ln>
            <a:miter lim="800000"/>
          </a:ln>
        </p:spPr>
      </p:sp>
      <p:sp>
        <p:nvSpPr>
          <p:cNvPr id="38914" name="备注占位符 2"/>
          <p:cNvSpPr>
            <a:spLocks noGrp="1" noChangeArrowheads="1"/>
          </p:cNvSpPr>
          <p:nvPr>
            <p:ph type="body" idx="4294967295"/>
          </p:nvPr>
        </p:nvSpPr>
        <p:spPr/>
        <p:txBody>
          <a:bodyPr/>
          <a:lstStyle/>
          <a:p>
            <a:endParaRPr lang="zh-CN" altLang="en-US"/>
          </a:p>
        </p:txBody>
      </p:sp>
      <p:sp>
        <p:nvSpPr>
          <p:cNvPr id="3891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B2E8F6B-EFE6-41E6-AEA1-7EB0EB862C0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幻灯片图像占位符 1"/>
          <p:cNvSpPr>
            <a:spLocks noGrp="1" noRot="1" noChangeAspect="1" noChangeArrowheads="1" noTextEdit="1"/>
          </p:cNvSpPr>
          <p:nvPr>
            <p:ph type="sldImg" idx="4294967295"/>
          </p:nvPr>
        </p:nvSpPr>
        <p:spPr>
          <a:ln>
            <a:miter lim="800000"/>
          </a:ln>
        </p:spPr>
      </p:sp>
      <p:sp>
        <p:nvSpPr>
          <p:cNvPr id="53250" name="备注占位符 2"/>
          <p:cNvSpPr>
            <a:spLocks noGrp="1" noChangeArrowheads="1"/>
          </p:cNvSpPr>
          <p:nvPr>
            <p:ph type="body" idx="4294967295"/>
          </p:nvPr>
        </p:nvSpPr>
        <p:spPr/>
        <p:txBody>
          <a:bodyPr/>
          <a:lstStyle/>
          <a:p>
            <a:endParaRPr lang="zh-CN" altLang="en-US"/>
          </a:p>
        </p:txBody>
      </p:sp>
      <p:sp>
        <p:nvSpPr>
          <p:cNvPr id="5325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F52D5D8-91CC-45B9-B59B-B07F948AF08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844330-D65E-433C-A90B-DC730FD555C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幻灯片图像占位符 1"/>
          <p:cNvSpPr>
            <a:spLocks noGrp="1" noRot="1" noChangeAspect="1" noChangeArrowheads="1" noTextEdit="1"/>
          </p:cNvSpPr>
          <p:nvPr>
            <p:ph type="sldImg" idx="4294967295"/>
          </p:nvPr>
        </p:nvSpPr>
        <p:spPr>
          <a:ln>
            <a:miter lim="800000"/>
          </a:ln>
        </p:spPr>
      </p:sp>
      <p:sp>
        <p:nvSpPr>
          <p:cNvPr id="57346" name="备注占位符 2"/>
          <p:cNvSpPr>
            <a:spLocks noGrp="1" noChangeArrowheads="1"/>
          </p:cNvSpPr>
          <p:nvPr>
            <p:ph type="body" idx="4294967295"/>
          </p:nvPr>
        </p:nvSpPr>
        <p:spPr/>
        <p:txBody>
          <a:bodyPr/>
          <a:lstStyle/>
          <a:p>
            <a:endParaRPr lang="zh-CN" altLang="en-US"/>
          </a:p>
        </p:txBody>
      </p:sp>
      <p:sp>
        <p:nvSpPr>
          <p:cNvPr id="5734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E4E4DC-73B9-4796-9D5C-68848262D15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幻灯片图像占位符 1"/>
          <p:cNvSpPr>
            <a:spLocks noGrp="1" noRot="1" noChangeAspect="1" noChangeArrowheads="1" noTextEdit="1"/>
          </p:cNvSpPr>
          <p:nvPr>
            <p:ph type="sldImg" idx="4294967295"/>
          </p:nvPr>
        </p:nvSpPr>
        <p:spPr>
          <a:ln>
            <a:miter lim="800000"/>
          </a:ln>
        </p:spPr>
      </p:sp>
      <p:sp>
        <p:nvSpPr>
          <p:cNvPr id="59394" name="备注占位符 2"/>
          <p:cNvSpPr>
            <a:spLocks noGrp="1" noChangeArrowheads="1"/>
          </p:cNvSpPr>
          <p:nvPr>
            <p:ph type="body" idx="4294967295"/>
          </p:nvPr>
        </p:nvSpPr>
        <p:spPr/>
        <p:txBody>
          <a:bodyPr/>
          <a:lstStyle/>
          <a:p>
            <a:endParaRPr lang="zh-CN" altLang="en-US"/>
          </a:p>
        </p:txBody>
      </p:sp>
      <p:sp>
        <p:nvSpPr>
          <p:cNvPr id="5939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BF87F94-A5B1-476A-8CA9-5C1B94F43DA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rgbClr val="FFFEFB"/>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fallOver"/>
      </p:transition>
    </mc:Choice>
    <mc:Fallback>
      <p:transition spd="slow" advTm="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FFFEFB"/>
        </a:solidFill>
        <a:effectLst/>
      </p:bgPr>
    </p:bg>
    <p:spTree>
      <p:nvGrpSpPr>
        <p:cNvPr id="1" name=""/>
        <p:cNvGrpSpPr/>
        <p:nvPr/>
      </p:nvGrpSpPr>
      <p:grpSpPr>
        <a:xfrm>
          <a:off x="0" y="0"/>
          <a:ext cx="0" cy="0"/>
          <a:chOff x="0" y="0"/>
          <a:chExt cx="0" cy="0"/>
        </a:xfrm>
      </p:grpSpPr>
      <p:sp>
        <p:nvSpPr>
          <p:cNvPr id="7" name="文本框 6"/>
          <p:cNvSpPr txBox="1"/>
          <p:nvPr userDrawn="1"/>
        </p:nvSpPr>
        <p:spPr>
          <a:xfrm>
            <a:off x="464276" y="422638"/>
            <a:ext cx="2762250" cy="338554"/>
          </a:xfrm>
          <a:prstGeom prst="rect">
            <a:avLst/>
          </a:prstGeom>
          <a:noFill/>
        </p:spPr>
        <p:txBody>
          <a:bodyPr wrap="square" rtlCol="0">
            <a:spAutoFit/>
          </a:bodyPr>
          <a:lstStyle/>
          <a:p>
            <a:r>
              <a:rPr lang="zh-CN" altLang="en-US" sz="1600" dirty="0" smtClean="0">
                <a:solidFill>
                  <a:schemeClr val="accent1"/>
                </a:solidFill>
              </a:rPr>
              <a:t>牢记初心使命开创美好未来</a:t>
            </a:r>
            <a:endParaRPr lang="zh-CN" altLang="en-US" sz="1600" dirty="0" smtClean="0">
              <a:solidFill>
                <a:schemeClr val="accent1"/>
              </a:solidFill>
            </a:endParaRPr>
          </a:p>
        </p:txBody>
      </p:sp>
      <p:sp>
        <p:nvSpPr>
          <p:cNvPr id="4" name="矩形 3"/>
          <p:cNvSpPr/>
          <p:nvPr userDrawn="1"/>
        </p:nvSpPr>
        <p:spPr>
          <a:xfrm>
            <a:off x="0" y="4933950"/>
            <a:ext cx="9144000" cy="209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五角星 4"/>
          <p:cNvSpPr/>
          <p:nvPr userDrawn="1"/>
        </p:nvSpPr>
        <p:spPr>
          <a:xfrm>
            <a:off x="304800" y="438150"/>
            <a:ext cx="247650" cy="247650"/>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fallOver"/>
      </p:transition>
    </mc:Choice>
    <mc:Fallback>
      <p:transition spd="slow" advTm="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节标题">
    <p:bg>
      <p:bgPr>
        <a:solidFill>
          <a:srgbClr val="FFFEFB"/>
        </a:solidFill>
        <a:effectLst/>
      </p:bgPr>
    </p:bg>
    <p:spTree>
      <p:nvGrpSpPr>
        <p:cNvPr id="1" name=""/>
        <p:cNvGrpSpPr/>
        <p:nvPr/>
      </p:nvGrpSpPr>
      <p:grpSpPr>
        <a:xfrm>
          <a:off x="0" y="0"/>
          <a:ext cx="0" cy="0"/>
          <a:chOff x="0" y="0"/>
          <a:chExt cx="0" cy="0"/>
        </a:xfrm>
      </p:grpSpPr>
      <p:sp>
        <p:nvSpPr>
          <p:cNvPr id="7" name="文本框 6"/>
          <p:cNvSpPr txBox="1"/>
          <p:nvPr userDrawn="1"/>
        </p:nvSpPr>
        <p:spPr>
          <a:xfrm>
            <a:off x="464276" y="422638"/>
            <a:ext cx="2762250" cy="338554"/>
          </a:xfrm>
          <a:prstGeom prst="rect">
            <a:avLst/>
          </a:prstGeom>
          <a:noFill/>
        </p:spPr>
        <p:txBody>
          <a:bodyPr wrap="square" rtlCol="0">
            <a:spAutoFit/>
          </a:bodyPr>
          <a:lstStyle/>
          <a:p>
            <a:r>
              <a:rPr lang="zh-CN" altLang="en-US" sz="1600" dirty="0" smtClean="0">
                <a:solidFill>
                  <a:schemeClr val="accent1"/>
                </a:solidFill>
              </a:rPr>
              <a:t>必须推进马克思主义中国化</a:t>
            </a:r>
            <a:endParaRPr lang="zh-CN" altLang="en-US" sz="1600" dirty="0" smtClean="0">
              <a:solidFill>
                <a:schemeClr val="accent1"/>
              </a:solidFill>
            </a:endParaRPr>
          </a:p>
        </p:txBody>
      </p:sp>
      <p:sp>
        <p:nvSpPr>
          <p:cNvPr id="4" name="矩形 3"/>
          <p:cNvSpPr/>
          <p:nvPr userDrawn="1"/>
        </p:nvSpPr>
        <p:spPr>
          <a:xfrm>
            <a:off x="0" y="4933950"/>
            <a:ext cx="9144000" cy="209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五角星 4"/>
          <p:cNvSpPr/>
          <p:nvPr userDrawn="1"/>
        </p:nvSpPr>
        <p:spPr>
          <a:xfrm>
            <a:off x="304800" y="438150"/>
            <a:ext cx="247650" cy="247650"/>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fallOver"/>
      </p:transition>
    </mc:Choice>
    <mc:Fallback>
      <p:transition spd="slow" advTm="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rgbClr val="FFFEFB"/>
        </a:solidFill>
        <a:effectLst/>
      </p:bgPr>
    </p:bg>
    <p:spTree>
      <p:nvGrpSpPr>
        <p:cNvPr id="1" name=""/>
        <p:cNvGrpSpPr/>
        <p:nvPr/>
      </p:nvGrpSpPr>
      <p:grpSpPr>
        <a:xfrm>
          <a:off x="0" y="0"/>
          <a:ext cx="0" cy="0"/>
          <a:chOff x="0" y="0"/>
          <a:chExt cx="0" cy="0"/>
        </a:xfrm>
      </p:grpSpPr>
      <p:sp>
        <p:nvSpPr>
          <p:cNvPr id="7" name="文本框 6"/>
          <p:cNvSpPr txBox="1"/>
          <p:nvPr userDrawn="1"/>
        </p:nvSpPr>
        <p:spPr>
          <a:xfrm>
            <a:off x="464276" y="422638"/>
            <a:ext cx="2762250" cy="338554"/>
          </a:xfrm>
          <a:prstGeom prst="rect">
            <a:avLst/>
          </a:prstGeom>
          <a:noFill/>
        </p:spPr>
        <p:txBody>
          <a:bodyPr wrap="square" rtlCol="0">
            <a:spAutoFit/>
          </a:bodyPr>
          <a:lstStyle/>
          <a:p>
            <a:r>
              <a:rPr lang="zh-CN" altLang="en-US" sz="1600" dirty="0" smtClean="0">
                <a:solidFill>
                  <a:schemeClr val="accent1"/>
                </a:solidFill>
              </a:rPr>
              <a:t>必须加快国防和军队现代化</a:t>
            </a:r>
            <a:endParaRPr lang="zh-CN" altLang="en-US" sz="1600" dirty="0" smtClean="0">
              <a:solidFill>
                <a:schemeClr val="accent1"/>
              </a:solidFill>
            </a:endParaRPr>
          </a:p>
        </p:txBody>
      </p:sp>
      <p:sp>
        <p:nvSpPr>
          <p:cNvPr id="4" name="矩形 3"/>
          <p:cNvSpPr/>
          <p:nvPr userDrawn="1"/>
        </p:nvSpPr>
        <p:spPr>
          <a:xfrm>
            <a:off x="0" y="4933950"/>
            <a:ext cx="9144000" cy="209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五角星 4"/>
          <p:cNvSpPr/>
          <p:nvPr userDrawn="1"/>
        </p:nvSpPr>
        <p:spPr>
          <a:xfrm>
            <a:off x="304800" y="438150"/>
            <a:ext cx="247650" cy="247650"/>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fallOver"/>
      </p:transition>
    </mc:Choice>
    <mc:Fallback>
      <p:transition spd="slow" advTm="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节标题">
    <p:bg>
      <p:bgPr>
        <a:solidFill>
          <a:srgbClr val="FFFEFB"/>
        </a:solidFill>
        <a:effectLst/>
      </p:bgPr>
    </p:bg>
    <p:spTree>
      <p:nvGrpSpPr>
        <p:cNvPr id="1" name=""/>
        <p:cNvGrpSpPr/>
        <p:nvPr/>
      </p:nvGrpSpPr>
      <p:grpSpPr>
        <a:xfrm>
          <a:off x="0" y="0"/>
          <a:ext cx="0" cy="0"/>
          <a:chOff x="0" y="0"/>
          <a:chExt cx="0" cy="0"/>
        </a:xfrm>
      </p:grpSpPr>
      <p:sp>
        <p:nvSpPr>
          <p:cNvPr id="7" name="文本框 6"/>
          <p:cNvSpPr txBox="1"/>
          <p:nvPr userDrawn="1"/>
        </p:nvSpPr>
        <p:spPr>
          <a:xfrm>
            <a:off x="464276" y="422638"/>
            <a:ext cx="2762250" cy="338554"/>
          </a:xfrm>
          <a:prstGeom prst="rect">
            <a:avLst/>
          </a:prstGeom>
          <a:noFill/>
        </p:spPr>
        <p:txBody>
          <a:bodyPr wrap="square" rtlCol="0">
            <a:spAutoFit/>
          </a:bodyPr>
          <a:lstStyle/>
          <a:p>
            <a:r>
              <a:rPr lang="zh-CN" altLang="en-US" sz="1600" dirty="0" smtClean="0">
                <a:solidFill>
                  <a:schemeClr val="accent1"/>
                </a:solidFill>
              </a:rPr>
              <a:t>必须构建人类的命运共同体</a:t>
            </a:r>
            <a:endParaRPr lang="zh-CN" altLang="en-US" sz="1600" dirty="0" smtClean="0">
              <a:solidFill>
                <a:schemeClr val="accent1"/>
              </a:solidFill>
            </a:endParaRPr>
          </a:p>
        </p:txBody>
      </p:sp>
      <p:sp>
        <p:nvSpPr>
          <p:cNvPr id="4" name="矩形 3"/>
          <p:cNvSpPr/>
          <p:nvPr userDrawn="1"/>
        </p:nvSpPr>
        <p:spPr>
          <a:xfrm>
            <a:off x="0" y="4933950"/>
            <a:ext cx="9144000" cy="209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五角星 4"/>
          <p:cNvSpPr/>
          <p:nvPr userDrawn="1"/>
        </p:nvSpPr>
        <p:spPr>
          <a:xfrm>
            <a:off x="304800" y="438150"/>
            <a:ext cx="247650" cy="247650"/>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fallOver"/>
      </p:transition>
    </mc:Choice>
    <mc:Fallback>
      <p:transition spd="slow" advTm="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rgbClr val="FFFEFB"/>
        </a:solidFill>
        <a:effectLst/>
      </p:bgPr>
    </p:bg>
    <p:spTree>
      <p:nvGrpSpPr>
        <p:cNvPr id="1" name=""/>
        <p:cNvGrpSpPr/>
        <p:nvPr/>
      </p:nvGrpSpPr>
      <p:grpSpPr>
        <a:xfrm>
          <a:off x="0" y="0"/>
          <a:ext cx="0" cy="0"/>
          <a:chOff x="0" y="0"/>
          <a:chExt cx="0" cy="0"/>
        </a:xfrm>
      </p:grpSpPr>
      <p:sp>
        <p:nvSpPr>
          <p:cNvPr id="4" name="矩形 3"/>
          <p:cNvSpPr/>
          <p:nvPr userDrawn="1"/>
        </p:nvSpPr>
        <p:spPr>
          <a:xfrm>
            <a:off x="0" y="4933950"/>
            <a:ext cx="9144000" cy="209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fallOver"/>
      </p:transition>
    </mc:Choice>
    <mc:Fallback>
      <p:transition spd="slow" advTm="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CEB1B6A-AEF1-4ACD-BD61-958570690F55}" type="datetimeFigureOut">
              <a:rPr lang="zh-CN" altLang="en-US" smtClean="0"/>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B6CB991-6BD3-42F2-8A94-1903E942543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mc:Choice xmlns:p15="http://schemas.microsoft.com/office/powerpoint/2012/main" Requires="p15">
      <p:transition xmlns:p14="http://schemas.microsoft.com/office/powerpoint/2010/main" spd="slow" Requires="p14" p14:dur="2000" advTm="0">
        <p15:prstTrans prst="fallOver"/>
      </p:transition>
    </mc:Choice>
    <mc:Fallback>
      <p:transition spd="slow" advTm="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png"/><Relationship Id="rId7" Type="http://schemas.openxmlformats.org/officeDocument/2006/relationships/tags" Target="../tags/tag1.xml"/><Relationship Id="rId6" Type="http://schemas.openxmlformats.org/officeDocument/2006/relationships/image" Target="../media/image6.png"/><Relationship Id="rId5" Type="http://schemas.microsoft.com/office/2007/relationships/hdphoto" Target="../media/image5.wdp"/><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hdphoto" Target="../media/image2.wdp"/><Relationship Id="rId15" Type="http://schemas.openxmlformats.org/officeDocument/2006/relationships/notesSlide" Target="../notesSlides/notesSlide1.xml"/><Relationship Id="rId14" Type="http://schemas.openxmlformats.org/officeDocument/2006/relationships/slideLayout" Target="../slideLayouts/slideLayout1.xml"/><Relationship Id="rId13" Type="http://schemas.openxmlformats.org/officeDocument/2006/relationships/image" Target="../media/image10.png"/><Relationship Id="rId12" Type="http://schemas.microsoft.com/office/2007/relationships/media" Target="../media/media1.mp3"/><Relationship Id="rId11" Type="http://schemas.openxmlformats.org/officeDocument/2006/relationships/audio" Target="NULL" TargetMode="External"/><Relationship Id="rId10" Type="http://schemas.microsoft.com/office/2007/relationships/hdphoto" Target="../media/image9.wdp"/><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3.xml"/><Relationship Id="rId2" Type="http://schemas.microsoft.com/office/2007/relationships/hdphoto" Target="../media/image21.wdp"/><Relationship Id="rId1" Type="http://schemas.openxmlformats.org/officeDocument/2006/relationships/image" Target="../media/image20.pn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1.xml"/><Relationship Id="rId5" Type="http://schemas.openxmlformats.org/officeDocument/2006/relationships/image" Target="../media/image7.png"/><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4.xml"/><Relationship Id="rId2" Type="http://schemas.microsoft.com/office/2007/relationships/hdphoto" Target="../media/image23.wdp"/><Relationship Id="rId1"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1.xml"/><Relationship Id="rId5" Type="http://schemas.openxmlformats.org/officeDocument/2006/relationships/image" Target="../media/image7.png"/><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image" Target="../media/image25.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image" Target="../media/image26.png"/></Relationships>
</file>

<file path=ppt/slides/_rels/slide2.xml.rels><?xml version="1.0" encoding="UTF-8" standalone="yes"?>
<Relationships xmlns="http://schemas.openxmlformats.org/package/2006/relationships"><Relationship Id="rId9" Type="http://schemas.openxmlformats.org/officeDocument/2006/relationships/tags" Target="../tags/tag4.xml"/><Relationship Id="rId8" Type="http://schemas.openxmlformats.org/officeDocument/2006/relationships/tags" Target="../tags/tag3.xml"/><Relationship Id="rId7" Type="http://schemas.openxmlformats.org/officeDocument/2006/relationships/tags" Target="../tags/tag2.xml"/><Relationship Id="rId6" Type="http://schemas.openxmlformats.org/officeDocument/2006/relationships/image" Target="../media/image13.png"/><Relationship Id="rId5" Type="http://schemas.openxmlformats.org/officeDocument/2006/relationships/image" Target="../media/image7.png"/><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12.png"/><Relationship Id="rId17" Type="http://schemas.openxmlformats.org/officeDocument/2006/relationships/notesSlide" Target="../notesSlides/notesSlide2.xml"/><Relationship Id="rId16" Type="http://schemas.openxmlformats.org/officeDocument/2006/relationships/slideLayout" Target="../slideLayouts/slideLayout1.xml"/><Relationship Id="rId15" Type="http://schemas.openxmlformats.org/officeDocument/2006/relationships/tags" Target="../tags/tag10.xml"/><Relationship Id="rId14" Type="http://schemas.openxmlformats.org/officeDocument/2006/relationships/tags" Target="../tags/tag9.xml"/><Relationship Id="rId13" Type="http://schemas.openxmlformats.org/officeDocument/2006/relationships/tags" Target="../tags/tag8.xml"/><Relationship Id="rId12" Type="http://schemas.openxmlformats.org/officeDocument/2006/relationships/tags" Target="../tags/tag7.xml"/><Relationship Id="rId11" Type="http://schemas.openxmlformats.org/officeDocument/2006/relationships/tags" Target="../tags/tag6.xml"/><Relationship Id="rId10" Type="http://schemas.openxmlformats.org/officeDocument/2006/relationships/tags" Target="../tags/tag5.xml"/><Relationship Id="rId1" Type="http://schemas.openxmlformats.org/officeDocument/2006/relationships/image" Target="../media/image11.pn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xml"/><Relationship Id="rId5" Type="http://schemas.openxmlformats.org/officeDocument/2006/relationships/image" Target="../media/image7.png"/><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17.png"/><Relationship Id="rId2" Type="http://schemas.openxmlformats.org/officeDocument/2006/relationships/tags" Target="../tags/tag12.xml"/><Relationship Id="rId1" Type="http://schemas.openxmlformats.org/officeDocument/2006/relationships/tags" Target="../tags/tag1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xml"/><Relationship Id="rId5" Type="http://schemas.openxmlformats.org/officeDocument/2006/relationships/image" Target="../media/image7.png"/><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EFB"/>
        </a:solid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1" cstate="print">
            <a:extLst>
              <a:ext uri="{BEBA8EAE-BF5A-486C-A8C5-ECC9F3942E4B}">
                <a14:imgProps xmlns:a14="http://schemas.microsoft.com/office/drawing/2010/main">
                  <a14:imgLayer r:embed="rId2">
                    <a14:imgEffect>
                      <a14:brightnessContrast contrast="20000"/>
                    </a14:imgEffect>
                  </a14:imgLayer>
                </a14:imgProps>
              </a:ext>
              <a:ext uri="{28A0092B-C50C-407E-A947-70E740481C1C}">
                <a14:useLocalDpi xmlns:a14="http://schemas.microsoft.com/office/drawing/2010/main" val="0"/>
              </a:ext>
            </a:extLst>
          </a:blip>
          <a:srcRect l="14763"/>
          <a:stretch>
            <a:fillRect/>
          </a:stretch>
        </p:blipFill>
        <p:spPr>
          <a:xfrm>
            <a:off x="-13252" y="2342570"/>
            <a:ext cx="2146852" cy="1778999"/>
          </a:xfrm>
          <a:prstGeom prst="rect">
            <a:avLst/>
          </a:prstGeom>
        </p:spPr>
      </p:pic>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2586051"/>
            <a:ext cx="990600" cy="1662099"/>
          </a:xfrm>
          <a:prstGeom prst="rect">
            <a:avLst/>
          </a:prstGeom>
        </p:spPr>
      </p:pic>
      <p:pic>
        <p:nvPicPr>
          <p:cNvPr id="17" name="图片 16"/>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241274" y="3834581"/>
            <a:ext cx="4692926" cy="718369"/>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5880" y="434356"/>
            <a:ext cx="895720" cy="918194"/>
          </a:xfrm>
          <a:prstGeom prst="rect">
            <a:avLst/>
          </a:prstGeom>
        </p:spPr>
      </p:pic>
      <p:sp>
        <p:nvSpPr>
          <p:cNvPr id="29" name="矩形 28"/>
          <p:cNvSpPr/>
          <p:nvPr/>
        </p:nvSpPr>
        <p:spPr>
          <a:xfrm>
            <a:off x="2971800" y="3102173"/>
            <a:ext cx="3083787" cy="306705"/>
          </a:xfrm>
          <a:prstGeom prst="rect">
            <a:avLst/>
          </a:prstGeom>
        </p:spPr>
        <p:txBody>
          <a:bodyPr wrap="square">
            <a:spAutoFit/>
          </a:bodyPr>
          <a:lstStyle/>
          <a:p>
            <a:pPr algn="ctr"/>
            <a:r>
              <a:rPr lang="zh-CN" altLang="en-US" sz="1400" dirty="0" smtClean="0">
                <a:solidFill>
                  <a:schemeClr val="accent1"/>
                </a:solidFill>
                <a:latin typeface="+mn-ea"/>
              </a:rPr>
              <a:t>宣讲人：孙文东   时间：</a:t>
            </a:r>
            <a:r>
              <a:rPr lang="en-US" altLang="zh-CN" sz="1400" dirty="0" smtClean="0">
                <a:solidFill>
                  <a:schemeClr val="accent1"/>
                </a:solidFill>
                <a:latin typeface="+mn-ea"/>
              </a:rPr>
              <a:t>2021.9.13</a:t>
            </a:r>
            <a:endParaRPr lang="zh-CN" altLang="en-US" sz="1400" dirty="0">
              <a:solidFill>
                <a:schemeClr val="accent1"/>
              </a:solidFill>
              <a:latin typeface="+mn-ea"/>
            </a:endParaRPr>
          </a:p>
        </p:txBody>
      </p:sp>
      <p:sp>
        <p:nvSpPr>
          <p:cNvPr id="11" name="PA-矩形 7"/>
          <p:cNvSpPr/>
          <p:nvPr>
            <p:custDataLst>
              <p:tags r:id="rId7"/>
            </p:custDataLst>
          </p:nvPr>
        </p:nvSpPr>
        <p:spPr>
          <a:xfrm>
            <a:off x="1251575" y="971550"/>
            <a:ext cx="6673225" cy="923330"/>
          </a:xfrm>
          <a:prstGeom prst="rect">
            <a:avLst/>
          </a:prstGeom>
        </p:spPr>
        <p:txBody>
          <a:bodyPr wrap="square">
            <a:spAutoFit/>
          </a:bodyPr>
          <a:lstStyle/>
          <a:p>
            <a:pPr algn="ctr"/>
            <a:r>
              <a:rPr lang="zh-CN" altLang="en-US" sz="5400" spc="600" dirty="0">
                <a:solidFill>
                  <a:srgbClr val="DE0000"/>
                </a:solidFill>
                <a:latin typeface="汉仪菱心体简" panose="02010400000101010101" pitchFamily="2" charset="-122"/>
                <a:ea typeface="汉仪菱心体简" panose="02010400000101010101" pitchFamily="2" charset="-122"/>
                <a:sym typeface="Arial" panose="020B0604020202020204" pitchFamily="34" charset="0"/>
              </a:rPr>
              <a:t>请党</a:t>
            </a:r>
            <a:r>
              <a:rPr lang="zh-CN" altLang="en-US" sz="5400" spc="600" dirty="0" smtClean="0">
                <a:solidFill>
                  <a:srgbClr val="DE0000"/>
                </a:solidFill>
                <a:latin typeface="汉仪菱心体简" panose="02010400000101010101" pitchFamily="2" charset="-122"/>
                <a:ea typeface="汉仪菱心体简" panose="02010400000101010101" pitchFamily="2" charset="-122"/>
                <a:sym typeface="Arial" panose="020B0604020202020204" pitchFamily="34" charset="0"/>
              </a:rPr>
              <a:t>放心强国</a:t>
            </a:r>
            <a:r>
              <a:rPr lang="zh-CN" altLang="en-US" sz="5400" spc="600" dirty="0">
                <a:solidFill>
                  <a:srgbClr val="DE0000"/>
                </a:solidFill>
                <a:latin typeface="汉仪菱心体简" panose="02010400000101010101" pitchFamily="2" charset="-122"/>
                <a:ea typeface="汉仪菱心体简" panose="02010400000101010101" pitchFamily="2" charset="-122"/>
                <a:sym typeface="Arial" panose="020B0604020202020204" pitchFamily="34" charset="0"/>
              </a:rPr>
              <a:t>有</a:t>
            </a:r>
            <a:r>
              <a:rPr lang="zh-CN" altLang="en-US" sz="5400" spc="600" dirty="0" smtClean="0">
                <a:solidFill>
                  <a:srgbClr val="DE0000"/>
                </a:solidFill>
                <a:latin typeface="汉仪菱心体简" panose="02010400000101010101" pitchFamily="2" charset="-122"/>
                <a:ea typeface="汉仪菱心体简" panose="02010400000101010101" pitchFamily="2" charset="-122"/>
                <a:sym typeface="Arial" panose="020B0604020202020204" pitchFamily="34" charset="0"/>
              </a:rPr>
              <a:t>我</a:t>
            </a:r>
            <a:endParaRPr lang="zh-CN" altLang="en-US" sz="5400" spc="600" dirty="0">
              <a:solidFill>
                <a:srgbClr val="DE0000"/>
              </a:solidFill>
              <a:latin typeface="汉仪菱心体简" panose="02010400000101010101" pitchFamily="2" charset="-122"/>
              <a:ea typeface="汉仪菱心体简" panose="02010400000101010101" pitchFamily="2" charset="-122"/>
              <a:sym typeface="Arial" panose="020B0604020202020204" pitchFamily="34" charset="0"/>
            </a:endParaRPr>
          </a:p>
        </p:txBody>
      </p:sp>
      <p:pic>
        <p:nvPicPr>
          <p:cNvPr id="3" name="图片 2"/>
          <p:cNvPicPr>
            <a:picLocks noChangeAspect="1"/>
          </p:cNvPicPr>
          <p:nvPr/>
        </p:nvPicPr>
        <p:blipFill rotWithShape="1">
          <a:blip r:embed="rId8"/>
          <a:srcRect l="793" r="1013"/>
          <a:stretch>
            <a:fillRect/>
          </a:stretch>
        </p:blipFill>
        <p:spPr>
          <a:xfrm>
            <a:off x="-13252" y="3638549"/>
            <a:ext cx="9157252" cy="1504951"/>
          </a:xfrm>
          <a:prstGeom prst="rect">
            <a:avLst/>
          </a:prstGeom>
        </p:spPr>
      </p:pic>
      <p:pic>
        <p:nvPicPr>
          <p:cNvPr id="22" name="图片 21"/>
          <p:cNvPicPr>
            <a:picLocks noChangeAspect="1"/>
          </p:cNvPicPr>
          <p:nvPr/>
        </p:nvPicPr>
        <p:blipFill rotWithShape="1">
          <a:blip r:embed="rId9" cstate="print">
            <a:extLst>
              <a:ext uri="{BEBA8EAE-BF5A-486C-A8C5-ECC9F3942E4B}">
                <a14:imgProps xmlns:a14="http://schemas.microsoft.com/office/drawing/2010/main">
                  <a14:imgLayer r:embed="rId10">
                    <a14:imgEffect>
                      <a14:brightnessContrast contrast="20000"/>
                    </a14:imgEffect>
                  </a14:imgLayer>
                </a14:imgProps>
              </a:ext>
              <a:ext uri="{28A0092B-C50C-407E-A947-70E740481C1C}">
                <a14:useLocalDpi xmlns:a14="http://schemas.microsoft.com/office/drawing/2010/main" val="0"/>
              </a:ext>
            </a:extLst>
          </a:blip>
          <a:srcRect t="13134" r="9615"/>
          <a:stretch>
            <a:fillRect/>
          </a:stretch>
        </p:blipFill>
        <p:spPr>
          <a:xfrm>
            <a:off x="7806246" y="9525"/>
            <a:ext cx="1299654" cy="2286000"/>
          </a:xfrm>
          <a:prstGeom prst="rect">
            <a:avLst/>
          </a:prstGeom>
        </p:spPr>
      </p:pic>
      <p:grpSp>
        <p:nvGrpSpPr>
          <p:cNvPr id="34" name="组合 33"/>
          <p:cNvGrpSpPr/>
          <p:nvPr/>
        </p:nvGrpSpPr>
        <p:grpSpPr>
          <a:xfrm>
            <a:off x="1632585" y="2082800"/>
            <a:ext cx="5801360" cy="503555"/>
            <a:chOff x="1741587" y="2038350"/>
            <a:chExt cx="5801582" cy="304800"/>
          </a:xfrm>
        </p:grpSpPr>
        <p:sp>
          <p:nvSpPr>
            <p:cNvPr id="10" name="1"/>
            <p:cNvSpPr/>
            <p:nvPr/>
          </p:nvSpPr>
          <p:spPr>
            <a:xfrm>
              <a:off x="2406025" y="2038350"/>
              <a:ext cx="4429757" cy="304800"/>
            </a:xfrm>
            <a:prstGeom prst="roundRect">
              <a:avLst>
                <a:gd name="adj" fmla="val 0"/>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spc="300" dirty="0">
                  <a:solidFill>
                    <a:schemeClr val="bg1"/>
                  </a:solidFill>
                  <a:latin typeface="+mn-ea"/>
                  <a:cs typeface="+mn-ea"/>
                  <a:sym typeface="+mn-lt"/>
                </a:rPr>
                <a:t>连云港市信息技工学校开学第一课爱党爱国主题教育</a:t>
              </a:r>
              <a:endParaRPr lang="zh-CN" altLang="en-US" sz="1600" b="1" spc="300" dirty="0">
                <a:solidFill>
                  <a:schemeClr val="bg1"/>
                </a:solidFill>
                <a:latin typeface="+mn-ea"/>
                <a:cs typeface="+mn-ea"/>
                <a:sym typeface="+mn-lt"/>
              </a:endParaRPr>
            </a:p>
          </p:txBody>
        </p:sp>
        <p:grpSp>
          <p:nvGrpSpPr>
            <p:cNvPr id="24" name="组合 23"/>
            <p:cNvGrpSpPr/>
            <p:nvPr/>
          </p:nvGrpSpPr>
          <p:grpSpPr>
            <a:xfrm>
              <a:off x="1741587" y="2061823"/>
              <a:ext cx="520688" cy="234938"/>
              <a:chOff x="1924050" y="2081666"/>
              <a:chExt cx="520688" cy="234938"/>
            </a:xfrm>
          </p:grpSpPr>
          <p:sp>
            <p:nvSpPr>
              <p:cNvPr id="23" name="五角星 22"/>
              <p:cNvSpPr/>
              <p:nvPr/>
            </p:nvSpPr>
            <p:spPr>
              <a:xfrm>
                <a:off x="2209800" y="2081666"/>
                <a:ext cx="234938" cy="23493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五角星 26"/>
              <p:cNvSpPr/>
              <p:nvPr/>
            </p:nvSpPr>
            <p:spPr>
              <a:xfrm>
                <a:off x="1924050" y="2081666"/>
                <a:ext cx="234938" cy="23493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022481" y="2069454"/>
              <a:ext cx="520688" cy="234938"/>
              <a:chOff x="1924050" y="2081666"/>
              <a:chExt cx="520688" cy="234938"/>
            </a:xfrm>
          </p:grpSpPr>
          <p:sp>
            <p:nvSpPr>
              <p:cNvPr id="31" name="五角星 30"/>
              <p:cNvSpPr/>
              <p:nvPr/>
            </p:nvSpPr>
            <p:spPr>
              <a:xfrm>
                <a:off x="2209800" y="2081666"/>
                <a:ext cx="234938" cy="23493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五角星 32"/>
              <p:cNvSpPr/>
              <p:nvPr/>
            </p:nvSpPr>
            <p:spPr>
              <a:xfrm>
                <a:off x="1924050" y="2081666"/>
                <a:ext cx="234938" cy="23493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2" name="pd-5b76763ae6fb4864">
            <a:hlinkClick r:id="" action="ppaction://media"/>
          </p:cNvPr>
          <p:cNvPicPr>
            <a:picLocks noChangeAspect="1"/>
          </p:cNvPicPr>
          <p:nvPr>
            <a:audioFile r:link="rId11"/>
            <p:extLst>
              <p:ext uri="{DAA4B4D4-6D71-4841-9C94-3DE7FCFB9230}">
                <p14:media xmlns:p14="http://schemas.microsoft.com/office/powerpoint/2010/main" r:embed="rId12">
                  <p14:trim st="20833.000000"/>
                  <p14:fade in="1000.000000"/>
                </p14:media>
              </p:ext>
            </p:extLst>
          </p:nvPr>
        </p:nvPicPr>
        <p:blipFill>
          <a:blip r:embed="rId13"/>
          <a:stretch>
            <a:fillRect/>
          </a:stretch>
        </p:blipFill>
        <p:spPr>
          <a:xfrm>
            <a:off x="171080" y="5560438"/>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decel="6000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ppt_x"/>
                                          </p:val>
                                        </p:tav>
                                        <p:tav tm="100000">
                                          <p:val>
                                            <p:strVal val="#ppt_x"/>
                                          </p:val>
                                        </p:tav>
                                      </p:tavLst>
                                    </p:anim>
                                    <p:anim calcmode="lin" valueType="num">
                                      <p:cBhvr additive="base">
                                        <p:cTn id="12" dur="10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decel="6000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ppt_x"/>
                                          </p:val>
                                        </p:tav>
                                        <p:tav tm="100000">
                                          <p:val>
                                            <p:strVal val="#ppt_x"/>
                                          </p:val>
                                        </p:tav>
                                      </p:tavLst>
                                    </p:anim>
                                    <p:anim calcmode="lin" valueType="num">
                                      <p:cBhvr additive="base">
                                        <p:cTn id="16" dur="10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1" decel="6000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000" fill="hold"/>
                                        <p:tgtEl>
                                          <p:spTgt spid="22"/>
                                        </p:tgtEl>
                                        <p:attrNameLst>
                                          <p:attrName>ppt_x</p:attrName>
                                        </p:attrNameLst>
                                      </p:cBhvr>
                                      <p:tavLst>
                                        <p:tav tm="0">
                                          <p:val>
                                            <p:strVal val="#ppt_x"/>
                                          </p:val>
                                        </p:tav>
                                        <p:tav tm="100000">
                                          <p:val>
                                            <p:strVal val="#ppt_x"/>
                                          </p:val>
                                        </p:tav>
                                      </p:tavLst>
                                    </p:anim>
                                    <p:anim calcmode="lin" valueType="num">
                                      <p:cBhvr additive="base">
                                        <p:cTn id="20" dur="10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decel="6000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000" fill="hold"/>
                                        <p:tgtEl>
                                          <p:spTgt spid="18"/>
                                        </p:tgtEl>
                                        <p:attrNameLst>
                                          <p:attrName>ppt_x</p:attrName>
                                        </p:attrNameLst>
                                      </p:cBhvr>
                                      <p:tavLst>
                                        <p:tav tm="0">
                                          <p:val>
                                            <p:strVal val="0-#ppt_w/2"/>
                                          </p:val>
                                        </p:tav>
                                        <p:tav tm="100000">
                                          <p:val>
                                            <p:strVal val="#ppt_x"/>
                                          </p:val>
                                        </p:tav>
                                      </p:tavLst>
                                    </p:anim>
                                    <p:anim calcmode="lin" valueType="num">
                                      <p:cBhvr additive="base">
                                        <p:cTn id="26" dur="1000" fill="hold"/>
                                        <p:tgtEl>
                                          <p:spTgt spid="18"/>
                                        </p:tgtEl>
                                        <p:attrNameLst>
                                          <p:attrName>ppt_y</p:attrName>
                                        </p:attrNameLst>
                                      </p:cBhvr>
                                      <p:tavLst>
                                        <p:tav tm="0">
                                          <p:val>
                                            <p:strVal val="#ppt_y"/>
                                          </p:val>
                                        </p:tav>
                                        <p:tav tm="100000">
                                          <p:val>
                                            <p:strVal val="#ppt_y"/>
                                          </p:val>
                                        </p:tav>
                                      </p:tavLst>
                                    </p:anim>
                                  </p:childTnLst>
                                </p:cTn>
                              </p:par>
                              <p:par>
                                <p:cTn id="27" presetID="2" presetClass="entr" presetSubtype="2" decel="6000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1000" fill="hold"/>
                                        <p:tgtEl>
                                          <p:spTgt spid="21"/>
                                        </p:tgtEl>
                                        <p:attrNameLst>
                                          <p:attrName>ppt_x</p:attrName>
                                        </p:attrNameLst>
                                      </p:cBhvr>
                                      <p:tavLst>
                                        <p:tav tm="0">
                                          <p:val>
                                            <p:strVal val="1+#ppt_w/2"/>
                                          </p:val>
                                        </p:tav>
                                        <p:tav tm="100000">
                                          <p:val>
                                            <p:strVal val="#ppt_x"/>
                                          </p:val>
                                        </p:tav>
                                      </p:tavLst>
                                    </p:anim>
                                    <p:anim calcmode="lin" valueType="num">
                                      <p:cBhvr additive="base">
                                        <p:cTn id="30" dur="1000" fill="hold"/>
                                        <p:tgtEl>
                                          <p:spTgt spid="21"/>
                                        </p:tgtEl>
                                        <p:attrNameLst>
                                          <p:attrName>ppt_y</p:attrName>
                                        </p:attrNameLst>
                                      </p:cBhvr>
                                      <p:tavLst>
                                        <p:tav tm="0">
                                          <p:val>
                                            <p:strVal val="#ppt_y"/>
                                          </p:val>
                                        </p:tav>
                                        <p:tav tm="100000">
                                          <p:val>
                                            <p:strVal val="#ppt_y"/>
                                          </p:val>
                                        </p:tav>
                                      </p:tavLst>
                                    </p:anim>
                                  </p:childTnLst>
                                </p:cTn>
                              </p:par>
                              <p:par>
                                <p:cTn id="31" presetID="2" presetClass="entr" presetSubtype="8" decel="6000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1000" fill="hold"/>
                                        <p:tgtEl>
                                          <p:spTgt spid="13"/>
                                        </p:tgtEl>
                                        <p:attrNameLst>
                                          <p:attrName>ppt_x</p:attrName>
                                        </p:attrNameLst>
                                      </p:cBhvr>
                                      <p:tavLst>
                                        <p:tav tm="0">
                                          <p:val>
                                            <p:strVal val="0-#ppt_w/2"/>
                                          </p:val>
                                        </p:tav>
                                        <p:tav tm="100000">
                                          <p:val>
                                            <p:strVal val="#ppt_x"/>
                                          </p:val>
                                        </p:tav>
                                      </p:tavLst>
                                    </p:anim>
                                    <p:anim calcmode="lin" valueType="num">
                                      <p:cBhvr additive="base">
                                        <p:cTn id="34"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2" presetClass="entr" presetSubtype="0" fill="hold" grpId="0" nodeType="clickEffect">
                                  <p:stCondLst>
                                    <p:cond delay="0"/>
                                  </p:stCondLst>
                                  <p:iterate type="lt">
                                    <p:tmPct val="10000"/>
                                  </p:iterate>
                                  <p:childTnLst>
                                    <p:set>
                                      <p:cBhvr>
                                        <p:cTn id="38" dur="1" fill="hold">
                                          <p:stCondLst>
                                            <p:cond delay="0"/>
                                          </p:stCondLst>
                                        </p:cTn>
                                        <p:tgtEl>
                                          <p:spTgt spid="11"/>
                                        </p:tgtEl>
                                        <p:attrNameLst>
                                          <p:attrName>style.visibility</p:attrName>
                                        </p:attrNameLst>
                                      </p:cBhvr>
                                      <p:to>
                                        <p:strVal val="visible"/>
                                      </p:to>
                                    </p:set>
                                    <p:animScale>
                                      <p:cBhvr>
                                        <p:cTn id="39"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1"/>
                                        </p:tgtEl>
                                        <p:attrNameLst>
                                          <p:attrName>ppt_x</p:attrName>
                                          <p:attrName>ppt_y</p:attrName>
                                        </p:attrNameLst>
                                      </p:cBhvr>
                                    </p:animMotion>
                                    <p:animEffect transition="in" filter="fade">
                                      <p:cBhvr>
                                        <p:cTn id="41" dur="10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barn(inVertical)">
                                      <p:cBhvr>
                                        <p:cTn id="46" dur="5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ppt_x"/>
                                          </p:val>
                                        </p:tav>
                                        <p:tav tm="100000">
                                          <p:val>
                                            <p:strVal val="#ppt_x"/>
                                          </p:val>
                                        </p:tav>
                                      </p:tavLst>
                                    </p:anim>
                                    <p:anim calcmode="lin" valueType="num">
                                      <p:cBhvr additive="base">
                                        <p:cTn id="5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3" repeatCount="indefinite" fill="remove" display="0">
                  <p:stCondLst>
                    <p:cond delay="indefinite"/>
                  </p:stCondLst>
                  <p:endCondLst>
                    <p:cond evt="onStopAudio" delay="0">
                      <p:tgtEl>
                        <p:sldTgt/>
                      </p:tgtEl>
                    </p:cond>
                  </p:endCondLst>
                </p:cTn>
                <p:tgtEl>
                  <p:spTgt spid="2"/>
                </p:tgtEl>
              </p:cMediaNode>
            </p:audio>
          </p:childTnLst>
        </p:cTn>
      </p:par>
    </p:tnLst>
    <p:bldLst>
      <p:bldP spid="29"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934310" y="1666721"/>
            <a:ext cx="4488622" cy="1446379"/>
            <a:chOff x="934310" y="1666721"/>
            <a:chExt cx="4488622" cy="1446379"/>
          </a:xfrm>
        </p:grpSpPr>
        <p:sp>
          <p:nvSpPr>
            <p:cNvPr id="7" name="矩形 6"/>
            <p:cNvSpPr/>
            <p:nvPr/>
          </p:nvSpPr>
          <p:spPr>
            <a:xfrm>
              <a:off x="934310" y="2503500"/>
              <a:ext cx="2061446"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mn-ea"/>
              </a:endParaRPr>
            </a:p>
          </p:txBody>
        </p:sp>
        <p:sp>
          <p:nvSpPr>
            <p:cNvPr id="9" name="矩形 8"/>
            <p:cNvSpPr/>
            <p:nvPr/>
          </p:nvSpPr>
          <p:spPr>
            <a:xfrm>
              <a:off x="3352800" y="1674838"/>
              <a:ext cx="2061446"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mn-ea"/>
              </a:endParaRPr>
            </a:p>
          </p:txBody>
        </p:sp>
        <p:sp>
          <p:nvSpPr>
            <p:cNvPr id="10" name="矩形 9"/>
            <p:cNvSpPr/>
            <p:nvPr/>
          </p:nvSpPr>
          <p:spPr>
            <a:xfrm>
              <a:off x="3361486" y="2503500"/>
              <a:ext cx="2061446"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mn-ea"/>
              </a:endParaRPr>
            </a:p>
          </p:txBody>
        </p:sp>
        <p:sp>
          <p:nvSpPr>
            <p:cNvPr id="11" name="矩形 10"/>
            <p:cNvSpPr/>
            <p:nvPr/>
          </p:nvSpPr>
          <p:spPr>
            <a:xfrm>
              <a:off x="947415" y="1666721"/>
              <a:ext cx="2061446"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mn-ea"/>
              </a:endParaRPr>
            </a:p>
          </p:txBody>
        </p:sp>
        <p:sp>
          <p:nvSpPr>
            <p:cNvPr id="12" name="标题 11"/>
            <p:cNvSpPr txBox="1"/>
            <p:nvPr/>
          </p:nvSpPr>
          <p:spPr>
            <a:xfrm>
              <a:off x="1020677" y="1838842"/>
              <a:ext cx="1960470" cy="443714"/>
            </a:xfrm>
            <a:prstGeom prst="rect">
              <a:avLst/>
            </a:prstGeom>
            <a:noFill/>
            <a:ln>
              <a:no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800" fontAlgn="base">
                <a:spcAft>
                  <a:spcPct val="0"/>
                </a:spcAft>
              </a:pPr>
              <a:r>
                <a:rPr lang="zh-CN" altLang="en-US" sz="1600" dirty="0">
                  <a:solidFill>
                    <a:schemeClr val="bg1"/>
                  </a:solidFill>
                  <a:latin typeface="+mn-ea"/>
                  <a:ea typeface="+mn-ea"/>
                  <a:sym typeface="字魂105号-简雅黑" panose="00000500000000000000" pitchFamily="2" charset="-122"/>
                </a:rPr>
                <a:t>把握时代</a:t>
              </a:r>
              <a:endParaRPr lang="zh-CN" altLang="en-US" sz="1600" dirty="0">
                <a:solidFill>
                  <a:schemeClr val="bg1"/>
                </a:solidFill>
                <a:latin typeface="+mn-ea"/>
                <a:ea typeface="+mn-ea"/>
                <a:sym typeface="字魂105号-简雅黑" panose="00000500000000000000" pitchFamily="2" charset="-122"/>
              </a:endParaRPr>
            </a:p>
          </p:txBody>
        </p:sp>
        <p:sp>
          <p:nvSpPr>
            <p:cNvPr id="13" name="标题 11"/>
            <p:cNvSpPr txBox="1"/>
            <p:nvPr/>
          </p:nvSpPr>
          <p:spPr>
            <a:xfrm>
              <a:off x="3494561" y="1887357"/>
              <a:ext cx="1632880" cy="298628"/>
            </a:xfrm>
            <a:prstGeom prst="rect">
              <a:avLst/>
            </a:prstGeom>
            <a:solidFill>
              <a:schemeClr val="accent2"/>
            </a:solidFill>
            <a:ln>
              <a:no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85800" fontAlgn="base">
                <a:spcAft>
                  <a:spcPct val="0"/>
                </a:spcAft>
              </a:pPr>
              <a:endParaRPr lang="zh-CN" altLang="en-US" sz="1600" dirty="0">
                <a:solidFill>
                  <a:schemeClr val="bg1"/>
                </a:solidFill>
                <a:latin typeface="+mn-ea"/>
                <a:ea typeface="+mn-ea"/>
                <a:sym typeface="字魂105号-简雅黑" panose="00000500000000000000" pitchFamily="2" charset="-122"/>
              </a:endParaRPr>
            </a:p>
          </p:txBody>
        </p:sp>
        <p:sp>
          <p:nvSpPr>
            <p:cNvPr id="14" name="标题 11"/>
            <p:cNvSpPr txBox="1"/>
            <p:nvPr/>
          </p:nvSpPr>
          <p:spPr>
            <a:xfrm>
              <a:off x="3494561" y="1887357"/>
              <a:ext cx="1820652" cy="212518"/>
            </a:xfrm>
            <a:prstGeom prst="rect">
              <a:avLst/>
            </a:prstGeom>
            <a:solidFill>
              <a:schemeClr val="accent2"/>
            </a:solidFill>
            <a:ln>
              <a:no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800" fontAlgn="base">
                <a:spcAft>
                  <a:spcPct val="0"/>
                </a:spcAft>
              </a:pPr>
              <a:r>
                <a:rPr lang="zh-CN" altLang="en-US" sz="1600" dirty="0">
                  <a:solidFill>
                    <a:schemeClr val="bg1"/>
                  </a:solidFill>
                  <a:latin typeface="+mn-ea"/>
                  <a:ea typeface="+mn-ea"/>
                  <a:sym typeface="字魂105号-简雅黑" panose="00000500000000000000" pitchFamily="2" charset="-122"/>
                </a:rPr>
                <a:t>引领时代</a:t>
              </a:r>
              <a:endParaRPr lang="zh-CN" altLang="en-US" sz="1600" dirty="0">
                <a:solidFill>
                  <a:schemeClr val="bg1"/>
                </a:solidFill>
                <a:latin typeface="+mn-ea"/>
                <a:ea typeface="+mn-ea"/>
                <a:sym typeface="字魂105号-简雅黑" panose="00000500000000000000" pitchFamily="2" charset="-122"/>
              </a:endParaRPr>
            </a:p>
          </p:txBody>
        </p:sp>
        <p:sp>
          <p:nvSpPr>
            <p:cNvPr id="15" name="标题 11"/>
            <p:cNvSpPr txBox="1"/>
            <p:nvPr/>
          </p:nvSpPr>
          <p:spPr>
            <a:xfrm>
              <a:off x="1032677" y="2724136"/>
              <a:ext cx="1632880" cy="298628"/>
            </a:xfrm>
            <a:prstGeom prst="rect">
              <a:avLst/>
            </a:prstGeom>
            <a:solidFill>
              <a:schemeClr val="accent2"/>
            </a:solidFill>
            <a:ln>
              <a:no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85800" fontAlgn="base">
                <a:spcAft>
                  <a:spcPct val="0"/>
                </a:spcAft>
              </a:pPr>
              <a:endParaRPr lang="zh-CN" altLang="en-US" sz="1600" dirty="0">
                <a:solidFill>
                  <a:schemeClr val="bg1"/>
                </a:solidFill>
                <a:latin typeface="+mn-ea"/>
                <a:ea typeface="+mn-ea"/>
                <a:sym typeface="字魂105号-简雅黑" panose="00000500000000000000" pitchFamily="2" charset="-122"/>
              </a:endParaRPr>
            </a:p>
          </p:txBody>
        </p:sp>
        <p:sp>
          <p:nvSpPr>
            <p:cNvPr id="16" name="标题 11"/>
            <p:cNvSpPr txBox="1"/>
            <p:nvPr/>
          </p:nvSpPr>
          <p:spPr>
            <a:xfrm>
              <a:off x="1090586" y="2633800"/>
              <a:ext cx="1820652" cy="212518"/>
            </a:xfrm>
            <a:prstGeom prst="rect">
              <a:avLst/>
            </a:prstGeom>
            <a:solidFill>
              <a:schemeClr val="accent2"/>
            </a:solidFill>
            <a:ln>
              <a:no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800" fontAlgn="base">
                <a:spcAft>
                  <a:spcPct val="0"/>
                </a:spcAft>
              </a:pPr>
              <a:r>
                <a:rPr lang="zh-CN" altLang="en-US" sz="1600" dirty="0">
                  <a:solidFill>
                    <a:schemeClr val="bg1"/>
                  </a:solidFill>
                  <a:latin typeface="+mn-ea"/>
                  <a:ea typeface="+mn-ea"/>
                  <a:sym typeface="字魂105号-简雅黑" panose="00000500000000000000" pitchFamily="2" charset="-122"/>
                </a:rPr>
                <a:t>继续发展</a:t>
              </a:r>
              <a:endParaRPr lang="zh-CN" altLang="en-US" sz="1600" dirty="0">
                <a:solidFill>
                  <a:schemeClr val="bg1"/>
                </a:solidFill>
                <a:latin typeface="+mn-ea"/>
                <a:ea typeface="+mn-ea"/>
                <a:sym typeface="字魂105号-简雅黑" panose="00000500000000000000" pitchFamily="2" charset="-122"/>
              </a:endParaRPr>
            </a:p>
          </p:txBody>
        </p:sp>
        <p:sp>
          <p:nvSpPr>
            <p:cNvPr id="17" name="标题 11"/>
            <p:cNvSpPr txBox="1"/>
            <p:nvPr/>
          </p:nvSpPr>
          <p:spPr>
            <a:xfrm>
              <a:off x="3443601" y="2677042"/>
              <a:ext cx="1820652" cy="212518"/>
            </a:xfrm>
            <a:prstGeom prst="rect">
              <a:avLst/>
            </a:prstGeom>
            <a:noFill/>
            <a:ln>
              <a:no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800" fontAlgn="base">
                <a:spcAft>
                  <a:spcPct val="0"/>
                </a:spcAft>
              </a:pPr>
              <a:r>
                <a:rPr lang="zh-CN" altLang="en-US" sz="1600" dirty="0">
                  <a:solidFill>
                    <a:schemeClr val="bg1"/>
                  </a:solidFill>
                  <a:latin typeface="+mn-ea"/>
                  <a:ea typeface="+mn-ea"/>
                  <a:sym typeface="字魂105号-简雅黑" panose="00000500000000000000" pitchFamily="2" charset="-122"/>
                </a:rPr>
                <a:t>观察时代</a:t>
              </a:r>
              <a:endParaRPr lang="zh-CN" altLang="en-US" sz="1600" dirty="0">
                <a:solidFill>
                  <a:schemeClr val="bg1"/>
                </a:solidFill>
                <a:latin typeface="+mn-ea"/>
                <a:ea typeface="+mn-ea"/>
                <a:sym typeface="字魂105号-简雅黑" panose="00000500000000000000" pitchFamily="2" charset="-122"/>
              </a:endParaRPr>
            </a:p>
          </p:txBody>
        </p:sp>
      </p:grpSp>
      <p:sp>
        <p:nvSpPr>
          <p:cNvPr id="18" name="矩形 17"/>
          <p:cNvSpPr/>
          <p:nvPr/>
        </p:nvSpPr>
        <p:spPr>
          <a:xfrm>
            <a:off x="838200" y="3258305"/>
            <a:ext cx="7391400" cy="10238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defTabSz="685800" fontAlgn="base">
              <a:lnSpc>
                <a:spcPct val="150000"/>
              </a:lnSpc>
              <a:spcBef>
                <a:spcPct val="0"/>
              </a:spcBef>
              <a:spcAft>
                <a:spcPct val="0"/>
              </a:spcAft>
            </a:pPr>
            <a:r>
              <a:rPr lang="zh-CN" altLang="en-US" sz="1400" dirty="0" smtClean="0">
                <a:solidFill>
                  <a:srgbClr val="3D3D3D"/>
                </a:solidFill>
                <a:latin typeface="思源黑体 CN" panose="020B0500000000000000" pitchFamily="34" charset="-122"/>
                <a:ea typeface="思源黑体 CN" panose="020B0500000000000000" pitchFamily="34" charset="-122"/>
                <a:sym typeface="字魂105号-简雅黑" panose="00000500000000000000" pitchFamily="2" charset="-122"/>
              </a:rPr>
              <a:t>全面</a:t>
            </a:r>
            <a:r>
              <a:rPr lang="zh-CN" altLang="en-US" sz="1400" dirty="0">
                <a:solidFill>
                  <a:srgbClr val="3D3D3D"/>
                </a:solidFill>
                <a:latin typeface="思源黑体 CN" panose="020B0500000000000000" pitchFamily="34" charset="-122"/>
                <a:ea typeface="思源黑体 CN" panose="020B0500000000000000" pitchFamily="34" charset="-122"/>
                <a:sym typeface="字魂105号-简雅黑" panose="00000500000000000000" pitchFamily="2" charset="-122"/>
              </a:rPr>
              <a:t>贯彻新时代中国特色社会主义思想，坚持把马克思主义基本原理同中国具体实际相结合、同中华优秀传统文化相结合，用马克思主义观察时代、把握时代、引领时代，继续发展当代中国马克思主义、</a:t>
            </a:r>
            <a:r>
              <a:rPr lang="en-US" altLang="zh-CN" sz="1400" dirty="0">
                <a:solidFill>
                  <a:srgbClr val="3D3D3D"/>
                </a:solidFill>
                <a:latin typeface="思源黑体 CN" panose="020B0500000000000000" pitchFamily="34" charset="-122"/>
                <a:ea typeface="思源黑体 CN" panose="020B0500000000000000" pitchFamily="34" charset="-122"/>
                <a:sym typeface="字魂105号-简雅黑" panose="00000500000000000000" pitchFamily="2" charset="-122"/>
              </a:rPr>
              <a:t>21</a:t>
            </a:r>
            <a:r>
              <a:rPr lang="zh-CN" altLang="en-US" sz="1400" dirty="0">
                <a:solidFill>
                  <a:srgbClr val="3D3D3D"/>
                </a:solidFill>
                <a:latin typeface="思源黑体 CN" panose="020B0500000000000000" pitchFamily="34" charset="-122"/>
                <a:ea typeface="思源黑体 CN" panose="020B0500000000000000" pitchFamily="34" charset="-122"/>
                <a:sym typeface="字魂105号-简雅黑" panose="00000500000000000000" pitchFamily="2" charset="-122"/>
              </a:rPr>
              <a:t>世纪马克思主义！</a:t>
            </a:r>
            <a:endParaRPr lang="zh-CN" altLang="en-US" sz="1400" dirty="0">
              <a:solidFill>
                <a:srgbClr val="3D3D3D"/>
              </a:solidFill>
              <a:latin typeface="思源黑体 CN" panose="020B0500000000000000" pitchFamily="34" charset="-122"/>
              <a:ea typeface="思源黑体 CN" panose="020B0500000000000000" pitchFamily="34" charset="-122"/>
              <a:sym typeface="字魂105号-简雅黑" panose="00000500000000000000" pitchFamily="2" charset="-122"/>
            </a:endParaRPr>
          </a:p>
        </p:txBody>
      </p:sp>
      <p:pic>
        <p:nvPicPr>
          <p:cNvPr id="19" name="图片 18"/>
          <p:cNvPicPr>
            <a:picLocks noChangeAspect="1"/>
          </p:cNvPicPr>
          <p:nvPr/>
        </p:nvPicPr>
        <p:blipFill>
          <a:blip r:embed="rId1" cstate="print">
            <a:extLst>
              <a:ext uri="{BEBA8EAE-BF5A-486C-A8C5-ECC9F3942E4B}">
                <a14:imgProps xmlns:a14="http://schemas.microsoft.com/office/drawing/2010/main">
                  <a14:imgLayer r:embed="rId2">
                    <a14:imgEffect>
                      <a14:saturation sat="66000"/>
                    </a14:imgEffect>
                  </a14:imgLayer>
                </a14:imgProps>
              </a:ext>
              <a:ext uri="{28A0092B-C50C-407E-A947-70E740481C1C}">
                <a14:useLocalDpi xmlns:a14="http://schemas.microsoft.com/office/drawing/2010/main" val="0"/>
              </a:ext>
            </a:extLst>
          </a:blip>
          <a:stretch>
            <a:fillRect/>
          </a:stretch>
        </p:blipFill>
        <p:spPr>
          <a:xfrm>
            <a:off x="5943600" y="1223068"/>
            <a:ext cx="2096103" cy="196316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1+#ppt_w/2"/>
                                          </p:val>
                                        </p:tav>
                                        <p:tav tm="100000">
                                          <p:val>
                                            <p:strVal val="#ppt_x"/>
                                          </p:val>
                                        </p:tav>
                                      </p:tavLst>
                                    </p:anim>
                                    <p:anim calcmode="lin" valueType="num">
                                      <p:cBhvr additive="base">
                                        <p:cTn id="15"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1" cstate="print">
            <a:extLst>
              <a:ext uri="{28A0092B-C50C-407E-A947-70E740481C1C}">
                <a14:useLocalDpi xmlns:a14="http://schemas.microsoft.com/office/drawing/2010/main" val="0"/>
              </a:ext>
            </a:extLst>
          </a:blip>
          <a:srcRect l="20616"/>
          <a:stretch>
            <a:fillRect/>
          </a:stretch>
        </p:blipFill>
        <p:spPr>
          <a:xfrm>
            <a:off x="103507" y="2495549"/>
            <a:ext cx="2106293" cy="1905001"/>
          </a:xfrm>
          <a:prstGeom prst="rect">
            <a:avLst/>
          </a:prstGeom>
        </p:spPr>
      </p:pic>
      <p:pic>
        <p:nvPicPr>
          <p:cNvPr id="21" name="图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4875" y="2038350"/>
            <a:ext cx="1850064" cy="2438400"/>
          </a:xfrm>
          <a:prstGeom prst="rect">
            <a:avLst/>
          </a:prstGeom>
        </p:spPr>
      </p:pic>
      <p:grpSp>
        <p:nvGrpSpPr>
          <p:cNvPr id="7" name="组合 6"/>
          <p:cNvGrpSpPr/>
          <p:nvPr/>
        </p:nvGrpSpPr>
        <p:grpSpPr>
          <a:xfrm>
            <a:off x="-13252" y="3638549"/>
            <a:ext cx="9157252" cy="1504951"/>
            <a:chOff x="-13252" y="3638549"/>
            <a:chExt cx="9157252" cy="1504951"/>
          </a:xfrm>
        </p:grpSpPr>
        <p:pic>
          <p:nvPicPr>
            <p:cNvPr id="17" name="图片 16"/>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241274" y="3834581"/>
              <a:ext cx="4692926" cy="718369"/>
            </a:xfrm>
            <a:prstGeom prst="rect">
              <a:avLst/>
            </a:prstGeom>
          </p:spPr>
        </p:pic>
        <p:pic>
          <p:nvPicPr>
            <p:cNvPr id="3" name="图片 2"/>
            <p:cNvPicPr>
              <a:picLocks noChangeAspect="1"/>
            </p:cNvPicPr>
            <p:nvPr/>
          </p:nvPicPr>
          <p:blipFill rotWithShape="1">
            <a:blip r:embed="rId5"/>
            <a:srcRect l="793" r="1013"/>
            <a:stretch>
              <a:fillRect/>
            </a:stretch>
          </p:blipFill>
          <p:spPr>
            <a:xfrm>
              <a:off x="-13252" y="3638549"/>
              <a:ext cx="9157252" cy="1504951"/>
            </a:xfrm>
            <a:prstGeom prst="rect">
              <a:avLst/>
            </a:prstGeom>
          </p:spPr>
        </p:pic>
      </p:grpSp>
      <p:sp>
        <p:nvSpPr>
          <p:cNvPr id="33" name="TextBox 48"/>
          <p:cNvSpPr txBox="1"/>
          <p:nvPr/>
        </p:nvSpPr>
        <p:spPr>
          <a:xfrm>
            <a:off x="2920892" y="1200150"/>
            <a:ext cx="4318108" cy="1415772"/>
          </a:xfrm>
          <a:prstGeom prst="rect">
            <a:avLst/>
          </a:prstGeom>
          <a:noFill/>
        </p:spPr>
        <p:txBody>
          <a:bodyPr wrap="square" lIns="0" tIns="0" rIns="0" bIns="0" rtlCol="0">
            <a:spAutoFit/>
          </a:bodyPr>
          <a:lstStyle/>
          <a:p>
            <a:pPr defTabSz="685800"/>
            <a:r>
              <a:rPr lang="zh-CN" altLang="en-US" sz="4600" b="1" spc="600" dirty="0">
                <a:solidFill>
                  <a:schemeClr val="accent1"/>
                </a:solidFill>
                <a:latin typeface="+mj-ea"/>
                <a:ea typeface="+mj-ea"/>
                <a:cs typeface="+mn-ea"/>
                <a:sym typeface="+mn-lt"/>
              </a:rPr>
              <a:t>必须加快国防和军队现代化</a:t>
            </a:r>
            <a:endParaRPr lang="zh-CN" altLang="en-US" sz="4600" b="1" spc="600" dirty="0">
              <a:solidFill>
                <a:schemeClr val="accent1"/>
              </a:solidFill>
              <a:latin typeface="+mj-ea"/>
              <a:ea typeface="+mj-ea"/>
              <a:cs typeface="+mn-ea"/>
              <a:sym typeface="+mn-lt"/>
            </a:endParaRPr>
          </a:p>
        </p:txBody>
      </p:sp>
      <p:sp>
        <p:nvSpPr>
          <p:cNvPr id="35" name="矩形 34"/>
          <p:cNvSpPr/>
          <p:nvPr/>
        </p:nvSpPr>
        <p:spPr>
          <a:xfrm>
            <a:off x="2892317" y="2615922"/>
            <a:ext cx="3990975" cy="492443"/>
          </a:xfrm>
          <a:prstGeom prst="rect">
            <a:avLst/>
          </a:prstGeom>
        </p:spPr>
        <p:txBody>
          <a:bodyPr wrap="square">
            <a:spAutoFit/>
          </a:bodyPr>
          <a:lstStyle/>
          <a:p>
            <a:pPr>
              <a:lnSpc>
                <a:spcPct val="130000"/>
              </a:lnSpc>
            </a:pPr>
            <a:r>
              <a:rPr lang="en-US" altLang="zh-CN" sz="1000" dirty="0">
                <a:solidFill>
                  <a:schemeClr val="accent1"/>
                </a:solidFill>
                <a:latin typeface="+mn-ea"/>
              </a:rPr>
              <a:t>class meeting on the theme of loving the party and patriotism </a:t>
            </a:r>
            <a:r>
              <a:rPr lang="en-US" altLang="zh-CN" sz="1000" dirty="0" smtClean="0">
                <a:solidFill>
                  <a:schemeClr val="accent1"/>
                </a:solidFill>
                <a:latin typeface="+mn-ea"/>
              </a:rPr>
              <a:t>meeting </a:t>
            </a:r>
            <a:r>
              <a:rPr lang="en-US" altLang="zh-CN" sz="1000" dirty="0">
                <a:solidFill>
                  <a:schemeClr val="accent1"/>
                </a:solidFill>
                <a:latin typeface="+mn-ea"/>
              </a:rPr>
              <a:t>on theme of loving</a:t>
            </a:r>
            <a:endParaRPr lang="en-US" altLang="zh-CN" sz="1000" dirty="0">
              <a:solidFill>
                <a:schemeClr val="accent1"/>
              </a:solidFill>
              <a:latin typeface="+mn-ea"/>
            </a:endParaRPr>
          </a:p>
        </p:txBody>
      </p:sp>
      <p:grpSp>
        <p:nvGrpSpPr>
          <p:cNvPr id="8" name="组合 7"/>
          <p:cNvGrpSpPr/>
          <p:nvPr/>
        </p:nvGrpSpPr>
        <p:grpSpPr>
          <a:xfrm>
            <a:off x="1444517" y="1276350"/>
            <a:ext cx="1219200" cy="1219200"/>
            <a:chOff x="1600200" y="1276350"/>
            <a:chExt cx="1219200" cy="1219200"/>
          </a:xfrm>
        </p:grpSpPr>
        <p:sp>
          <p:nvSpPr>
            <p:cNvPr id="36" name="椭圆 35"/>
            <p:cNvSpPr/>
            <p:nvPr/>
          </p:nvSpPr>
          <p:spPr>
            <a:xfrm>
              <a:off x="1600200" y="1276350"/>
              <a:ext cx="1219200" cy="1219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1786794" y="1517929"/>
              <a:ext cx="908781" cy="769441"/>
            </a:xfrm>
            <a:prstGeom prst="rect">
              <a:avLst/>
            </a:prstGeom>
          </p:spPr>
          <p:txBody>
            <a:bodyPr wrap="square">
              <a:spAutoFit/>
            </a:bodyPr>
            <a:lstStyle/>
            <a:p>
              <a:r>
                <a:rPr lang="en-US" altLang="zh-CN" sz="4400" dirty="0" smtClean="0">
                  <a:solidFill>
                    <a:srgbClr val="FFFEFB"/>
                  </a:solidFill>
                  <a:latin typeface="+mj-ea"/>
                  <a:ea typeface="+mj-ea"/>
                  <a:sym typeface="微软雅黑" panose="020B0503020204020204" pitchFamily="34" charset="-122"/>
                </a:rPr>
                <a:t>03</a:t>
              </a:r>
              <a:endParaRPr lang="zh-CN" altLang="zh-CN" sz="4400" dirty="0">
                <a:solidFill>
                  <a:srgbClr val="FFFEFB"/>
                </a:solidFill>
                <a:latin typeface="+mj-ea"/>
                <a:ea typeface="+mj-ea"/>
                <a:sym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fallOve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0-#ppt_w/2"/>
                                          </p:val>
                                        </p:tav>
                                        <p:tav tm="100000">
                                          <p:val>
                                            <p:strVal val="#ppt_x"/>
                                          </p:val>
                                        </p:tav>
                                      </p:tavLst>
                                    </p:anim>
                                    <p:anim calcmode="lin" valueType="num">
                                      <p:cBhvr additive="base">
                                        <p:cTn id="14" dur="500" fill="hold"/>
                                        <p:tgtEl>
                                          <p:spTgt spid="18"/>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1+#ppt_w/2"/>
                                          </p:val>
                                        </p:tav>
                                        <p:tav tm="100000">
                                          <p:val>
                                            <p:strVal val="#ppt_x"/>
                                          </p:val>
                                        </p:tav>
                                      </p:tavLst>
                                    </p:anim>
                                    <p:anim calcmode="lin" valueType="num">
                                      <p:cBhvr additive="base">
                                        <p:cTn id="1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p:cTn id="34" dur="500" fill="hold"/>
                                        <p:tgtEl>
                                          <p:spTgt spid="35"/>
                                        </p:tgtEl>
                                        <p:attrNameLst>
                                          <p:attrName>ppt_w</p:attrName>
                                        </p:attrNameLst>
                                      </p:cBhvr>
                                      <p:tavLst>
                                        <p:tav tm="0">
                                          <p:val>
                                            <p:fltVal val="0"/>
                                          </p:val>
                                        </p:tav>
                                        <p:tav tm="100000">
                                          <p:val>
                                            <p:strVal val="#ppt_w"/>
                                          </p:val>
                                        </p:tav>
                                      </p:tavLst>
                                    </p:anim>
                                    <p:anim calcmode="lin" valueType="num">
                                      <p:cBhvr>
                                        <p:cTn id="35" dur="500" fill="hold"/>
                                        <p:tgtEl>
                                          <p:spTgt spid="35"/>
                                        </p:tgtEl>
                                        <p:attrNameLst>
                                          <p:attrName>ppt_h</p:attrName>
                                        </p:attrNameLst>
                                      </p:cBhvr>
                                      <p:tavLst>
                                        <p:tav tm="0">
                                          <p:val>
                                            <p:fltVal val="0"/>
                                          </p:val>
                                        </p:tav>
                                        <p:tav tm="100000">
                                          <p:val>
                                            <p:strVal val="#ppt_h"/>
                                          </p:val>
                                        </p:tav>
                                      </p:tavLst>
                                    </p:anim>
                                    <p:animEffect transition="in" filter="fade">
                                      <p:cBhvr>
                                        <p:cTn id="3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5"/>
          <p:cNvSpPr txBox="1"/>
          <p:nvPr/>
        </p:nvSpPr>
        <p:spPr>
          <a:xfrm>
            <a:off x="967453" y="1883701"/>
            <a:ext cx="2171945" cy="246221"/>
          </a:xfrm>
          <a:prstGeom prst="rect">
            <a:avLst/>
          </a:prstGeom>
          <a:solidFill>
            <a:schemeClr val="accent1"/>
          </a:solidFill>
        </p:spPr>
        <p:txBody>
          <a:bodyPr vert="horz" wrap="square" lIns="0" tIns="0" rIns="0" bIns="0" rtlCol="0">
            <a:spAutoFit/>
          </a:bodyPr>
          <a:lstStyle/>
          <a:p>
            <a:pPr marL="9525" algn="ctr"/>
            <a:r>
              <a:rPr lang="zh-CN" altLang="en-US" sz="1600" spc="-4" dirty="0">
                <a:solidFill>
                  <a:schemeClr val="bg1"/>
                </a:solidFill>
                <a:latin typeface="思源黑体 CN" panose="020B0500000000000000" pitchFamily="34" charset="-122"/>
                <a:cs typeface="微软雅黑" panose="020B0503020204020204" pitchFamily="34" charset="-122"/>
              </a:rPr>
              <a:t>强国必须强军</a:t>
            </a:r>
            <a:endParaRPr sz="1600" dirty="0">
              <a:solidFill>
                <a:schemeClr val="bg1"/>
              </a:solidFill>
              <a:latin typeface="思源黑体 CN" panose="020B0500000000000000" pitchFamily="34" charset="-122"/>
              <a:cs typeface="微软雅黑" panose="020B0503020204020204" pitchFamily="34" charset="-122"/>
            </a:endParaRPr>
          </a:p>
        </p:txBody>
      </p:sp>
      <p:sp>
        <p:nvSpPr>
          <p:cNvPr id="8" name="object 16"/>
          <p:cNvSpPr txBox="1"/>
          <p:nvPr/>
        </p:nvSpPr>
        <p:spPr>
          <a:xfrm>
            <a:off x="967453" y="2713091"/>
            <a:ext cx="2171945" cy="246221"/>
          </a:xfrm>
          <a:prstGeom prst="rect">
            <a:avLst/>
          </a:prstGeom>
          <a:solidFill>
            <a:schemeClr val="accent2"/>
          </a:solidFill>
        </p:spPr>
        <p:txBody>
          <a:bodyPr vert="horz" wrap="square" lIns="0" tIns="0" rIns="0" bIns="0" rtlCol="0">
            <a:spAutoFit/>
          </a:bodyPr>
          <a:lstStyle/>
          <a:p>
            <a:pPr marL="9525" algn="ctr"/>
            <a:r>
              <a:rPr lang="zh-CN" altLang="en-US" sz="1600" spc="-4" dirty="0">
                <a:solidFill>
                  <a:schemeClr val="bg1"/>
                </a:solidFill>
                <a:latin typeface="思源黑体 CN" panose="020B0500000000000000" pitchFamily="34" charset="-122"/>
                <a:cs typeface="微软雅黑" panose="020B0503020204020204" pitchFamily="34" charset="-122"/>
              </a:rPr>
              <a:t>军强才能国安</a:t>
            </a:r>
            <a:endParaRPr sz="1600" dirty="0">
              <a:solidFill>
                <a:schemeClr val="bg1"/>
              </a:solidFill>
              <a:latin typeface="思源黑体 CN" panose="020B0500000000000000" pitchFamily="34" charset="-122"/>
              <a:cs typeface="微软雅黑" panose="020B0503020204020204" pitchFamily="34" charset="-122"/>
            </a:endParaRPr>
          </a:p>
        </p:txBody>
      </p:sp>
      <p:sp>
        <p:nvSpPr>
          <p:cNvPr id="9" name="object 17"/>
          <p:cNvSpPr txBox="1"/>
          <p:nvPr/>
        </p:nvSpPr>
        <p:spPr>
          <a:xfrm>
            <a:off x="967453" y="3542480"/>
            <a:ext cx="2171945" cy="246221"/>
          </a:xfrm>
          <a:prstGeom prst="rect">
            <a:avLst/>
          </a:prstGeom>
          <a:solidFill>
            <a:schemeClr val="accent1"/>
          </a:solidFill>
        </p:spPr>
        <p:txBody>
          <a:bodyPr vert="horz" wrap="square" lIns="0" tIns="0" rIns="0" bIns="0" rtlCol="0">
            <a:spAutoFit/>
          </a:bodyPr>
          <a:lstStyle/>
          <a:p>
            <a:pPr marL="9525" algn="ctr"/>
            <a:r>
              <a:rPr lang="zh-CN" altLang="en-US" sz="1600" spc="-4" dirty="0">
                <a:solidFill>
                  <a:schemeClr val="bg1"/>
                </a:solidFill>
                <a:latin typeface="思源黑体 CN" panose="020B0500000000000000" pitchFamily="34" charset="-122"/>
                <a:cs typeface="微软雅黑" panose="020B0503020204020204" pitchFamily="34" charset="-122"/>
              </a:rPr>
              <a:t>坚持党指挥枪</a:t>
            </a:r>
            <a:endParaRPr sz="1600" dirty="0">
              <a:solidFill>
                <a:schemeClr val="bg1"/>
              </a:solidFill>
              <a:latin typeface="思源黑体 CN" panose="020B0500000000000000" pitchFamily="34" charset="-122"/>
              <a:cs typeface="微软雅黑" panose="020B0503020204020204" pitchFamily="34" charset="-122"/>
            </a:endParaRPr>
          </a:p>
        </p:txBody>
      </p:sp>
      <p:sp>
        <p:nvSpPr>
          <p:cNvPr id="10" name="矩形 9"/>
          <p:cNvSpPr/>
          <p:nvPr/>
        </p:nvSpPr>
        <p:spPr>
          <a:xfrm>
            <a:off x="3405853" y="1732572"/>
            <a:ext cx="2438400" cy="2354491"/>
          </a:xfrm>
          <a:prstGeom prst="rect">
            <a:avLst/>
          </a:prstGeom>
        </p:spPr>
        <p:txBody>
          <a:bodyPr wrap="square">
            <a:spAutoFit/>
          </a:bodyPr>
          <a:lstStyle/>
          <a:p>
            <a:pPr marL="9525">
              <a:lnSpc>
                <a:spcPct val="150000"/>
              </a:lnSpc>
            </a:pPr>
            <a:r>
              <a:rPr lang="zh-CN" altLang="en-US" sz="1400" spc="-4" dirty="0" smtClean="0">
                <a:solidFill>
                  <a:schemeClr val="tx1">
                    <a:lumMod val="85000"/>
                    <a:lumOff val="15000"/>
                  </a:schemeClr>
                </a:solidFill>
                <a:latin typeface="思源黑体 CN" panose="020B0500000000000000" pitchFamily="34" charset="-122"/>
                <a:cs typeface="微软雅黑" panose="020B0503020204020204" pitchFamily="34" charset="-122"/>
              </a:rPr>
              <a:t>建设</a:t>
            </a:r>
            <a:r>
              <a:rPr lang="zh-CN" altLang="en-US" sz="1400" spc="-4" dirty="0">
                <a:solidFill>
                  <a:schemeClr val="tx1">
                    <a:lumMod val="85000"/>
                    <a:lumOff val="15000"/>
                  </a:schemeClr>
                </a:solidFill>
                <a:latin typeface="思源黑体 CN" panose="020B0500000000000000" pitchFamily="34" charset="-122"/>
                <a:cs typeface="微软雅黑" panose="020B0503020204020204" pitchFamily="34" charset="-122"/>
              </a:rPr>
              <a:t>自己的人民军队，是党在血与火的斗争中得出的颠扑不破的真理。人民军队为党和人民建立了不朽功勋，是保卫红色江山、维护民族尊严的坚强柱石，也是维护地区和世界和平的强大力量。</a:t>
            </a:r>
            <a:endParaRPr lang="zh-CN" altLang="en-US" sz="1400" spc="-4" dirty="0">
              <a:solidFill>
                <a:schemeClr val="tx1">
                  <a:lumMod val="85000"/>
                  <a:lumOff val="15000"/>
                </a:schemeClr>
              </a:solidFill>
              <a:latin typeface="思源黑体 CN" panose="020B0500000000000000" pitchFamily="34" charset="-122"/>
              <a:cs typeface="微软雅黑" panose="020B0503020204020204" pitchFamily="34" charset="-122"/>
            </a:endParaRPr>
          </a:p>
        </p:txBody>
      </p:sp>
      <p:pic>
        <p:nvPicPr>
          <p:cNvPr id="11" name="图片 10"/>
          <p:cNvPicPr>
            <a:picLocks noChangeAspect="1"/>
          </p:cNvPicPr>
          <p:nvPr/>
        </p:nvPicPr>
        <p:blipFill>
          <a:blip r:embed="rId1" cstate="print">
            <a:extLst>
              <a:ext uri="{BEBA8EAE-BF5A-486C-A8C5-ECC9F3942E4B}">
                <a14:imgProps xmlns:a14="http://schemas.microsoft.com/office/drawing/2010/main">
                  <a14:imgLayer r:embed="rId2">
                    <a14:imgEffect>
                      <a14:saturation sat="66000"/>
                    </a14:imgEffect>
                  </a14:imgLayer>
                </a14:imgProps>
              </a:ext>
              <a:ext uri="{28A0092B-C50C-407E-A947-70E740481C1C}">
                <a14:useLocalDpi xmlns:a14="http://schemas.microsoft.com/office/drawing/2010/main" val="0"/>
              </a:ext>
            </a:extLst>
          </a:blip>
          <a:stretch>
            <a:fillRect/>
          </a:stretch>
        </p:blipFill>
        <p:spPr>
          <a:xfrm>
            <a:off x="5943600" y="1504950"/>
            <a:ext cx="2362200" cy="280973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925287" y="1581150"/>
            <a:ext cx="7325954" cy="652486"/>
            <a:chOff x="707702" y="2005785"/>
            <a:chExt cx="7325954" cy="652486"/>
          </a:xfrm>
        </p:grpSpPr>
        <p:sp>
          <p:nvSpPr>
            <p:cNvPr id="9" name="矩形 8"/>
            <p:cNvSpPr/>
            <p:nvPr/>
          </p:nvSpPr>
          <p:spPr>
            <a:xfrm>
              <a:off x="707702" y="2091537"/>
              <a:ext cx="1740249" cy="323037"/>
            </a:xfrm>
            <a:prstGeom prst="rect">
              <a:avLst/>
            </a:prstGeom>
            <a:solidFill>
              <a:schemeClr val="accent1"/>
            </a:solidFill>
          </p:spPr>
          <p:txBody>
            <a:bodyPr wrap="square">
              <a:spAutoFit/>
            </a:bodyPr>
            <a:lstStyle/>
            <a:p>
              <a:pPr algn="ctr" defTabSz="685800" fontAlgn="base">
                <a:spcBef>
                  <a:spcPct val="0"/>
                </a:spcBef>
                <a:spcAft>
                  <a:spcPct val="0"/>
                </a:spcAft>
              </a:pPr>
              <a:r>
                <a:rPr lang="zh-CN" altLang="en-US" sz="1500" b="1" dirty="0">
                  <a:solidFill>
                    <a:schemeClr val="bg1"/>
                  </a:solidFill>
                  <a:latin typeface="思源黑体 CN" panose="020B0500000000000000" pitchFamily="34" charset="-122"/>
                  <a:ea typeface="思源黑体 CN" panose="020B0500000000000000" pitchFamily="34" charset="-122"/>
                  <a:sym typeface="字魂105号-简雅黑" panose="00000500000000000000" pitchFamily="2" charset="-122"/>
                </a:rPr>
                <a:t>党的教育</a:t>
              </a:r>
              <a:endParaRPr lang="zh-CN" altLang="en-US" sz="1500" b="1" dirty="0">
                <a:solidFill>
                  <a:schemeClr val="bg1"/>
                </a:solidFill>
                <a:latin typeface="思源黑体 CN" panose="020B0500000000000000" pitchFamily="34" charset="-122"/>
                <a:ea typeface="思源黑体 CN" panose="020B0500000000000000" pitchFamily="34" charset="-122"/>
                <a:sym typeface="字魂105号-简雅黑" panose="00000500000000000000" pitchFamily="2" charset="-122"/>
              </a:endParaRPr>
            </a:p>
          </p:txBody>
        </p:sp>
        <p:sp>
          <p:nvSpPr>
            <p:cNvPr id="10" name="内容占位符 2"/>
            <p:cNvSpPr txBox="1"/>
            <p:nvPr/>
          </p:nvSpPr>
          <p:spPr>
            <a:xfrm>
              <a:off x="2547256" y="2005785"/>
              <a:ext cx="5486400" cy="652486"/>
            </a:xfrm>
            <a:prstGeom prst="rect">
              <a:avLst/>
            </a:prstGeom>
            <a:noFill/>
            <a:ln>
              <a:noFill/>
            </a:ln>
          </p:spPr>
          <p:txBody>
            <a:bodyPr wrap="square" rtlCol="0">
              <a:spAutoFit/>
            </a:bodyPr>
            <a:lstStyle>
              <a:defPPr>
                <a:defRPr lang="zh-CN"/>
              </a:defPPr>
              <a:lvl1pPr algn="just">
                <a:defRPr sz="1800">
                  <a:solidFill>
                    <a:schemeClr val="accent1"/>
                  </a:solidFill>
                  <a:latin typeface="+mj-ea"/>
                  <a:ea typeface="+mj-ea"/>
                </a:defRPr>
              </a:lvl1pPr>
              <a:lvl2pPr marL="742950" indent="-285750" eaLnBrk="0" hangingPunct="0">
                <a:spcBef>
                  <a:spcPct val="20000"/>
                </a:spcBef>
                <a:buChar char="–"/>
                <a:defRPr sz="2000">
                  <a:solidFill>
                    <a:schemeClr val="accent1"/>
                  </a:solidFill>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685800" fontAlgn="base">
                <a:lnSpc>
                  <a:spcPct val="130000"/>
                </a:lnSpc>
                <a:spcBef>
                  <a:spcPct val="0"/>
                </a:spcBef>
                <a:spcAft>
                  <a:spcPct val="0"/>
                </a:spcAft>
              </a:pPr>
              <a:r>
                <a:rPr lang="zh-CN" altLang="en-US" sz="1400" dirty="0">
                  <a:solidFill>
                    <a:schemeClr val="tx1">
                      <a:lumMod val="85000"/>
                      <a:lumOff val="15000"/>
                    </a:schemeClr>
                  </a:solidFill>
                  <a:latin typeface="思源黑体 CN" panose="020B0500000000000000" pitchFamily="34" charset="-122"/>
                  <a:ea typeface="思源黑体 CN" panose="020B0500000000000000" pitchFamily="34" charset="-122"/>
                  <a:sym typeface="字魂105号-简雅黑" panose="00000500000000000000" pitchFamily="2" charset="-122"/>
                </a:rPr>
                <a:t>新的征程上，我们必须全面贯彻新时代党的强军思想，贯彻新时代军事战略方针，坚持党对人民军队的绝对</a:t>
              </a:r>
              <a:r>
                <a:rPr lang="zh-CN" altLang="en-US" sz="1400" dirty="0" smtClean="0">
                  <a:solidFill>
                    <a:schemeClr val="tx1">
                      <a:lumMod val="85000"/>
                      <a:lumOff val="15000"/>
                    </a:schemeClr>
                  </a:solidFill>
                  <a:latin typeface="思源黑体 CN" panose="020B0500000000000000" pitchFamily="34" charset="-122"/>
                  <a:ea typeface="思源黑体 CN" panose="020B0500000000000000" pitchFamily="34" charset="-122"/>
                  <a:sym typeface="字魂105号-简雅黑" panose="00000500000000000000" pitchFamily="2" charset="-122"/>
                </a:rPr>
                <a:t>领导</a:t>
              </a:r>
              <a:endParaRPr lang="zh-CN" altLang="en-US" sz="1400" dirty="0">
                <a:solidFill>
                  <a:schemeClr val="tx1">
                    <a:lumMod val="85000"/>
                    <a:lumOff val="15000"/>
                  </a:schemeClr>
                </a:solidFill>
                <a:latin typeface="思源黑体 CN" panose="020B0500000000000000" pitchFamily="34" charset="-122"/>
                <a:ea typeface="思源黑体 CN" panose="020B0500000000000000" pitchFamily="34" charset="-122"/>
                <a:sym typeface="字魂105号-简雅黑" panose="00000500000000000000" pitchFamily="2" charset="-122"/>
              </a:endParaRPr>
            </a:p>
          </p:txBody>
        </p:sp>
      </p:grpSp>
      <p:grpSp>
        <p:nvGrpSpPr>
          <p:cNvPr id="11" name="组合 10"/>
          <p:cNvGrpSpPr/>
          <p:nvPr/>
        </p:nvGrpSpPr>
        <p:grpSpPr>
          <a:xfrm>
            <a:off x="914400" y="2571750"/>
            <a:ext cx="7108241" cy="652486"/>
            <a:chOff x="707701" y="2005785"/>
            <a:chExt cx="7783155" cy="652486"/>
          </a:xfrm>
        </p:grpSpPr>
        <p:sp>
          <p:nvSpPr>
            <p:cNvPr id="12" name="矩形 11"/>
            <p:cNvSpPr/>
            <p:nvPr/>
          </p:nvSpPr>
          <p:spPr>
            <a:xfrm>
              <a:off x="707701" y="2091537"/>
              <a:ext cx="1905482" cy="323037"/>
            </a:xfrm>
            <a:prstGeom prst="rect">
              <a:avLst/>
            </a:prstGeom>
            <a:solidFill>
              <a:schemeClr val="accent1"/>
            </a:solidFill>
          </p:spPr>
          <p:txBody>
            <a:bodyPr wrap="square">
              <a:spAutoFit/>
            </a:bodyPr>
            <a:lstStyle/>
            <a:p>
              <a:pPr algn="ctr" defTabSz="685800" fontAlgn="base">
                <a:spcBef>
                  <a:spcPct val="0"/>
                </a:spcBef>
                <a:spcAft>
                  <a:spcPct val="0"/>
                </a:spcAft>
              </a:pPr>
              <a:r>
                <a:rPr lang="zh-CN" altLang="en-US" sz="1500" b="1" dirty="0">
                  <a:solidFill>
                    <a:schemeClr val="bg1"/>
                  </a:solidFill>
                  <a:latin typeface="思源黑体 CN" panose="020B0500000000000000" pitchFamily="34" charset="-122"/>
                  <a:ea typeface="思源黑体 CN" panose="020B0500000000000000" pitchFamily="34" charset="-122"/>
                  <a:sym typeface="字魂105号-简雅黑" panose="00000500000000000000" pitchFamily="2" charset="-122"/>
                </a:rPr>
                <a:t>参观学习</a:t>
              </a:r>
              <a:endParaRPr lang="zh-CN" altLang="en-US" sz="1500" b="1" dirty="0">
                <a:solidFill>
                  <a:schemeClr val="bg1"/>
                </a:solidFill>
                <a:latin typeface="思源黑体 CN" panose="020B0500000000000000" pitchFamily="34" charset="-122"/>
                <a:ea typeface="思源黑体 CN" panose="020B0500000000000000" pitchFamily="34" charset="-122"/>
                <a:sym typeface="字魂105号-简雅黑" panose="00000500000000000000" pitchFamily="2" charset="-122"/>
              </a:endParaRPr>
            </a:p>
          </p:txBody>
        </p:sp>
        <p:sp>
          <p:nvSpPr>
            <p:cNvPr id="13" name="内容占位符 2"/>
            <p:cNvSpPr txBox="1"/>
            <p:nvPr/>
          </p:nvSpPr>
          <p:spPr>
            <a:xfrm>
              <a:off x="2721918" y="2005785"/>
              <a:ext cx="5768938" cy="652486"/>
            </a:xfrm>
            <a:prstGeom prst="rect">
              <a:avLst/>
            </a:prstGeom>
            <a:noFill/>
            <a:ln>
              <a:noFill/>
            </a:ln>
          </p:spPr>
          <p:txBody>
            <a:bodyPr wrap="square" rtlCol="0">
              <a:spAutoFit/>
            </a:bodyPr>
            <a:lstStyle>
              <a:defPPr>
                <a:defRPr lang="zh-CN"/>
              </a:defPPr>
              <a:lvl1pPr algn="just">
                <a:defRPr sz="1800">
                  <a:solidFill>
                    <a:schemeClr val="accent1"/>
                  </a:solidFill>
                  <a:latin typeface="+mj-ea"/>
                  <a:ea typeface="+mj-ea"/>
                </a:defRPr>
              </a:lvl1pPr>
              <a:lvl2pPr marL="742950" indent="-285750" eaLnBrk="0" hangingPunct="0">
                <a:spcBef>
                  <a:spcPct val="20000"/>
                </a:spcBef>
                <a:buChar char="–"/>
                <a:defRPr sz="2000">
                  <a:solidFill>
                    <a:schemeClr val="accent1"/>
                  </a:solidFill>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685800" fontAlgn="base">
                <a:lnSpc>
                  <a:spcPct val="130000"/>
                </a:lnSpc>
                <a:spcBef>
                  <a:spcPct val="0"/>
                </a:spcBef>
                <a:spcAft>
                  <a:spcPct val="0"/>
                </a:spcAft>
              </a:pPr>
              <a:r>
                <a:rPr lang="zh-CN" altLang="en-US" sz="1400" dirty="0" smtClean="0">
                  <a:solidFill>
                    <a:schemeClr val="tx1">
                      <a:lumMod val="85000"/>
                      <a:lumOff val="15000"/>
                    </a:schemeClr>
                  </a:solidFill>
                  <a:latin typeface="思源黑体 CN" panose="020B0500000000000000" pitchFamily="34" charset="-122"/>
                  <a:ea typeface="思源黑体 CN" panose="020B0500000000000000" pitchFamily="34" charset="-122"/>
                  <a:sym typeface="字魂105号-简雅黑" panose="00000500000000000000" pitchFamily="2" charset="-122"/>
                </a:rPr>
                <a:t>全面</a:t>
              </a:r>
              <a:r>
                <a:rPr lang="zh-CN" altLang="en-US" sz="1400" dirty="0">
                  <a:solidFill>
                    <a:schemeClr val="tx1">
                      <a:lumMod val="85000"/>
                      <a:lumOff val="15000"/>
                    </a:schemeClr>
                  </a:solidFill>
                  <a:latin typeface="思源黑体 CN" panose="020B0500000000000000" pitchFamily="34" charset="-122"/>
                  <a:ea typeface="思源黑体 CN" panose="020B0500000000000000" pitchFamily="34" charset="-122"/>
                  <a:sym typeface="字魂105号-简雅黑" panose="00000500000000000000" pitchFamily="2" charset="-122"/>
                </a:rPr>
                <a:t>推进政治建军、改革强军、科技强军、人才强军、依法</a:t>
              </a:r>
              <a:r>
                <a:rPr lang="zh-CN" altLang="en-US" sz="1400" dirty="0" smtClean="0">
                  <a:solidFill>
                    <a:schemeClr val="tx1">
                      <a:lumMod val="85000"/>
                      <a:lumOff val="15000"/>
                    </a:schemeClr>
                  </a:solidFill>
                  <a:latin typeface="思源黑体 CN" panose="020B0500000000000000" pitchFamily="34" charset="-122"/>
                  <a:ea typeface="思源黑体 CN" panose="020B0500000000000000" pitchFamily="34" charset="-122"/>
                  <a:sym typeface="字魂105号-简雅黑" panose="00000500000000000000" pitchFamily="2" charset="-122"/>
                </a:rPr>
                <a:t>治军把</a:t>
              </a:r>
              <a:r>
                <a:rPr lang="zh-CN" altLang="en-US" sz="1400" dirty="0">
                  <a:solidFill>
                    <a:schemeClr val="tx1">
                      <a:lumMod val="85000"/>
                      <a:lumOff val="15000"/>
                    </a:schemeClr>
                  </a:solidFill>
                  <a:latin typeface="思源黑体 CN" panose="020B0500000000000000" pitchFamily="34" charset="-122"/>
                  <a:ea typeface="思源黑体 CN" panose="020B0500000000000000" pitchFamily="34" charset="-122"/>
                  <a:sym typeface="字魂105号-简雅黑" panose="00000500000000000000" pitchFamily="2" charset="-122"/>
                </a:rPr>
                <a:t>人民军队建设成为世界一流</a:t>
              </a:r>
              <a:r>
                <a:rPr lang="zh-CN" altLang="en-US" sz="1400" dirty="0" smtClean="0">
                  <a:solidFill>
                    <a:schemeClr val="tx1">
                      <a:lumMod val="85000"/>
                      <a:lumOff val="15000"/>
                    </a:schemeClr>
                  </a:solidFill>
                  <a:latin typeface="思源黑体 CN" panose="020B0500000000000000" pitchFamily="34" charset="-122"/>
                  <a:ea typeface="思源黑体 CN" panose="020B0500000000000000" pitchFamily="34" charset="-122"/>
                  <a:sym typeface="字魂105号-简雅黑" panose="00000500000000000000" pitchFamily="2" charset="-122"/>
                </a:rPr>
                <a:t>军队</a:t>
              </a:r>
              <a:endParaRPr lang="zh-CN" altLang="en-US" sz="1400" dirty="0">
                <a:solidFill>
                  <a:schemeClr val="tx1">
                    <a:lumMod val="85000"/>
                    <a:lumOff val="15000"/>
                  </a:schemeClr>
                </a:solidFill>
                <a:latin typeface="思源黑体 CN" panose="020B0500000000000000" pitchFamily="34" charset="-122"/>
                <a:ea typeface="思源黑体 CN" panose="020B0500000000000000" pitchFamily="34" charset="-122"/>
                <a:sym typeface="字魂105号-简雅黑" panose="00000500000000000000" pitchFamily="2" charset="-122"/>
              </a:endParaRPr>
            </a:p>
          </p:txBody>
        </p:sp>
      </p:grpSp>
      <p:grpSp>
        <p:nvGrpSpPr>
          <p:cNvPr id="14" name="组合 13"/>
          <p:cNvGrpSpPr/>
          <p:nvPr/>
        </p:nvGrpSpPr>
        <p:grpSpPr>
          <a:xfrm>
            <a:off x="914401" y="3647140"/>
            <a:ext cx="7336840" cy="372410"/>
            <a:chOff x="707702" y="2052412"/>
            <a:chExt cx="7336840" cy="372410"/>
          </a:xfrm>
        </p:grpSpPr>
        <p:sp>
          <p:nvSpPr>
            <p:cNvPr id="15" name="矩形 14"/>
            <p:cNvSpPr/>
            <p:nvPr/>
          </p:nvSpPr>
          <p:spPr>
            <a:xfrm>
              <a:off x="707702" y="2091537"/>
              <a:ext cx="1740249" cy="323037"/>
            </a:xfrm>
            <a:prstGeom prst="rect">
              <a:avLst/>
            </a:prstGeom>
            <a:solidFill>
              <a:schemeClr val="accent1"/>
            </a:solidFill>
          </p:spPr>
          <p:txBody>
            <a:bodyPr wrap="square">
              <a:spAutoFit/>
            </a:bodyPr>
            <a:lstStyle/>
            <a:p>
              <a:pPr algn="ctr" defTabSz="685800" fontAlgn="base">
                <a:spcBef>
                  <a:spcPct val="0"/>
                </a:spcBef>
                <a:spcAft>
                  <a:spcPct val="0"/>
                </a:spcAft>
              </a:pPr>
              <a:r>
                <a:rPr lang="zh-CN" altLang="en-US" sz="1500" b="1" dirty="0">
                  <a:solidFill>
                    <a:schemeClr val="bg1"/>
                  </a:solidFill>
                  <a:latin typeface="思源黑体 CN" panose="020B0500000000000000" pitchFamily="34" charset="-122"/>
                  <a:ea typeface="思源黑体 CN" panose="020B0500000000000000" pitchFamily="34" charset="-122"/>
                  <a:sym typeface="字魂105号-简雅黑" panose="00000500000000000000" pitchFamily="2" charset="-122"/>
                </a:rPr>
                <a:t>特定内容</a:t>
              </a:r>
              <a:endParaRPr lang="zh-CN" altLang="en-US" sz="1500" b="1" dirty="0">
                <a:solidFill>
                  <a:schemeClr val="bg1"/>
                </a:solidFill>
                <a:latin typeface="思源黑体 CN" panose="020B0500000000000000" pitchFamily="34" charset="-122"/>
                <a:ea typeface="思源黑体 CN" panose="020B0500000000000000" pitchFamily="34" charset="-122"/>
                <a:sym typeface="字魂105号-简雅黑" panose="00000500000000000000" pitchFamily="2" charset="-122"/>
              </a:endParaRPr>
            </a:p>
          </p:txBody>
        </p:sp>
        <p:sp>
          <p:nvSpPr>
            <p:cNvPr id="16" name="内容占位符 2"/>
            <p:cNvSpPr txBox="1"/>
            <p:nvPr/>
          </p:nvSpPr>
          <p:spPr>
            <a:xfrm>
              <a:off x="2547256" y="2052412"/>
              <a:ext cx="5497286" cy="372410"/>
            </a:xfrm>
            <a:prstGeom prst="rect">
              <a:avLst/>
            </a:prstGeom>
            <a:noFill/>
            <a:ln>
              <a:noFill/>
            </a:ln>
          </p:spPr>
          <p:txBody>
            <a:bodyPr wrap="square" rtlCol="0">
              <a:spAutoFit/>
            </a:bodyPr>
            <a:lstStyle>
              <a:defPPr>
                <a:defRPr lang="zh-CN"/>
              </a:defPPr>
              <a:lvl1pPr algn="just">
                <a:defRPr sz="1800">
                  <a:solidFill>
                    <a:schemeClr val="accent1"/>
                  </a:solidFill>
                  <a:latin typeface="+mj-ea"/>
                  <a:ea typeface="+mj-ea"/>
                </a:defRPr>
              </a:lvl1pPr>
              <a:lvl2pPr marL="742950" indent="-285750" eaLnBrk="0" hangingPunct="0">
                <a:spcBef>
                  <a:spcPct val="20000"/>
                </a:spcBef>
                <a:buChar char="–"/>
                <a:defRPr sz="2000">
                  <a:solidFill>
                    <a:schemeClr val="accent1"/>
                  </a:solidFill>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685800" fontAlgn="base">
                <a:lnSpc>
                  <a:spcPct val="130000"/>
                </a:lnSpc>
                <a:spcBef>
                  <a:spcPct val="0"/>
                </a:spcBef>
                <a:spcAft>
                  <a:spcPct val="0"/>
                </a:spcAft>
              </a:pPr>
              <a:r>
                <a:rPr lang="zh-CN" altLang="en-US" sz="1400" dirty="0" smtClean="0">
                  <a:solidFill>
                    <a:schemeClr val="tx1">
                      <a:lumMod val="85000"/>
                      <a:lumOff val="15000"/>
                    </a:schemeClr>
                  </a:solidFill>
                  <a:latin typeface="思源黑体 CN" panose="020B0500000000000000" pitchFamily="34" charset="-122"/>
                  <a:ea typeface="思源黑体 CN" panose="020B0500000000000000" pitchFamily="34" charset="-122"/>
                  <a:sym typeface="字魂105号-简雅黑" panose="00000500000000000000" pitchFamily="2" charset="-122"/>
                </a:rPr>
                <a:t>以</a:t>
              </a:r>
              <a:r>
                <a:rPr lang="zh-CN" altLang="en-US" sz="1400" dirty="0">
                  <a:solidFill>
                    <a:schemeClr val="tx1">
                      <a:lumMod val="85000"/>
                      <a:lumOff val="15000"/>
                    </a:schemeClr>
                  </a:solidFill>
                  <a:latin typeface="思源黑体 CN" panose="020B0500000000000000" pitchFamily="34" charset="-122"/>
                  <a:ea typeface="思源黑体 CN" panose="020B0500000000000000" pitchFamily="34" charset="-122"/>
                  <a:sym typeface="字魂105号-简雅黑" panose="00000500000000000000" pitchFamily="2" charset="-122"/>
                </a:rPr>
                <a:t>更强大的能力、更可靠的手段捍卫国家主权、安全、发展利益！</a:t>
              </a:r>
              <a:endParaRPr lang="zh-CN" altLang="en-US" sz="1400" dirty="0">
                <a:solidFill>
                  <a:schemeClr val="tx1">
                    <a:lumMod val="85000"/>
                    <a:lumOff val="15000"/>
                  </a:schemeClr>
                </a:solidFill>
                <a:latin typeface="思源黑体 CN" panose="020B0500000000000000" pitchFamily="34" charset="-122"/>
                <a:ea typeface="思源黑体 CN" panose="020B0500000000000000" pitchFamily="34" charset="-122"/>
                <a:sym typeface="字魂105号-简雅黑" panose="00000500000000000000" pitchFamily="2"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22" presetClass="entr" presetSubtype="8"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1" cstate="print">
            <a:extLst>
              <a:ext uri="{28A0092B-C50C-407E-A947-70E740481C1C}">
                <a14:useLocalDpi xmlns:a14="http://schemas.microsoft.com/office/drawing/2010/main" val="0"/>
              </a:ext>
            </a:extLst>
          </a:blip>
          <a:srcRect l="20616"/>
          <a:stretch>
            <a:fillRect/>
          </a:stretch>
        </p:blipFill>
        <p:spPr>
          <a:xfrm>
            <a:off x="103507" y="2495549"/>
            <a:ext cx="2106293" cy="1905001"/>
          </a:xfrm>
          <a:prstGeom prst="rect">
            <a:avLst/>
          </a:prstGeom>
        </p:spPr>
      </p:pic>
      <p:pic>
        <p:nvPicPr>
          <p:cNvPr id="21" name="图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4875" y="2038350"/>
            <a:ext cx="1850064" cy="2438400"/>
          </a:xfrm>
          <a:prstGeom prst="rect">
            <a:avLst/>
          </a:prstGeom>
        </p:spPr>
      </p:pic>
      <p:grpSp>
        <p:nvGrpSpPr>
          <p:cNvPr id="7" name="组合 6"/>
          <p:cNvGrpSpPr/>
          <p:nvPr/>
        </p:nvGrpSpPr>
        <p:grpSpPr>
          <a:xfrm>
            <a:off x="-13252" y="3638549"/>
            <a:ext cx="9157252" cy="1504951"/>
            <a:chOff x="-13252" y="3638549"/>
            <a:chExt cx="9157252" cy="1504951"/>
          </a:xfrm>
        </p:grpSpPr>
        <p:pic>
          <p:nvPicPr>
            <p:cNvPr id="17" name="图片 16"/>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241274" y="3834581"/>
              <a:ext cx="4692926" cy="718369"/>
            </a:xfrm>
            <a:prstGeom prst="rect">
              <a:avLst/>
            </a:prstGeom>
          </p:spPr>
        </p:pic>
        <p:pic>
          <p:nvPicPr>
            <p:cNvPr id="3" name="图片 2"/>
            <p:cNvPicPr>
              <a:picLocks noChangeAspect="1"/>
            </p:cNvPicPr>
            <p:nvPr/>
          </p:nvPicPr>
          <p:blipFill rotWithShape="1">
            <a:blip r:embed="rId5"/>
            <a:srcRect l="793" r="1013"/>
            <a:stretch>
              <a:fillRect/>
            </a:stretch>
          </p:blipFill>
          <p:spPr>
            <a:xfrm>
              <a:off x="-13252" y="3638549"/>
              <a:ext cx="9157252" cy="1504951"/>
            </a:xfrm>
            <a:prstGeom prst="rect">
              <a:avLst/>
            </a:prstGeom>
          </p:spPr>
        </p:pic>
      </p:grpSp>
      <p:sp>
        <p:nvSpPr>
          <p:cNvPr id="33" name="TextBox 48"/>
          <p:cNvSpPr txBox="1"/>
          <p:nvPr/>
        </p:nvSpPr>
        <p:spPr>
          <a:xfrm>
            <a:off x="2920892" y="1200150"/>
            <a:ext cx="4318108" cy="1415772"/>
          </a:xfrm>
          <a:prstGeom prst="rect">
            <a:avLst/>
          </a:prstGeom>
          <a:noFill/>
        </p:spPr>
        <p:txBody>
          <a:bodyPr wrap="square" lIns="0" tIns="0" rIns="0" bIns="0" rtlCol="0">
            <a:spAutoFit/>
          </a:bodyPr>
          <a:lstStyle/>
          <a:p>
            <a:pPr defTabSz="685800"/>
            <a:r>
              <a:rPr lang="zh-CN" altLang="en-US" sz="4600" b="1" spc="600" dirty="0">
                <a:solidFill>
                  <a:schemeClr val="accent1"/>
                </a:solidFill>
                <a:latin typeface="+mj-ea"/>
                <a:ea typeface="+mj-ea"/>
                <a:cs typeface="+mn-ea"/>
                <a:sym typeface="+mn-lt"/>
              </a:rPr>
              <a:t>必须构建人类的命运共同体</a:t>
            </a:r>
            <a:endParaRPr lang="zh-CN" altLang="en-US" sz="4600" b="1" spc="600" dirty="0">
              <a:solidFill>
                <a:schemeClr val="accent1"/>
              </a:solidFill>
              <a:latin typeface="+mj-ea"/>
              <a:ea typeface="+mj-ea"/>
              <a:cs typeface="+mn-ea"/>
              <a:sym typeface="+mn-lt"/>
            </a:endParaRPr>
          </a:p>
        </p:txBody>
      </p:sp>
      <p:sp>
        <p:nvSpPr>
          <p:cNvPr id="35" name="矩形 34"/>
          <p:cNvSpPr/>
          <p:nvPr/>
        </p:nvSpPr>
        <p:spPr>
          <a:xfrm>
            <a:off x="2892317" y="2615922"/>
            <a:ext cx="3990975" cy="492443"/>
          </a:xfrm>
          <a:prstGeom prst="rect">
            <a:avLst/>
          </a:prstGeom>
        </p:spPr>
        <p:txBody>
          <a:bodyPr wrap="square">
            <a:spAutoFit/>
          </a:bodyPr>
          <a:lstStyle/>
          <a:p>
            <a:pPr>
              <a:lnSpc>
                <a:spcPct val="130000"/>
              </a:lnSpc>
            </a:pPr>
            <a:r>
              <a:rPr lang="en-US" altLang="zh-CN" sz="1000" dirty="0">
                <a:solidFill>
                  <a:schemeClr val="accent1"/>
                </a:solidFill>
                <a:latin typeface="+mn-ea"/>
              </a:rPr>
              <a:t>class meeting on the theme of loving the party and patriotism </a:t>
            </a:r>
            <a:r>
              <a:rPr lang="en-US" altLang="zh-CN" sz="1000" dirty="0" smtClean="0">
                <a:solidFill>
                  <a:schemeClr val="accent1"/>
                </a:solidFill>
                <a:latin typeface="+mn-ea"/>
              </a:rPr>
              <a:t>meeting </a:t>
            </a:r>
            <a:r>
              <a:rPr lang="en-US" altLang="zh-CN" sz="1000" dirty="0">
                <a:solidFill>
                  <a:schemeClr val="accent1"/>
                </a:solidFill>
                <a:latin typeface="+mn-ea"/>
              </a:rPr>
              <a:t>on theme of loving</a:t>
            </a:r>
            <a:endParaRPr lang="en-US" altLang="zh-CN" sz="1000" dirty="0">
              <a:solidFill>
                <a:schemeClr val="accent1"/>
              </a:solidFill>
              <a:latin typeface="+mn-ea"/>
            </a:endParaRPr>
          </a:p>
        </p:txBody>
      </p:sp>
      <p:grpSp>
        <p:nvGrpSpPr>
          <p:cNvPr id="8" name="组合 7"/>
          <p:cNvGrpSpPr/>
          <p:nvPr/>
        </p:nvGrpSpPr>
        <p:grpSpPr>
          <a:xfrm>
            <a:off x="1444517" y="1276350"/>
            <a:ext cx="1219200" cy="1219200"/>
            <a:chOff x="1600200" y="1276350"/>
            <a:chExt cx="1219200" cy="1219200"/>
          </a:xfrm>
        </p:grpSpPr>
        <p:sp>
          <p:nvSpPr>
            <p:cNvPr id="36" name="椭圆 35"/>
            <p:cNvSpPr/>
            <p:nvPr/>
          </p:nvSpPr>
          <p:spPr>
            <a:xfrm>
              <a:off x="1600200" y="1276350"/>
              <a:ext cx="1219200" cy="1219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1786794" y="1517929"/>
              <a:ext cx="908781" cy="769441"/>
            </a:xfrm>
            <a:prstGeom prst="rect">
              <a:avLst/>
            </a:prstGeom>
          </p:spPr>
          <p:txBody>
            <a:bodyPr wrap="square">
              <a:spAutoFit/>
            </a:bodyPr>
            <a:lstStyle/>
            <a:p>
              <a:r>
                <a:rPr lang="en-US" altLang="zh-CN" sz="4400" dirty="0" smtClean="0">
                  <a:solidFill>
                    <a:srgbClr val="FFFEFB"/>
                  </a:solidFill>
                  <a:latin typeface="+mj-ea"/>
                  <a:ea typeface="+mj-ea"/>
                  <a:sym typeface="微软雅黑" panose="020B0503020204020204" pitchFamily="34" charset="-122"/>
                </a:rPr>
                <a:t>04</a:t>
              </a:r>
              <a:endParaRPr lang="zh-CN" altLang="zh-CN" sz="4400" dirty="0">
                <a:solidFill>
                  <a:srgbClr val="FFFEFB"/>
                </a:solidFill>
                <a:latin typeface="+mj-ea"/>
                <a:ea typeface="+mj-ea"/>
                <a:sym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fallOve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0-#ppt_w/2"/>
                                          </p:val>
                                        </p:tav>
                                        <p:tav tm="100000">
                                          <p:val>
                                            <p:strVal val="#ppt_x"/>
                                          </p:val>
                                        </p:tav>
                                      </p:tavLst>
                                    </p:anim>
                                    <p:anim calcmode="lin" valueType="num">
                                      <p:cBhvr additive="base">
                                        <p:cTn id="14" dur="500" fill="hold"/>
                                        <p:tgtEl>
                                          <p:spTgt spid="18"/>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1+#ppt_w/2"/>
                                          </p:val>
                                        </p:tav>
                                        <p:tav tm="100000">
                                          <p:val>
                                            <p:strVal val="#ppt_x"/>
                                          </p:val>
                                        </p:tav>
                                      </p:tavLst>
                                    </p:anim>
                                    <p:anim calcmode="lin" valueType="num">
                                      <p:cBhvr additive="base">
                                        <p:cTn id="1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p:cTn id="34" dur="500" fill="hold"/>
                                        <p:tgtEl>
                                          <p:spTgt spid="35"/>
                                        </p:tgtEl>
                                        <p:attrNameLst>
                                          <p:attrName>ppt_w</p:attrName>
                                        </p:attrNameLst>
                                      </p:cBhvr>
                                      <p:tavLst>
                                        <p:tav tm="0">
                                          <p:val>
                                            <p:fltVal val="0"/>
                                          </p:val>
                                        </p:tav>
                                        <p:tav tm="100000">
                                          <p:val>
                                            <p:strVal val="#ppt_w"/>
                                          </p:val>
                                        </p:tav>
                                      </p:tavLst>
                                    </p:anim>
                                    <p:anim calcmode="lin" valueType="num">
                                      <p:cBhvr>
                                        <p:cTn id="35" dur="500" fill="hold"/>
                                        <p:tgtEl>
                                          <p:spTgt spid="35"/>
                                        </p:tgtEl>
                                        <p:attrNameLst>
                                          <p:attrName>ppt_h</p:attrName>
                                        </p:attrNameLst>
                                      </p:cBhvr>
                                      <p:tavLst>
                                        <p:tav tm="0">
                                          <p:val>
                                            <p:fltVal val="0"/>
                                          </p:val>
                                        </p:tav>
                                        <p:tav tm="100000">
                                          <p:val>
                                            <p:strVal val="#ppt_h"/>
                                          </p:val>
                                        </p:tav>
                                      </p:tavLst>
                                    </p:anim>
                                    <p:animEffect transition="in" filter="fade">
                                      <p:cBhvr>
                                        <p:cTn id="3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a:xfrm>
            <a:off x="714228" y="1644624"/>
            <a:ext cx="1426625" cy="830997"/>
          </a:xfrm>
          <a:prstGeom prst="rect">
            <a:avLst/>
          </a:prstGeom>
          <a:solidFill>
            <a:schemeClr val="accent1"/>
          </a:solidFill>
        </p:spPr>
        <p:txBody>
          <a:bodyPr wrap="square" rtlCol="0">
            <a:spAutoFit/>
          </a:bodyPr>
          <a:lstStyle>
            <a:defPPr>
              <a:defRPr lang="zh-CN"/>
            </a:defPPr>
            <a:lvl1pPr algn="just">
              <a:defRPr sz="1600">
                <a:solidFill>
                  <a:schemeClr val="accent1"/>
                </a:solidFill>
                <a:latin typeface="微软雅黑 Light" panose="020B0502040204020203" pitchFamily="34" charset="-122"/>
                <a:ea typeface="微软雅黑 Light" panose="020B0502040204020203" pitchFamily="34" charset="-122"/>
              </a:defRPr>
            </a:lvl1pPr>
            <a:lvl2pPr marL="742950" indent="-285750" algn="l" rtl="0" eaLnBrk="0" fontAlgn="base" hangingPunct="0">
              <a:spcBef>
                <a:spcPct val="20000"/>
              </a:spcBef>
              <a:spcAft>
                <a:spcPct val="0"/>
              </a:spcAft>
              <a:buChar char="–"/>
              <a:defRPr sz="2000">
                <a:solidFill>
                  <a:schemeClr val="accent1"/>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a:lstStyle>
          <a:p>
            <a:pPr algn="ctr" defTabSz="685800" fontAlgn="base">
              <a:spcBef>
                <a:spcPct val="0"/>
              </a:spcBef>
              <a:spcAft>
                <a:spcPct val="0"/>
              </a:spcAft>
            </a:pPr>
            <a:r>
              <a:rPr lang="zh-CN" altLang="en-US" sz="2400" b="1" dirty="0" smtClean="0">
                <a:solidFill>
                  <a:schemeClr val="bg1"/>
                </a:solidFill>
                <a:latin typeface="思源黑体 CN" panose="020B0500000000000000" pitchFamily="34" charset="-122"/>
                <a:ea typeface="思源黑体 CN" panose="020B0500000000000000" pitchFamily="34" charset="-122"/>
                <a:sym typeface="字魂105号-简雅黑" panose="00000500000000000000" pitchFamily="2" charset="-122"/>
              </a:rPr>
              <a:t>和平</a:t>
            </a:r>
            <a:endParaRPr lang="en-US" altLang="zh-CN" sz="2400" b="1" dirty="0" smtClean="0">
              <a:solidFill>
                <a:schemeClr val="bg1"/>
              </a:solidFill>
              <a:latin typeface="思源黑体 CN" panose="020B0500000000000000" pitchFamily="34" charset="-122"/>
              <a:ea typeface="思源黑体 CN" panose="020B0500000000000000" pitchFamily="34" charset="-122"/>
              <a:sym typeface="字魂105号-简雅黑" panose="00000500000000000000" pitchFamily="2" charset="-122"/>
            </a:endParaRPr>
          </a:p>
          <a:p>
            <a:pPr algn="ctr" defTabSz="685800" fontAlgn="base">
              <a:spcBef>
                <a:spcPct val="0"/>
              </a:spcBef>
              <a:spcAft>
                <a:spcPct val="0"/>
              </a:spcAft>
            </a:pPr>
            <a:r>
              <a:rPr lang="zh-CN" altLang="en-US" sz="2400" b="1" dirty="0" smtClean="0">
                <a:solidFill>
                  <a:schemeClr val="bg1"/>
                </a:solidFill>
                <a:latin typeface="思源黑体 CN" panose="020B0500000000000000" pitchFamily="34" charset="-122"/>
                <a:ea typeface="思源黑体 CN" panose="020B0500000000000000" pitchFamily="34" charset="-122"/>
                <a:sym typeface="字魂105号-简雅黑" panose="00000500000000000000" pitchFamily="2" charset="-122"/>
              </a:rPr>
              <a:t>和睦</a:t>
            </a:r>
            <a:endParaRPr lang="zh-CN" altLang="en-US" sz="2400" b="1" dirty="0">
              <a:solidFill>
                <a:schemeClr val="bg1"/>
              </a:solidFill>
              <a:latin typeface="思源黑体 CN" panose="020B0500000000000000" pitchFamily="34" charset="-122"/>
              <a:ea typeface="思源黑体 CN" panose="020B0500000000000000" pitchFamily="34" charset="-122"/>
              <a:sym typeface="字魂105号-简雅黑" panose="00000500000000000000" pitchFamily="2" charset="-122"/>
            </a:endParaRPr>
          </a:p>
        </p:txBody>
      </p:sp>
      <p:sp>
        <p:nvSpPr>
          <p:cNvPr id="7" name="矩形 6"/>
          <p:cNvSpPr/>
          <p:nvPr/>
        </p:nvSpPr>
        <p:spPr>
          <a:xfrm>
            <a:off x="2162026" y="1547880"/>
            <a:ext cx="6324599" cy="1061829"/>
          </a:xfrm>
          <a:prstGeom prst="rect">
            <a:avLst/>
          </a:prstGeom>
        </p:spPr>
        <p:txBody>
          <a:bodyPr wrap="square">
            <a:spAutoFit/>
          </a:bodyPr>
          <a:lstStyle/>
          <a:p>
            <a:pPr defTabSz="685800" fontAlgn="base">
              <a:lnSpc>
                <a:spcPct val="150000"/>
              </a:lnSpc>
              <a:spcBef>
                <a:spcPct val="0"/>
              </a:spcBef>
              <a:spcAft>
                <a:spcPct val="0"/>
              </a:spcAft>
            </a:pPr>
            <a:r>
              <a:rPr lang="zh-CN" altLang="en-US" sz="1400" dirty="0">
                <a:solidFill>
                  <a:schemeClr val="tx1">
                    <a:lumMod val="85000"/>
                    <a:lumOff val="15000"/>
                  </a:schemeClr>
                </a:solidFill>
                <a:latin typeface="思源黑体 CN" panose="020B0500000000000000" pitchFamily="34" charset="-122"/>
                <a:ea typeface="思源黑体 CN" panose="020B0500000000000000" pitchFamily="34" charset="-122"/>
                <a:sym typeface="字魂105号-简雅黑" panose="00000500000000000000" pitchFamily="2" charset="-122"/>
              </a:rPr>
              <a:t>和平、和睦、和谐是中华民族</a:t>
            </a:r>
            <a:r>
              <a:rPr lang="en-US" altLang="zh-CN" sz="1400" dirty="0">
                <a:solidFill>
                  <a:schemeClr val="tx1">
                    <a:lumMod val="85000"/>
                    <a:lumOff val="15000"/>
                  </a:schemeClr>
                </a:solidFill>
                <a:latin typeface="思源黑体 CN" panose="020B0500000000000000" pitchFamily="34" charset="-122"/>
                <a:ea typeface="思源黑体 CN" panose="020B0500000000000000" pitchFamily="34" charset="-122"/>
                <a:sym typeface="字魂105号-简雅黑" panose="00000500000000000000" pitchFamily="2" charset="-122"/>
              </a:rPr>
              <a:t>5000</a:t>
            </a:r>
            <a:r>
              <a:rPr lang="zh-CN" altLang="en-US" sz="1400" dirty="0">
                <a:solidFill>
                  <a:schemeClr val="tx1">
                    <a:lumMod val="85000"/>
                    <a:lumOff val="15000"/>
                  </a:schemeClr>
                </a:solidFill>
                <a:latin typeface="思源黑体 CN" panose="020B0500000000000000" pitchFamily="34" charset="-122"/>
                <a:ea typeface="思源黑体 CN" panose="020B0500000000000000" pitchFamily="34" charset="-122"/>
                <a:sym typeface="字魂105号-简雅黑" panose="00000500000000000000" pitchFamily="2" charset="-122"/>
              </a:rPr>
              <a:t>多年来一直追求和传承的理念，中华民族的血液中没有侵略他人、称王称霸的基因。中国共产党关注人类前途命运，同世界上一切进步力量携手前进，中国始终是世界和平的</a:t>
            </a:r>
            <a:r>
              <a:rPr lang="zh-CN" altLang="en-US" sz="1400" dirty="0" smtClean="0">
                <a:solidFill>
                  <a:schemeClr val="tx1">
                    <a:lumMod val="85000"/>
                    <a:lumOff val="15000"/>
                  </a:schemeClr>
                </a:solidFill>
                <a:latin typeface="思源黑体 CN" panose="020B0500000000000000" pitchFamily="34" charset="-122"/>
                <a:ea typeface="思源黑体 CN" panose="020B0500000000000000" pitchFamily="34" charset="-122"/>
                <a:sym typeface="字魂105号-简雅黑" panose="00000500000000000000" pitchFamily="2" charset="-122"/>
              </a:rPr>
              <a:t>建设者</a:t>
            </a:r>
            <a:endParaRPr lang="zh-CN" altLang="en-US" sz="1400" dirty="0">
              <a:solidFill>
                <a:schemeClr val="tx1">
                  <a:lumMod val="85000"/>
                  <a:lumOff val="15000"/>
                </a:schemeClr>
              </a:solidFill>
              <a:latin typeface="思源黑体 CN" panose="020B0500000000000000" pitchFamily="34" charset="-122"/>
              <a:ea typeface="思源黑体 CN" panose="020B0500000000000000" pitchFamily="34" charset="-122"/>
              <a:sym typeface="字魂105号-简雅黑" panose="00000500000000000000" pitchFamily="2" charset="-122"/>
            </a:endParaRPr>
          </a:p>
        </p:txBody>
      </p:sp>
      <p:grpSp>
        <p:nvGrpSpPr>
          <p:cNvPr id="8" name="组合 7"/>
          <p:cNvGrpSpPr/>
          <p:nvPr/>
        </p:nvGrpSpPr>
        <p:grpSpPr>
          <a:xfrm>
            <a:off x="685800" y="2913449"/>
            <a:ext cx="5591028" cy="358686"/>
            <a:chOff x="1143000" y="6076950"/>
            <a:chExt cx="1676400" cy="358686"/>
          </a:xfrm>
          <a:solidFill>
            <a:schemeClr val="accent2"/>
          </a:solidFill>
        </p:grpSpPr>
        <p:sp>
          <p:nvSpPr>
            <p:cNvPr id="9" name="矩形 8"/>
            <p:cNvSpPr/>
            <p:nvPr/>
          </p:nvSpPr>
          <p:spPr>
            <a:xfrm>
              <a:off x="1143000" y="6076950"/>
              <a:ext cx="1676400" cy="3586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latin typeface="+mn-ea"/>
              </a:endParaRPr>
            </a:p>
          </p:txBody>
        </p:sp>
        <p:sp>
          <p:nvSpPr>
            <p:cNvPr id="10" name="矩形 9"/>
            <p:cNvSpPr/>
            <p:nvPr/>
          </p:nvSpPr>
          <p:spPr>
            <a:xfrm>
              <a:off x="1723595" y="6076950"/>
              <a:ext cx="547546" cy="338554"/>
            </a:xfrm>
            <a:prstGeom prst="rect">
              <a:avLst/>
            </a:prstGeom>
            <a:noFill/>
            <a:ln>
              <a:noFill/>
            </a:ln>
          </p:spPr>
          <p:txBody>
            <a:bodyPr wrap="none">
              <a:spAutoFit/>
            </a:bodyPr>
            <a:lstStyle/>
            <a:p>
              <a:pPr algn="ctr" defTabSz="685800" fontAlgn="base">
                <a:spcBef>
                  <a:spcPct val="0"/>
                </a:spcBef>
                <a:spcAft>
                  <a:spcPct val="0"/>
                </a:spcAft>
              </a:pPr>
              <a:r>
                <a:rPr lang="zh-CN" altLang="en-US" sz="1600" dirty="0" smtClean="0">
                  <a:solidFill>
                    <a:schemeClr val="bg1"/>
                  </a:solidFill>
                  <a:latin typeface="+mn-ea"/>
                  <a:sym typeface="字魂105号-简雅黑" panose="00000500000000000000" pitchFamily="2" charset="-122"/>
                </a:rPr>
                <a:t>全球</a:t>
              </a:r>
              <a:r>
                <a:rPr lang="zh-CN" altLang="en-US" sz="1600" dirty="0">
                  <a:solidFill>
                    <a:schemeClr val="bg1"/>
                  </a:solidFill>
                  <a:latin typeface="+mn-ea"/>
                  <a:sym typeface="字魂105号-简雅黑" panose="00000500000000000000" pitchFamily="2" charset="-122"/>
                </a:rPr>
                <a:t>发展的贡献者</a:t>
              </a:r>
              <a:endParaRPr lang="zh-CN" altLang="en-US" dirty="0">
                <a:solidFill>
                  <a:schemeClr val="bg1"/>
                </a:solidFill>
                <a:latin typeface="+mn-ea"/>
                <a:sym typeface="字魂105号-简雅黑" panose="00000500000000000000" pitchFamily="2" charset="-122"/>
              </a:endParaRPr>
            </a:p>
          </p:txBody>
        </p:sp>
      </p:grpSp>
      <p:grpSp>
        <p:nvGrpSpPr>
          <p:cNvPr id="11" name="组合 10"/>
          <p:cNvGrpSpPr/>
          <p:nvPr/>
        </p:nvGrpSpPr>
        <p:grpSpPr>
          <a:xfrm>
            <a:off x="685800" y="3599249"/>
            <a:ext cx="5591028" cy="358686"/>
            <a:chOff x="1143000" y="6076950"/>
            <a:chExt cx="1676400" cy="358686"/>
          </a:xfrm>
          <a:solidFill>
            <a:schemeClr val="accent2"/>
          </a:solidFill>
        </p:grpSpPr>
        <p:sp>
          <p:nvSpPr>
            <p:cNvPr id="12" name="矩形 11"/>
            <p:cNvSpPr/>
            <p:nvPr/>
          </p:nvSpPr>
          <p:spPr>
            <a:xfrm>
              <a:off x="1143000" y="6076950"/>
              <a:ext cx="1676400" cy="3586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latin typeface="+mn-ea"/>
              </a:endParaRPr>
            </a:p>
          </p:txBody>
        </p:sp>
        <p:sp>
          <p:nvSpPr>
            <p:cNvPr id="13" name="矩形 12"/>
            <p:cNvSpPr/>
            <p:nvPr/>
          </p:nvSpPr>
          <p:spPr>
            <a:xfrm>
              <a:off x="1723595" y="6076950"/>
              <a:ext cx="547546" cy="338554"/>
            </a:xfrm>
            <a:prstGeom prst="rect">
              <a:avLst/>
            </a:prstGeom>
            <a:noFill/>
            <a:ln>
              <a:noFill/>
            </a:ln>
          </p:spPr>
          <p:txBody>
            <a:bodyPr wrap="none">
              <a:spAutoFit/>
            </a:bodyPr>
            <a:lstStyle/>
            <a:p>
              <a:pPr algn="ctr" defTabSz="685800" fontAlgn="base">
                <a:spcBef>
                  <a:spcPct val="0"/>
                </a:spcBef>
                <a:spcAft>
                  <a:spcPct val="0"/>
                </a:spcAft>
              </a:pPr>
              <a:r>
                <a:rPr lang="zh-CN" altLang="en-US" sz="1600" dirty="0" smtClean="0">
                  <a:solidFill>
                    <a:schemeClr val="bg1"/>
                  </a:solidFill>
                  <a:latin typeface="+mn-ea"/>
                  <a:sym typeface="字魂105号-简雅黑" panose="00000500000000000000" pitchFamily="2" charset="-122"/>
                </a:rPr>
                <a:t>国际</a:t>
              </a:r>
              <a:r>
                <a:rPr lang="zh-CN" altLang="en-US" sz="1600" dirty="0">
                  <a:solidFill>
                    <a:schemeClr val="bg1"/>
                  </a:solidFill>
                  <a:latin typeface="+mn-ea"/>
                  <a:sym typeface="字魂105号-简雅黑" panose="00000500000000000000" pitchFamily="2" charset="-122"/>
                </a:rPr>
                <a:t>秩序的维护</a:t>
              </a:r>
              <a:r>
                <a:rPr lang="zh-CN" altLang="en-US" sz="1600" dirty="0" smtClean="0">
                  <a:solidFill>
                    <a:schemeClr val="bg1"/>
                  </a:solidFill>
                  <a:latin typeface="+mn-ea"/>
                  <a:sym typeface="字魂105号-简雅黑" panose="00000500000000000000" pitchFamily="2" charset="-122"/>
                </a:rPr>
                <a:t>者</a:t>
              </a:r>
              <a:endParaRPr lang="zh-CN" altLang="en-US" sz="1600" dirty="0">
                <a:solidFill>
                  <a:schemeClr val="bg1"/>
                </a:solidFill>
                <a:latin typeface="+mn-ea"/>
                <a:sym typeface="字魂105号-简雅黑" panose="00000500000000000000" pitchFamily="2" charset="-122"/>
              </a:endParaRPr>
            </a:p>
          </p:txBody>
        </p:sp>
      </p:grpSp>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505428" y="2825395"/>
            <a:ext cx="1892446" cy="127035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16"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8"/>
          <p:cNvSpPr txBox="1"/>
          <p:nvPr/>
        </p:nvSpPr>
        <p:spPr>
          <a:xfrm>
            <a:off x="2006062" y="1579612"/>
            <a:ext cx="2398993" cy="862755"/>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panose="02000000000000000000"/>
                <a:ea typeface="+mn-ea"/>
                <a:cs typeface="Roboto Condensed" panose="02000000000000000000"/>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400" dirty="0">
                <a:solidFill>
                  <a:schemeClr val="tx2"/>
                </a:solidFill>
                <a:latin typeface="+mn-ea"/>
                <a:cs typeface="+mn-ea"/>
                <a:sym typeface="+mn-lt"/>
              </a:rPr>
              <a:t>新的征程上，我们必须高举和平、发展、合作、共赢</a:t>
            </a:r>
            <a:r>
              <a:rPr lang="zh-CN" altLang="en-US" sz="1400" dirty="0" smtClean="0">
                <a:solidFill>
                  <a:schemeClr val="tx2"/>
                </a:solidFill>
                <a:latin typeface="+mn-ea"/>
                <a:cs typeface="+mn-ea"/>
                <a:sym typeface="+mn-lt"/>
              </a:rPr>
              <a:t>旗帜</a:t>
            </a:r>
            <a:endParaRPr lang="zh-CN" altLang="en-US" sz="1400" dirty="0">
              <a:solidFill>
                <a:schemeClr val="tx2"/>
              </a:solidFill>
              <a:latin typeface="+mn-ea"/>
              <a:cs typeface="+mn-ea"/>
              <a:sym typeface="+mn-lt"/>
            </a:endParaRPr>
          </a:p>
        </p:txBody>
      </p:sp>
      <p:sp>
        <p:nvSpPr>
          <p:cNvPr id="5" name="Text Placeholder 8"/>
          <p:cNvSpPr txBox="1"/>
          <p:nvPr/>
        </p:nvSpPr>
        <p:spPr>
          <a:xfrm>
            <a:off x="2161903" y="3099585"/>
            <a:ext cx="2087309" cy="948088"/>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panose="02000000000000000000"/>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pPr>
              <a:lnSpc>
                <a:spcPct val="150000"/>
              </a:lnSpc>
            </a:pPr>
            <a:r>
              <a:rPr lang="zh-CN" altLang="en-US" dirty="0" smtClean="0">
                <a:solidFill>
                  <a:schemeClr val="tx1">
                    <a:lumMod val="75000"/>
                    <a:lumOff val="25000"/>
                  </a:schemeClr>
                </a:solidFill>
                <a:latin typeface="+mn-lt"/>
                <a:ea typeface="+mn-ea"/>
                <a:cs typeface="+mn-ea"/>
                <a:sym typeface="+mn-lt"/>
              </a:rPr>
              <a:t>奉行</a:t>
            </a:r>
            <a:r>
              <a:rPr lang="zh-CN" altLang="en-US" dirty="0">
                <a:solidFill>
                  <a:schemeClr val="tx1">
                    <a:lumMod val="75000"/>
                    <a:lumOff val="25000"/>
                  </a:schemeClr>
                </a:solidFill>
                <a:latin typeface="+mn-lt"/>
                <a:ea typeface="+mn-ea"/>
                <a:cs typeface="+mn-ea"/>
                <a:sym typeface="+mn-lt"/>
              </a:rPr>
              <a:t>独立自主的和平外交政策，坚持走和平发展</a:t>
            </a:r>
            <a:r>
              <a:rPr lang="zh-CN" altLang="en-US" dirty="0" smtClean="0">
                <a:solidFill>
                  <a:schemeClr val="tx1">
                    <a:lumMod val="75000"/>
                    <a:lumOff val="25000"/>
                  </a:schemeClr>
                </a:solidFill>
                <a:latin typeface="+mn-lt"/>
                <a:ea typeface="+mn-ea"/>
                <a:cs typeface="+mn-ea"/>
                <a:sym typeface="+mn-lt"/>
              </a:rPr>
              <a:t>道路</a:t>
            </a:r>
            <a:endParaRPr lang="zh-CN" altLang="en-US" dirty="0">
              <a:solidFill>
                <a:schemeClr val="tx1">
                  <a:lumMod val="75000"/>
                  <a:lumOff val="25000"/>
                </a:schemeClr>
              </a:solidFill>
              <a:latin typeface="+mn-lt"/>
              <a:ea typeface="+mn-ea"/>
              <a:cs typeface="+mn-ea"/>
              <a:sym typeface="+mn-lt"/>
            </a:endParaRPr>
          </a:p>
        </p:txBody>
      </p:sp>
      <p:sp>
        <p:nvSpPr>
          <p:cNvPr id="7" name="Text Placeholder 8"/>
          <p:cNvSpPr txBox="1"/>
          <p:nvPr/>
        </p:nvSpPr>
        <p:spPr>
          <a:xfrm>
            <a:off x="6055188" y="1504950"/>
            <a:ext cx="2252840" cy="94808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panose="02000000000000000000"/>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pPr>
              <a:lnSpc>
                <a:spcPct val="150000"/>
              </a:lnSpc>
            </a:pPr>
            <a:r>
              <a:rPr lang="zh-CN" altLang="en-US" dirty="0" smtClean="0">
                <a:solidFill>
                  <a:schemeClr val="tx1">
                    <a:lumMod val="75000"/>
                    <a:lumOff val="25000"/>
                  </a:schemeClr>
                </a:solidFill>
                <a:latin typeface="+mn-lt"/>
                <a:ea typeface="+mn-ea"/>
                <a:cs typeface="+mn-ea"/>
                <a:sym typeface="+mn-lt"/>
              </a:rPr>
              <a:t>推动</a:t>
            </a:r>
            <a:r>
              <a:rPr lang="zh-CN" altLang="en-US" dirty="0">
                <a:solidFill>
                  <a:schemeClr val="tx1">
                    <a:lumMod val="75000"/>
                    <a:lumOff val="25000"/>
                  </a:schemeClr>
                </a:solidFill>
                <a:latin typeface="+mn-lt"/>
                <a:ea typeface="+mn-ea"/>
                <a:cs typeface="+mn-ea"/>
                <a:sym typeface="+mn-lt"/>
              </a:rPr>
              <a:t>构建人类命运共同体，推动共建“一带一路”高质量</a:t>
            </a:r>
            <a:r>
              <a:rPr lang="zh-CN" altLang="en-US" dirty="0" smtClean="0">
                <a:solidFill>
                  <a:schemeClr val="tx1">
                    <a:lumMod val="75000"/>
                    <a:lumOff val="25000"/>
                  </a:schemeClr>
                </a:solidFill>
                <a:latin typeface="+mn-lt"/>
                <a:ea typeface="+mn-ea"/>
                <a:cs typeface="+mn-ea"/>
                <a:sym typeface="+mn-lt"/>
              </a:rPr>
              <a:t>发展</a:t>
            </a:r>
            <a:endParaRPr lang="zh-CN" altLang="en-US" dirty="0">
              <a:solidFill>
                <a:schemeClr val="tx1">
                  <a:lumMod val="75000"/>
                  <a:lumOff val="25000"/>
                </a:schemeClr>
              </a:solidFill>
              <a:latin typeface="+mn-lt"/>
              <a:ea typeface="+mn-ea"/>
              <a:cs typeface="+mn-ea"/>
              <a:sym typeface="+mn-lt"/>
            </a:endParaRPr>
          </a:p>
        </p:txBody>
      </p:sp>
      <p:sp>
        <p:nvSpPr>
          <p:cNvPr id="8" name="Text Placeholder 8"/>
          <p:cNvSpPr txBox="1"/>
          <p:nvPr/>
        </p:nvSpPr>
        <p:spPr>
          <a:xfrm>
            <a:off x="6041291" y="3105150"/>
            <a:ext cx="2315909" cy="948088"/>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panose="02000000000000000000"/>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pPr>
              <a:lnSpc>
                <a:spcPct val="150000"/>
              </a:lnSpc>
            </a:pPr>
            <a:r>
              <a:rPr lang="zh-CN" altLang="en-US" dirty="0" smtClean="0">
                <a:solidFill>
                  <a:schemeClr val="tx1">
                    <a:lumMod val="75000"/>
                    <a:lumOff val="25000"/>
                  </a:schemeClr>
                </a:solidFill>
                <a:latin typeface="+mn-lt"/>
                <a:ea typeface="+mn-ea"/>
                <a:cs typeface="+mn-ea"/>
                <a:sym typeface="+mn-lt"/>
              </a:rPr>
              <a:t>中国共产党</a:t>
            </a:r>
            <a:r>
              <a:rPr lang="zh-CN" altLang="en-US" dirty="0">
                <a:solidFill>
                  <a:schemeClr val="tx1">
                    <a:lumMod val="75000"/>
                    <a:lumOff val="25000"/>
                  </a:schemeClr>
                </a:solidFill>
                <a:latin typeface="+mn-lt"/>
                <a:ea typeface="+mn-ea"/>
                <a:cs typeface="+mn-ea"/>
                <a:sym typeface="+mn-lt"/>
              </a:rPr>
              <a:t>将继续同一切爱好和平的国家和人民一道，弘扬</a:t>
            </a:r>
            <a:r>
              <a:rPr lang="zh-CN" altLang="en-US" dirty="0" smtClean="0">
                <a:solidFill>
                  <a:schemeClr val="tx1">
                    <a:lumMod val="75000"/>
                    <a:lumOff val="25000"/>
                  </a:schemeClr>
                </a:solidFill>
                <a:latin typeface="+mn-lt"/>
                <a:ea typeface="+mn-ea"/>
                <a:cs typeface="+mn-ea"/>
                <a:sym typeface="+mn-lt"/>
              </a:rPr>
              <a:t>和平</a:t>
            </a:r>
            <a:endParaRPr lang="zh-CN" altLang="en-US" dirty="0">
              <a:solidFill>
                <a:schemeClr val="tx1">
                  <a:lumMod val="75000"/>
                  <a:lumOff val="25000"/>
                </a:schemeClr>
              </a:solidFill>
              <a:latin typeface="+mn-lt"/>
              <a:ea typeface="+mn-ea"/>
              <a:cs typeface="+mn-ea"/>
              <a:sym typeface="+mn-lt"/>
            </a:endParaRPr>
          </a:p>
        </p:txBody>
      </p:sp>
      <p:grpSp>
        <p:nvGrpSpPr>
          <p:cNvPr id="9" name="组合 8"/>
          <p:cNvGrpSpPr/>
          <p:nvPr/>
        </p:nvGrpSpPr>
        <p:grpSpPr>
          <a:xfrm>
            <a:off x="914400" y="1538274"/>
            <a:ext cx="1078730" cy="1078730"/>
            <a:chOff x="2714799" y="2648622"/>
            <a:chExt cx="1891378" cy="1891378"/>
          </a:xfrm>
          <a:solidFill>
            <a:srgbClr val="005DA2"/>
          </a:solidFill>
        </p:grpSpPr>
        <p:sp>
          <p:nvSpPr>
            <p:cNvPr id="10" name="Oval 8"/>
            <p:cNvSpPr/>
            <p:nvPr/>
          </p:nvSpPr>
          <p:spPr>
            <a:xfrm>
              <a:off x="2714799" y="2648622"/>
              <a:ext cx="1891378" cy="1891378"/>
            </a:xfrm>
            <a:prstGeom prst="ellipse">
              <a:avLst/>
            </a:prstGeom>
            <a:solidFill>
              <a:schemeClr val="accent1"/>
            </a:solidFill>
            <a:ln w="666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noAutofit/>
            </a:bodyPr>
            <a:lstStyle/>
            <a:p>
              <a:pPr algn="ctr"/>
              <a:endParaRPr lang="en-US" sz="1350" dirty="0">
                <a:cs typeface="+mn-ea"/>
                <a:sym typeface="+mn-lt"/>
              </a:endParaRPr>
            </a:p>
          </p:txBody>
        </p:sp>
        <p:sp>
          <p:nvSpPr>
            <p:cNvPr id="11" name="Text Placeholder 2"/>
            <p:cNvSpPr txBox="1"/>
            <p:nvPr/>
          </p:nvSpPr>
          <p:spPr>
            <a:xfrm>
              <a:off x="3146847"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panose="02000000000000000000"/>
                  <a:ea typeface="+mn-ea"/>
                  <a:cs typeface="Roboto Condensed" panose="02000000000000000000"/>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800" b="1" dirty="0">
                  <a:solidFill>
                    <a:schemeClr val="bg1"/>
                  </a:solidFill>
                  <a:latin typeface="+mn-lt"/>
                  <a:cs typeface="+mn-ea"/>
                  <a:sym typeface="+mn-lt"/>
                </a:rPr>
                <a:t>第一</a:t>
              </a:r>
              <a:endParaRPr lang="en-US" altLang="zh-CN" sz="1800" b="1" dirty="0">
                <a:solidFill>
                  <a:schemeClr val="bg1"/>
                </a:solidFill>
                <a:latin typeface="+mn-lt"/>
                <a:cs typeface="+mn-ea"/>
                <a:sym typeface="+mn-lt"/>
              </a:endParaRPr>
            </a:p>
          </p:txBody>
        </p:sp>
      </p:grpSp>
      <p:grpSp>
        <p:nvGrpSpPr>
          <p:cNvPr id="12" name="组合 11"/>
          <p:cNvGrpSpPr/>
          <p:nvPr/>
        </p:nvGrpSpPr>
        <p:grpSpPr>
          <a:xfrm>
            <a:off x="939324" y="3099585"/>
            <a:ext cx="1078730" cy="1078730"/>
            <a:chOff x="4290947" y="2648622"/>
            <a:chExt cx="1891378" cy="1891378"/>
          </a:xfrm>
          <a:solidFill>
            <a:srgbClr val="FFC400"/>
          </a:solidFill>
        </p:grpSpPr>
        <p:sp>
          <p:nvSpPr>
            <p:cNvPr id="13" name="Oval 9"/>
            <p:cNvSpPr/>
            <p:nvPr/>
          </p:nvSpPr>
          <p:spPr>
            <a:xfrm>
              <a:off x="4290947" y="2648622"/>
              <a:ext cx="1891378" cy="1891378"/>
            </a:xfrm>
            <a:prstGeom prst="ellipse">
              <a:avLst/>
            </a:prstGeom>
            <a:solidFill>
              <a:schemeClr val="accent2"/>
            </a:solidFill>
            <a:ln w="666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noAutofit/>
            </a:bodyPr>
            <a:lstStyle/>
            <a:p>
              <a:pPr algn="ctr"/>
              <a:endParaRPr lang="en-US" sz="1350" dirty="0">
                <a:cs typeface="+mn-ea"/>
                <a:sym typeface="+mn-lt"/>
              </a:endParaRPr>
            </a:p>
          </p:txBody>
        </p:sp>
        <p:sp>
          <p:nvSpPr>
            <p:cNvPr id="14" name="Text Placeholder 2"/>
            <p:cNvSpPr txBox="1"/>
            <p:nvPr/>
          </p:nvSpPr>
          <p:spPr>
            <a:xfrm>
              <a:off x="4739406"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panose="02000000000000000000"/>
                  <a:ea typeface="+mn-ea"/>
                  <a:cs typeface="Roboto Condensed" panose="02000000000000000000"/>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800" b="1" dirty="0">
                  <a:solidFill>
                    <a:schemeClr val="bg1"/>
                  </a:solidFill>
                  <a:latin typeface="+mn-lt"/>
                  <a:cs typeface="+mn-ea"/>
                  <a:sym typeface="+mn-lt"/>
                </a:rPr>
                <a:t>第二</a:t>
              </a:r>
              <a:endParaRPr lang="en-US" altLang="zh-CN" sz="1800" b="1" dirty="0">
                <a:solidFill>
                  <a:schemeClr val="bg1"/>
                </a:solidFill>
                <a:latin typeface="+mn-lt"/>
                <a:cs typeface="+mn-ea"/>
                <a:sym typeface="+mn-lt"/>
              </a:endParaRPr>
            </a:p>
          </p:txBody>
        </p:sp>
      </p:grpSp>
      <p:grpSp>
        <p:nvGrpSpPr>
          <p:cNvPr id="15" name="组合 14"/>
          <p:cNvGrpSpPr/>
          <p:nvPr/>
        </p:nvGrpSpPr>
        <p:grpSpPr>
          <a:xfrm>
            <a:off x="4876800" y="1526706"/>
            <a:ext cx="1078730" cy="1078730"/>
            <a:chOff x="5867096" y="2648622"/>
            <a:chExt cx="1891378" cy="1891378"/>
          </a:xfrm>
          <a:solidFill>
            <a:srgbClr val="005DA2"/>
          </a:solidFill>
        </p:grpSpPr>
        <p:sp>
          <p:nvSpPr>
            <p:cNvPr id="16" name="Oval 10"/>
            <p:cNvSpPr/>
            <p:nvPr/>
          </p:nvSpPr>
          <p:spPr>
            <a:xfrm>
              <a:off x="5867096" y="2648622"/>
              <a:ext cx="1891378" cy="1891378"/>
            </a:xfrm>
            <a:prstGeom prst="ellipse">
              <a:avLst/>
            </a:prstGeom>
            <a:solidFill>
              <a:schemeClr val="accent2"/>
            </a:solidFill>
            <a:ln w="666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noAutofit/>
            </a:bodyPr>
            <a:lstStyle/>
            <a:p>
              <a:pPr algn="ctr"/>
              <a:endParaRPr lang="en-US" sz="1350" dirty="0">
                <a:cs typeface="+mn-ea"/>
                <a:sym typeface="+mn-lt"/>
              </a:endParaRPr>
            </a:p>
          </p:txBody>
        </p:sp>
        <p:sp>
          <p:nvSpPr>
            <p:cNvPr id="17" name="Text Placeholder 2"/>
            <p:cNvSpPr txBox="1"/>
            <p:nvPr/>
          </p:nvSpPr>
          <p:spPr>
            <a:xfrm>
              <a:off x="6315199"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panose="02000000000000000000"/>
                  <a:ea typeface="+mn-ea"/>
                  <a:cs typeface="Roboto Condensed" panose="02000000000000000000"/>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800" b="1" dirty="0">
                  <a:solidFill>
                    <a:schemeClr val="bg1"/>
                  </a:solidFill>
                  <a:latin typeface="+mn-lt"/>
                  <a:cs typeface="+mn-ea"/>
                  <a:sym typeface="+mn-lt"/>
                </a:rPr>
                <a:t>第三</a:t>
              </a:r>
              <a:endParaRPr lang="en-US" altLang="zh-CN" sz="1800" b="1" dirty="0">
                <a:solidFill>
                  <a:schemeClr val="bg1"/>
                </a:solidFill>
                <a:latin typeface="+mn-lt"/>
                <a:cs typeface="+mn-ea"/>
                <a:sym typeface="+mn-lt"/>
              </a:endParaRPr>
            </a:p>
          </p:txBody>
        </p:sp>
      </p:grpSp>
      <p:grpSp>
        <p:nvGrpSpPr>
          <p:cNvPr id="18" name="组合 17"/>
          <p:cNvGrpSpPr/>
          <p:nvPr/>
        </p:nvGrpSpPr>
        <p:grpSpPr>
          <a:xfrm>
            <a:off x="4888497" y="3099585"/>
            <a:ext cx="1078730" cy="1078730"/>
            <a:chOff x="7520165" y="2648622"/>
            <a:chExt cx="1891378" cy="1891378"/>
          </a:xfrm>
          <a:solidFill>
            <a:srgbClr val="FFC400"/>
          </a:solidFill>
        </p:grpSpPr>
        <p:sp>
          <p:nvSpPr>
            <p:cNvPr id="19" name="Oval 11"/>
            <p:cNvSpPr/>
            <p:nvPr/>
          </p:nvSpPr>
          <p:spPr>
            <a:xfrm>
              <a:off x="7520165" y="2648622"/>
              <a:ext cx="1891378" cy="1891378"/>
            </a:xfrm>
            <a:prstGeom prst="ellipse">
              <a:avLst/>
            </a:prstGeom>
            <a:solidFill>
              <a:schemeClr val="accent1"/>
            </a:solidFill>
            <a:ln w="666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noAutofit/>
            </a:bodyPr>
            <a:lstStyle/>
            <a:p>
              <a:pPr algn="ctr"/>
              <a:endParaRPr lang="en-US" sz="1350" dirty="0">
                <a:cs typeface="+mn-ea"/>
                <a:sym typeface="+mn-lt"/>
              </a:endParaRPr>
            </a:p>
          </p:txBody>
        </p:sp>
        <p:sp>
          <p:nvSpPr>
            <p:cNvPr id="20" name="Text Placeholder 2"/>
            <p:cNvSpPr txBox="1"/>
            <p:nvPr/>
          </p:nvSpPr>
          <p:spPr>
            <a:xfrm>
              <a:off x="7899375"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panose="02000000000000000000"/>
                  <a:ea typeface="+mn-ea"/>
                  <a:cs typeface="Roboto Condensed" panose="02000000000000000000"/>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800" b="1" dirty="0">
                  <a:solidFill>
                    <a:schemeClr val="bg1"/>
                  </a:solidFill>
                  <a:latin typeface="+mn-lt"/>
                  <a:cs typeface="+mn-ea"/>
                  <a:sym typeface="+mn-lt"/>
                </a:rPr>
                <a:t>第四</a:t>
              </a:r>
              <a:endParaRPr lang="en-US" altLang="zh-CN" sz="1800" b="1" dirty="0">
                <a:solidFill>
                  <a:schemeClr val="bg1"/>
                </a:solidFill>
                <a:latin typeface="+mn-lt"/>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500"/>
                                        <p:tgtEl>
                                          <p:spTgt spid="4"/>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336959" y="3562350"/>
            <a:ext cx="4197442" cy="523220"/>
          </a:xfrm>
          <a:prstGeom prst="rect">
            <a:avLst/>
          </a:prstGeom>
          <a:noFill/>
          <a:ln>
            <a:no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defTabSz="685800" fontAlgn="base">
              <a:spcBef>
                <a:spcPct val="0"/>
              </a:spcBef>
              <a:spcAft>
                <a:spcPct val="0"/>
              </a:spcAft>
            </a:pPr>
            <a:r>
              <a:rPr lang="zh-CN" altLang="en-US" sz="1400" dirty="0" smtClean="0">
                <a:solidFill>
                  <a:srgbClr val="3D3D3D"/>
                </a:solidFill>
                <a:latin typeface="思源黑体 CN" panose="020B0500000000000000" pitchFamily="34" charset="-122"/>
                <a:ea typeface="思源黑体 CN" panose="020B0500000000000000" pitchFamily="34" charset="-122"/>
                <a:sym typeface="字魂105号-简雅黑" panose="00000500000000000000" pitchFamily="2" charset="-122"/>
              </a:rPr>
              <a:t>同时</a:t>
            </a:r>
            <a:r>
              <a:rPr lang="zh-CN" altLang="en-US" sz="1400" dirty="0">
                <a:solidFill>
                  <a:srgbClr val="3D3D3D"/>
                </a:solidFill>
                <a:latin typeface="思源黑体 CN" panose="020B0500000000000000" pitchFamily="34" charset="-122"/>
                <a:ea typeface="思源黑体 CN" panose="020B0500000000000000" pitchFamily="34" charset="-122"/>
                <a:sym typeface="字魂105号-简雅黑" panose="00000500000000000000" pitchFamily="2" charset="-122"/>
              </a:rPr>
              <a:t>，中国人民也绝不允许任何外来势力欺负、压迫、奴役我们，谁妄想这样</a:t>
            </a:r>
            <a:r>
              <a:rPr lang="zh-CN" altLang="en-US" sz="1400" dirty="0" smtClean="0">
                <a:solidFill>
                  <a:srgbClr val="3D3D3D"/>
                </a:solidFill>
                <a:latin typeface="思源黑体 CN" panose="020B0500000000000000" pitchFamily="34" charset="-122"/>
                <a:ea typeface="思源黑体 CN" panose="020B0500000000000000" pitchFamily="34" charset="-122"/>
                <a:sym typeface="字魂105号-简雅黑" panose="00000500000000000000" pitchFamily="2" charset="-122"/>
              </a:rPr>
              <a:t>干</a:t>
            </a:r>
            <a:endParaRPr lang="zh-CN" altLang="en-US" sz="1400" dirty="0">
              <a:solidFill>
                <a:srgbClr val="3D3D3D"/>
              </a:solidFill>
              <a:latin typeface="思源黑体 CN" panose="020B0500000000000000" pitchFamily="34" charset="-122"/>
              <a:ea typeface="思源黑体 CN" panose="020B0500000000000000" pitchFamily="34" charset="-122"/>
              <a:sym typeface="字魂105号-简雅黑" panose="00000500000000000000" pitchFamily="2" charset="-122"/>
            </a:endParaRPr>
          </a:p>
        </p:txBody>
      </p:sp>
      <p:sp>
        <p:nvSpPr>
          <p:cNvPr id="8" name="矩形 7"/>
          <p:cNvSpPr/>
          <p:nvPr/>
        </p:nvSpPr>
        <p:spPr>
          <a:xfrm>
            <a:off x="4358729" y="2676024"/>
            <a:ext cx="4056171" cy="523220"/>
          </a:xfrm>
          <a:prstGeom prst="rect">
            <a:avLst/>
          </a:prstGeom>
          <a:noFill/>
          <a:ln>
            <a:no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defTabSz="685800" fontAlgn="base">
              <a:spcBef>
                <a:spcPct val="0"/>
              </a:spcBef>
              <a:spcAft>
                <a:spcPct val="0"/>
              </a:spcAft>
            </a:pPr>
            <a:r>
              <a:rPr lang="zh-CN" altLang="en-US" sz="1400" dirty="0" smtClean="0">
                <a:solidFill>
                  <a:srgbClr val="3D3D3D"/>
                </a:solidFill>
                <a:latin typeface="思源黑体 CN" panose="020B0500000000000000" pitchFamily="34" charset="-122"/>
                <a:ea typeface="思源黑体 CN" panose="020B0500000000000000" pitchFamily="34" charset="-122"/>
                <a:sym typeface="字魂105号-简雅黑" panose="00000500000000000000" pitchFamily="2" charset="-122"/>
              </a:rPr>
              <a:t>中国人民</a:t>
            </a:r>
            <a:r>
              <a:rPr lang="zh-CN" altLang="en-US" sz="1400" dirty="0">
                <a:solidFill>
                  <a:srgbClr val="3D3D3D"/>
                </a:solidFill>
                <a:latin typeface="思源黑体 CN" panose="020B0500000000000000" pitchFamily="34" charset="-122"/>
                <a:ea typeface="思源黑体 CN" panose="020B0500000000000000" pitchFamily="34" charset="-122"/>
                <a:sym typeface="字魂105号-简雅黑" panose="00000500000000000000" pitchFamily="2" charset="-122"/>
              </a:rPr>
              <a:t>从来没有欺负、压迫、奴役过其他国家人民，过去没有，现在没有，将来也不会</a:t>
            </a:r>
            <a:r>
              <a:rPr lang="zh-CN" altLang="en-US" sz="1400" dirty="0" smtClean="0">
                <a:solidFill>
                  <a:srgbClr val="3D3D3D"/>
                </a:solidFill>
                <a:latin typeface="思源黑体 CN" panose="020B0500000000000000" pitchFamily="34" charset="-122"/>
                <a:ea typeface="思源黑体 CN" panose="020B0500000000000000" pitchFamily="34" charset="-122"/>
                <a:sym typeface="字魂105号-简雅黑" panose="00000500000000000000" pitchFamily="2" charset="-122"/>
              </a:rPr>
              <a:t>有</a:t>
            </a:r>
            <a:endParaRPr lang="zh-CN" altLang="en-US" sz="1400" dirty="0">
              <a:solidFill>
                <a:srgbClr val="3D3D3D"/>
              </a:solidFill>
              <a:latin typeface="思源黑体 CN" panose="020B0500000000000000" pitchFamily="34" charset="-122"/>
              <a:ea typeface="思源黑体 CN" panose="020B0500000000000000" pitchFamily="34" charset="-122"/>
              <a:sym typeface="字魂105号-简雅黑" panose="00000500000000000000" pitchFamily="2" charset="-122"/>
            </a:endParaRPr>
          </a:p>
        </p:txBody>
      </p:sp>
      <p:sp>
        <p:nvSpPr>
          <p:cNvPr id="9" name="矩形 8"/>
          <p:cNvSpPr/>
          <p:nvPr/>
        </p:nvSpPr>
        <p:spPr>
          <a:xfrm>
            <a:off x="4358730" y="1795211"/>
            <a:ext cx="4056170" cy="523220"/>
          </a:xfrm>
          <a:prstGeom prst="rect">
            <a:avLst/>
          </a:prstGeom>
          <a:noFill/>
          <a:ln>
            <a:no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defTabSz="685800" fontAlgn="base">
              <a:spcBef>
                <a:spcPct val="0"/>
              </a:spcBef>
              <a:spcAft>
                <a:spcPct val="0"/>
              </a:spcAft>
            </a:pPr>
            <a:r>
              <a:rPr lang="zh-CN" altLang="en-US" sz="1400" dirty="0">
                <a:solidFill>
                  <a:srgbClr val="3D3D3D"/>
                </a:solidFill>
                <a:latin typeface="思源黑体 CN" panose="020B0500000000000000" pitchFamily="34" charset="-122"/>
                <a:ea typeface="思源黑体 CN" panose="020B0500000000000000" pitchFamily="34" charset="-122"/>
                <a:sym typeface="字魂105号-简雅黑" panose="00000500000000000000" pitchFamily="2" charset="-122"/>
              </a:rPr>
              <a:t>中国人民是崇尚正义、不畏强暴的人民，中华民族是具有强烈民族自豪感和自信心的</a:t>
            </a:r>
            <a:r>
              <a:rPr lang="zh-CN" altLang="en-US" sz="1400" dirty="0" smtClean="0">
                <a:solidFill>
                  <a:srgbClr val="3D3D3D"/>
                </a:solidFill>
                <a:latin typeface="思源黑体 CN" panose="020B0500000000000000" pitchFamily="34" charset="-122"/>
                <a:ea typeface="思源黑体 CN" panose="020B0500000000000000" pitchFamily="34" charset="-122"/>
                <a:sym typeface="字魂105号-简雅黑" panose="00000500000000000000" pitchFamily="2" charset="-122"/>
              </a:rPr>
              <a:t>民族</a:t>
            </a:r>
            <a:endParaRPr lang="zh-CN" altLang="en-US" sz="1400" dirty="0">
              <a:solidFill>
                <a:srgbClr val="3D3D3D"/>
              </a:solidFill>
              <a:latin typeface="思源黑体 CN" panose="020B0500000000000000" pitchFamily="34" charset="-122"/>
              <a:ea typeface="思源黑体 CN" panose="020B0500000000000000" pitchFamily="34" charset="-122"/>
              <a:sym typeface="字魂105号-简雅黑" panose="00000500000000000000" pitchFamily="2" charset="-122"/>
            </a:endParaRPr>
          </a:p>
        </p:txBody>
      </p:sp>
      <p:sp>
        <p:nvSpPr>
          <p:cNvPr id="10" name="矩形 9"/>
          <p:cNvSpPr/>
          <p:nvPr/>
        </p:nvSpPr>
        <p:spPr>
          <a:xfrm>
            <a:off x="3309499" y="3598361"/>
            <a:ext cx="990600" cy="323037"/>
          </a:xfrm>
          <a:prstGeom prst="rect">
            <a:avLst/>
          </a:prstGeom>
          <a:solidFill>
            <a:schemeClr val="accent1"/>
          </a:solidFill>
        </p:spPr>
        <p:txBody>
          <a:bodyPr wrap="square">
            <a:spAutoFit/>
          </a:bodyPr>
          <a:lstStyle/>
          <a:p>
            <a:pPr defTabSz="685800" fontAlgn="base">
              <a:spcBef>
                <a:spcPct val="0"/>
              </a:spcBef>
              <a:spcAft>
                <a:spcPct val="0"/>
              </a:spcAft>
            </a:pPr>
            <a:r>
              <a:rPr lang="zh-CN" altLang="en-US" sz="1500" b="1" dirty="0">
                <a:solidFill>
                  <a:schemeClr val="bg1"/>
                </a:solidFill>
                <a:latin typeface="思源黑体 CN" panose="020B0500000000000000" pitchFamily="34" charset="-122"/>
                <a:ea typeface="思源黑体 CN" panose="020B0500000000000000" pitchFamily="34" charset="-122"/>
                <a:sym typeface="字魂105号-简雅黑" panose="00000500000000000000" pitchFamily="2" charset="-122"/>
              </a:rPr>
              <a:t>外来势力</a:t>
            </a:r>
            <a:endParaRPr lang="zh-CN" altLang="en-US" sz="1500" b="1" dirty="0">
              <a:solidFill>
                <a:schemeClr val="bg1"/>
              </a:solidFill>
              <a:latin typeface="思源黑体 CN" panose="020B0500000000000000" pitchFamily="34" charset="-122"/>
              <a:ea typeface="思源黑体 CN" panose="020B0500000000000000" pitchFamily="34" charset="-122"/>
              <a:sym typeface="字魂105号-简雅黑" panose="00000500000000000000" pitchFamily="2" charset="-122"/>
            </a:endParaRPr>
          </a:p>
        </p:txBody>
      </p:sp>
      <p:sp>
        <p:nvSpPr>
          <p:cNvPr id="11" name="矩形 10"/>
          <p:cNvSpPr/>
          <p:nvPr/>
        </p:nvSpPr>
        <p:spPr>
          <a:xfrm>
            <a:off x="3309499" y="2659649"/>
            <a:ext cx="990600" cy="323037"/>
          </a:xfrm>
          <a:prstGeom prst="rect">
            <a:avLst/>
          </a:prstGeom>
          <a:solidFill>
            <a:schemeClr val="accent1"/>
          </a:solidFill>
        </p:spPr>
        <p:txBody>
          <a:bodyPr wrap="square">
            <a:spAutoFit/>
          </a:bodyPr>
          <a:lstStyle/>
          <a:p>
            <a:pPr defTabSz="685800" fontAlgn="base">
              <a:spcBef>
                <a:spcPct val="0"/>
              </a:spcBef>
              <a:spcAft>
                <a:spcPct val="0"/>
              </a:spcAft>
            </a:pPr>
            <a:r>
              <a:rPr lang="zh-CN" altLang="en-US" sz="1500" b="1" dirty="0">
                <a:solidFill>
                  <a:schemeClr val="bg1"/>
                </a:solidFill>
                <a:latin typeface="思源黑体 CN" panose="020B0500000000000000" pitchFamily="34" charset="-122"/>
                <a:ea typeface="思源黑体 CN" panose="020B0500000000000000" pitchFamily="34" charset="-122"/>
                <a:sym typeface="字魂105号-简雅黑" panose="00000500000000000000" pitchFamily="2" charset="-122"/>
              </a:rPr>
              <a:t>没有欺负</a:t>
            </a:r>
            <a:endParaRPr lang="zh-CN" altLang="en-US" sz="1500" b="1" dirty="0">
              <a:solidFill>
                <a:schemeClr val="bg1"/>
              </a:solidFill>
              <a:latin typeface="思源黑体 CN" panose="020B0500000000000000" pitchFamily="34" charset="-122"/>
              <a:ea typeface="思源黑体 CN" panose="020B0500000000000000" pitchFamily="34" charset="-122"/>
              <a:sym typeface="字魂105号-简雅黑" panose="00000500000000000000" pitchFamily="2" charset="-122"/>
            </a:endParaRPr>
          </a:p>
        </p:txBody>
      </p:sp>
      <p:sp>
        <p:nvSpPr>
          <p:cNvPr id="12" name="矩形 11"/>
          <p:cNvSpPr/>
          <p:nvPr/>
        </p:nvSpPr>
        <p:spPr>
          <a:xfrm>
            <a:off x="3309499" y="1806910"/>
            <a:ext cx="990600" cy="323037"/>
          </a:xfrm>
          <a:prstGeom prst="rect">
            <a:avLst/>
          </a:prstGeom>
          <a:solidFill>
            <a:schemeClr val="accent1"/>
          </a:solidFill>
        </p:spPr>
        <p:txBody>
          <a:bodyPr wrap="square">
            <a:spAutoFit/>
          </a:bodyPr>
          <a:lstStyle/>
          <a:p>
            <a:pPr defTabSz="685800" fontAlgn="base">
              <a:spcBef>
                <a:spcPct val="0"/>
              </a:spcBef>
              <a:spcAft>
                <a:spcPct val="0"/>
              </a:spcAft>
            </a:pPr>
            <a:r>
              <a:rPr lang="zh-CN" altLang="en-US" sz="1500" b="1" dirty="0">
                <a:solidFill>
                  <a:schemeClr val="bg1"/>
                </a:solidFill>
                <a:latin typeface="思源黑体 CN" panose="020B0500000000000000" pitchFamily="34" charset="-122"/>
                <a:ea typeface="思源黑体 CN" panose="020B0500000000000000" pitchFamily="34" charset="-122"/>
                <a:sym typeface="字魂105号-简雅黑" panose="00000500000000000000" pitchFamily="2" charset="-122"/>
              </a:rPr>
              <a:t>崇尚正义</a:t>
            </a:r>
            <a:endParaRPr lang="zh-CN" altLang="en-US" sz="1500" b="1" dirty="0">
              <a:solidFill>
                <a:schemeClr val="bg1"/>
              </a:solidFill>
              <a:latin typeface="思源黑体 CN" panose="020B0500000000000000" pitchFamily="34" charset="-122"/>
              <a:ea typeface="思源黑体 CN" panose="020B0500000000000000" pitchFamily="34" charset="-122"/>
              <a:sym typeface="字魂105号-简雅黑" panose="00000500000000000000" pitchFamily="2" charset="-122"/>
            </a:endParaRPr>
          </a:p>
        </p:txBody>
      </p:sp>
      <p:pic>
        <p:nvPicPr>
          <p:cNvPr id="13" name="图片 1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762000" y="1428749"/>
            <a:ext cx="2361983" cy="259080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520787" y="1504950"/>
            <a:ext cx="3791477" cy="2624496"/>
            <a:chOff x="609600" y="1581150"/>
            <a:chExt cx="3791477" cy="2624496"/>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09600" y="1581150"/>
              <a:ext cx="3791477" cy="2624496"/>
            </a:xfrm>
            <a:prstGeom prst="rect">
              <a:avLst/>
            </a:prstGeom>
          </p:spPr>
        </p:pic>
        <p:sp>
          <p:nvSpPr>
            <p:cNvPr id="11" name="TextBox 9"/>
            <p:cNvSpPr txBox="1">
              <a:spLocks noChangeArrowheads="1"/>
            </p:cNvSpPr>
            <p:nvPr/>
          </p:nvSpPr>
          <p:spPr bwMode="auto">
            <a:xfrm>
              <a:off x="1600200" y="2093391"/>
              <a:ext cx="2057400" cy="154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50000"/>
                </a:lnSpc>
              </a:pPr>
              <a:r>
                <a:rPr lang="zh-CN" altLang="en-US" sz="1600" b="1" dirty="0" smtClean="0">
                  <a:solidFill>
                    <a:srgbClr val="CE0000"/>
                  </a:solidFill>
                  <a:latin typeface="思源黑体" panose="020B0500000000000000" pitchFamily="34" charset="-122"/>
                  <a:ea typeface="思源黑体" panose="020B0500000000000000" pitchFamily="34" charset="-122"/>
                  <a:sym typeface="微软雅黑" panose="020B0503020204020204" pitchFamily="34" charset="-122"/>
                </a:rPr>
                <a:t>伟大</a:t>
              </a:r>
              <a:r>
                <a:rPr lang="zh-CN" altLang="en-US" sz="1600" b="1" dirty="0">
                  <a:solidFill>
                    <a:srgbClr val="CE0000"/>
                  </a:solidFill>
                  <a:latin typeface="思源黑体" panose="020B0500000000000000" pitchFamily="34" charset="-122"/>
                  <a:ea typeface="思源黑体" panose="020B0500000000000000" pitchFamily="34" charset="-122"/>
                  <a:sym typeface="微软雅黑" panose="020B0503020204020204" pitchFamily="34" charset="-122"/>
                </a:rPr>
                <a:t>、光荣、正确的中国共产党万岁</a:t>
              </a:r>
              <a:r>
                <a:rPr lang="zh-CN" altLang="en-US" sz="1600" b="1" dirty="0" smtClean="0">
                  <a:solidFill>
                    <a:srgbClr val="CE0000"/>
                  </a:solidFill>
                  <a:latin typeface="思源黑体" panose="020B0500000000000000" pitchFamily="34" charset="-122"/>
                  <a:ea typeface="思源黑体" panose="020B0500000000000000" pitchFamily="34" charset="-122"/>
                  <a:sym typeface="微软雅黑" panose="020B0503020204020204" pitchFamily="34" charset="-122"/>
                </a:rPr>
                <a:t>！伟大</a:t>
              </a:r>
              <a:r>
                <a:rPr lang="zh-CN" altLang="en-US" sz="1600" b="1" dirty="0">
                  <a:solidFill>
                    <a:srgbClr val="CE0000"/>
                  </a:solidFill>
                  <a:latin typeface="思源黑体" panose="020B0500000000000000" pitchFamily="34" charset="-122"/>
                  <a:ea typeface="思源黑体" panose="020B0500000000000000" pitchFamily="34" charset="-122"/>
                  <a:sym typeface="微软雅黑" panose="020B0503020204020204" pitchFamily="34" charset="-122"/>
                </a:rPr>
                <a:t>、光荣、英雄的中国人民万岁！</a:t>
              </a:r>
              <a:endParaRPr lang="zh-CN" altLang="en-US" sz="1600" b="1" dirty="0">
                <a:solidFill>
                  <a:srgbClr val="CE0000"/>
                </a:solidFill>
                <a:latin typeface="思源黑体" panose="020B0500000000000000" pitchFamily="34" charset="-122"/>
                <a:ea typeface="思源黑体" panose="020B0500000000000000" pitchFamily="34" charset="-122"/>
                <a:sym typeface="微软雅黑" panose="020B0503020204020204" pitchFamily="34" charset="-122"/>
              </a:endParaRPr>
            </a:p>
          </p:txBody>
        </p:sp>
      </p:grpSp>
      <p:sp>
        <p:nvSpPr>
          <p:cNvPr id="12" name="矩形 11"/>
          <p:cNvSpPr/>
          <p:nvPr/>
        </p:nvSpPr>
        <p:spPr>
          <a:xfrm>
            <a:off x="4479642" y="1742817"/>
            <a:ext cx="1695277" cy="297099"/>
          </a:xfrm>
          <a:prstGeom prst="rect">
            <a:avLst/>
          </a:prstGeom>
          <a:solidFill>
            <a:schemeClr val="accent1"/>
          </a:solidFill>
          <a:effectLst/>
        </p:spPr>
        <p:txBody>
          <a:bodyPr wrap="square" lIns="50386" tIns="25193" rIns="50386" bIns="25193">
            <a:spAutoFit/>
          </a:bodyPr>
          <a:lstStyle/>
          <a:p>
            <a:pPr algn="ctr"/>
            <a:r>
              <a:rPr lang="zh-CN" altLang="en-US" sz="1600" dirty="0">
                <a:solidFill>
                  <a:schemeClr val="bg1"/>
                </a:solidFill>
                <a:latin typeface="+mj-ea"/>
                <a:ea typeface="+mj-ea"/>
                <a:cs typeface="+mn-ea"/>
                <a:sym typeface="Arial" panose="020B0604020202020204" pitchFamily="34" charset="0"/>
              </a:rPr>
              <a:t>展望未来</a:t>
            </a:r>
            <a:endParaRPr lang="zh-CN" altLang="en-US" sz="1600" dirty="0">
              <a:solidFill>
                <a:schemeClr val="bg1"/>
              </a:solidFill>
              <a:latin typeface="+mj-ea"/>
              <a:ea typeface="+mj-ea"/>
              <a:cs typeface="+mn-ea"/>
              <a:sym typeface="Arial" panose="020B0604020202020204" pitchFamily="34" charset="0"/>
            </a:endParaRPr>
          </a:p>
        </p:txBody>
      </p:sp>
      <p:sp>
        <p:nvSpPr>
          <p:cNvPr id="13" name="矩形 12"/>
          <p:cNvSpPr/>
          <p:nvPr/>
        </p:nvSpPr>
        <p:spPr>
          <a:xfrm>
            <a:off x="4479642" y="2880318"/>
            <a:ext cx="1695277" cy="297099"/>
          </a:xfrm>
          <a:prstGeom prst="rect">
            <a:avLst/>
          </a:prstGeom>
          <a:solidFill>
            <a:schemeClr val="accent1"/>
          </a:solidFill>
          <a:effectLst/>
        </p:spPr>
        <p:txBody>
          <a:bodyPr wrap="square" lIns="50386" tIns="25193" rIns="50386" bIns="25193">
            <a:spAutoFit/>
          </a:bodyPr>
          <a:lstStyle/>
          <a:p>
            <a:pPr algn="ctr"/>
            <a:r>
              <a:rPr lang="zh-CN" altLang="en-US" sz="1600" dirty="0">
                <a:solidFill>
                  <a:schemeClr val="bg1"/>
                </a:solidFill>
                <a:latin typeface="+mj-ea"/>
                <a:ea typeface="+mj-ea"/>
                <a:cs typeface="+mn-ea"/>
                <a:sym typeface="Arial" panose="020B0604020202020204" pitchFamily="34" charset="0"/>
              </a:rPr>
              <a:t>紧密团结</a:t>
            </a:r>
            <a:endParaRPr lang="en-US" altLang="zh-CN" sz="1600" dirty="0">
              <a:solidFill>
                <a:schemeClr val="bg1"/>
              </a:solidFill>
              <a:latin typeface="+mj-ea"/>
              <a:ea typeface="+mj-ea"/>
              <a:cs typeface="+mn-ea"/>
              <a:sym typeface="Arial" panose="020B0604020202020204" pitchFamily="34" charset="0"/>
            </a:endParaRPr>
          </a:p>
        </p:txBody>
      </p:sp>
      <p:sp>
        <p:nvSpPr>
          <p:cNvPr id="14" name="PA-文本框 42"/>
          <p:cNvSpPr txBox="1"/>
          <p:nvPr>
            <p:custDataLst>
              <p:tags r:id="rId2"/>
            </p:custDataLst>
          </p:nvPr>
        </p:nvSpPr>
        <p:spPr>
          <a:xfrm>
            <a:off x="4419600" y="2018265"/>
            <a:ext cx="3841136" cy="624786"/>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zh-CN" altLang="en-US" dirty="0">
                <a:solidFill>
                  <a:schemeClr val="tx1">
                    <a:lumMod val="85000"/>
                    <a:lumOff val="15000"/>
                  </a:schemeClr>
                </a:solidFill>
                <a:latin typeface="Arial" panose="020B0604020202020204" pitchFamily="34" charset="0"/>
                <a:ea typeface="思源黑体 CN Regular" panose="020B0500000000000000" pitchFamily="34" charset="-122"/>
                <a:cs typeface="+mn-ea"/>
                <a:sym typeface="Arial" panose="020B0604020202020204" pitchFamily="34" charset="0"/>
              </a:rPr>
              <a:t> 中国共产党立志于中华民族千秋伟业，百年恰是风华正茂！回首过去，展望</a:t>
            </a:r>
            <a:r>
              <a:rPr lang="zh-CN" altLang="en-US" dirty="0" smtClean="0">
                <a:solidFill>
                  <a:schemeClr val="tx1">
                    <a:lumMod val="85000"/>
                    <a:lumOff val="15000"/>
                  </a:schemeClr>
                </a:solidFill>
                <a:latin typeface="Arial" panose="020B0604020202020204" pitchFamily="34" charset="0"/>
                <a:ea typeface="思源黑体 CN Regular" panose="020B0500000000000000" pitchFamily="34" charset="-122"/>
                <a:cs typeface="+mn-ea"/>
                <a:sym typeface="Arial" panose="020B0604020202020204" pitchFamily="34" charset="0"/>
              </a:rPr>
              <a:t>未来</a:t>
            </a:r>
            <a:endParaRPr lang="zh-CN" altLang="en-US" dirty="0">
              <a:solidFill>
                <a:schemeClr val="tx1">
                  <a:lumMod val="85000"/>
                  <a:lumOff val="15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5" name="PA-文本框 42"/>
          <p:cNvSpPr txBox="1"/>
          <p:nvPr>
            <p:custDataLst>
              <p:tags r:id="rId3"/>
            </p:custDataLst>
          </p:nvPr>
        </p:nvSpPr>
        <p:spPr>
          <a:xfrm>
            <a:off x="4419600" y="3190887"/>
            <a:ext cx="3764936" cy="904863"/>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zh-CN" altLang="en-US" dirty="0" smtClean="0">
                <a:solidFill>
                  <a:schemeClr val="tx1">
                    <a:lumMod val="85000"/>
                    <a:lumOff val="15000"/>
                  </a:schemeClr>
                </a:solidFill>
                <a:latin typeface="Arial" panose="020B0604020202020204" pitchFamily="34" charset="0"/>
                <a:ea typeface="思源黑体 CN Regular" panose="020B0500000000000000" pitchFamily="34" charset="-122"/>
                <a:cs typeface="+mn-ea"/>
                <a:sym typeface="Arial" panose="020B0604020202020204" pitchFamily="34" charset="0"/>
              </a:rPr>
              <a:t>有</a:t>
            </a:r>
            <a:r>
              <a:rPr lang="zh-CN" altLang="en-US" dirty="0">
                <a:solidFill>
                  <a:schemeClr val="tx1">
                    <a:lumMod val="85000"/>
                    <a:lumOff val="15000"/>
                  </a:schemeClr>
                </a:solidFill>
                <a:latin typeface="Arial" panose="020B0604020202020204" pitchFamily="34" charset="0"/>
                <a:ea typeface="思源黑体 CN Regular" panose="020B0500000000000000" pitchFamily="34" charset="-122"/>
                <a:cs typeface="+mn-ea"/>
                <a:sym typeface="Arial" panose="020B0604020202020204" pitchFamily="34" charset="0"/>
              </a:rPr>
              <a:t>全国各族人民的紧密团结，全面建成社会主义现代化强国的目标一定能够实现，中华民族伟大复兴的中国梦一定能够实现！</a:t>
            </a:r>
            <a:endParaRPr lang="zh-CN" altLang="en-US" dirty="0">
              <a:solidFill>
                <a:schemeClr val="tx1">
                  <a:lumMod val="85000"/>
                  <a:lumOff val="15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13252" y="2700788"/>
            <a:ext cx="2146852" cy="1643683"/>
          </a:xfrm>
          <a:prstGeom prst="rect">
            <a:avLst/>
          </a:prstGeom>
        </p:spPr>
      </p:pic>
      <p:pic>
        <p:nvPicPr>
          <p:cNvPr id="21" name="图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1401" y="2302302"/>
            <a:ext cx="1962071" cy="1957250"/>
          </a:xfrm>
          <a:prstGeom prst="rect">
            <a:avLst/>
          </a:prstGeom>
        </p:spPr>
      </p:pic>
      <p:grpSp>
        <p:nvGrpSpPr>
          <p:cNvPr id="7" name="组合 6"/>
          <p:cNvGrpSpPr/>
          <p:nvPr/>
        </p:nvGrpSpPr>
        <p:grpSpPr>
          <a:xfrm>
            <a:off x="-13252" y="3638549"/>
            <a:ext cx="9157252" cy="1504951"/>
            <a:chOff x="-13252" y="3638549"/>
            <a:chExt cx="9157252" cy="1504951"/>
          </a:xfrm>
        </p:grpSpPr>
        <p:pic>
          <p:nvPicPr>
            <p:cNvPr id="17" name="图片 16"/>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241274" y="3834581"/>
              <a:ext cx="4692926" cy="718369"/>
            </a:xfrm>
            <a:prstGeom prst="rect">
              <a:avLst/>
            </a:prstGeom>
          </p:spPr>
        </p:pic>
        <p:pic>
          <p:nvPicPr>
            <p:cNvPr id="3" name="图片 2"/>
            <p:cNvPicPr>
              <a:picLocks noChangeAspect="1"/>
            </p:cNvPicPr>
            <p:nvPr/>
          </p:nvPicPr>
          <p:blipFill rotWithShape="1">
            <a:blip r:embed="rId5"/>
            <a:srcRect l="793" r="1013"/>
            <a:stretch>
              <a:fillRect/>
            </a:stretch>
          </p:blipFill>
          <p:spPr>
            <a:xfrm>
              <a:off x="-13252" y="3638549"/>
              <a:ext cx="9157252" cy="1504951"/>
            </a:xfrm>
            <a:prstGeom prst="rect">
              <a:avLst/>
            </a:prstGeom>
          </p:spPr>
        </p:pic>
      </p:grpSp>
      <p:pic>
        <p:nvPicPr>
          <p:cNvPr id="2" name="图片 1"/>
          <p:cNvPicPr>
            <a:picLocks noChangeAspect="1"/>
          </p:cNvPicPr>
          <p:nvPr/>
        </p:nvPicPr>
        <p:blipFill rotWithShape="1">
          <a:blip r:embed="rId6">
            <a:extLst>
              <a:ext uri="{28A0092B-C50C-407E-A947-70E740481C1C}">
                <a14:useLocalDpi xmlns:a14="http://schemas.microsoft.com/office/drawing/2010/main" val="0"/>
              </a:ext>
            </a:extLst>
          </a:blip>
          <a:srcRect l="16411" b="41739"/>
          <a:stretch>
            <a:fillRect/>
          </a:stretch>
        </p:blipFill>
        <p:spPr>
          <a:xfrm>
            <a:off x="1" y="0"/>
            <a:ext cx="3200400" cy="1276350"/>
          </a:xfrm>
          <a:prstGeom prst="rect">
            <a:avLst/>
          </a:prstGeom>
        </p:spPr>
      </p:pic>
      <p:sp>
        <p:nvSpPr>
          <p:cNvPr id="20" name="PA-02231"/>
          <p:cNvSpPr/>
          <p:nvPr>
            <p:custDataLst>
              <p:tags r:id="rId7"/>
            </p:custDataLst>
          </p:nvPr>
        </p:nvSpPr>
        <p:spPr>
          <a:xfrm>
            <a:off x="1295400" y="1149762"/>
            <a:ext cx="731361" cy="1040988"/>
          </a:xfrm>
          <a:prstGeom prst="rect">
            <a:avLst/>
          </a:prstGeom>
        </p:spPr>
        <p:txBody>
          <a:bodyPr vert="eaVert" wrap="square" lIns="87824" tIns="43912" rIns="87824" bIns="43912">
            <a:spAutoFit/>
          </a:bodyPr>
          <a:lstStyle/>
          <a:p>
            <a:pPr>
              <a:defRPr/>
            </a:pPr>
            <a:r>
              <a:rPr lang="zh-CN" altLang="en-US" sz="3600" b="1" kern="300" dirty="0">
                <a:solidFill>
                  <a:schemeClr val="accent1"/>
                </a:solidFill>
                <a:latin typeface="思源黑体" panose="020B0500000000000000" pitchFamily="34" charset="-122"/>
                <a:ea typeface="思源黑体" panose="020B0500000000000000" pitchFamily="34" charset="-122"/>
                <a:cs typeface="+mn-ea"/>
                <a:sym typeface="华文中宋" panose="02010600040101010101" pitchFamily="2" charset="-122"/>
              </a:rPr>
              <a:t>目录</a:t>
            </a:r>
            <a:endParaRPr lang="en-US" altLang="zh-CN" sz="3600" b="1" kern="300" dirty="0">
              <a:solidFill>
                <a:schemeClr val="accent1"/>
              </a:solidFill>
              <a:latin typeface="思源黑体" panose="020B0500000000000000" pitchFamily="34" charset="-122"/>
              <a:ea typeface="思源黑体" panose="020B0500000000000000" pitchFamily="34" charset="-122"/>
              <a:cs typeface="+mn-ea"/>
              <a:sym typeface="华文中宋" panose="02010600040101010101" pitchFamily="2" charset="-122"/>
            </a:endParaRPr>
          </a:p>
        </p:txBody>
      </p:sp>
      <p:grpSp>
        <p:nvGrpSpPr>
          <p:cNvPr id="6" name="组合 5"/>
          <p:cNvGrpSpPr/>
          <p:nvPr/>
        </p:nvGrpSpPr>
        <p:grpSpPr>
          <a:xfrm>
            <a:off x="2227822" y="1200150"/>
            <a:ext cx="2287036" cy="921992"/>
            <a:chOff x="1828800" y="1268758"/>
            <a:chExt cx="2287036" cy="921992"/>
          </a:xfrm>
        </p:grpSpPr>
        <p:grpSp>
          <p:nvGrpSpPr>
            <p:cNvPr id="25" name="PA-02233"/>
            <p:cNvGrpSpPr/>
            <p:nvPr/>
          </p:nvGrpSpPr>
          <p:grpSpPr bwMode="auto">
            <a:xfrm>
              <a:off x="2058436" y="1268758"/>
              <a:ext cx="2057400" cy="921992"/>
              <a:chOff x="5105117" y="1492617"/>
              <a:chExt cx="3795235" cy="473062"/>
            </a:xfrm>
          </p:grpSpPr>
          <p:sp>
            <p:nvSpPr>
              <p:cNvPr id="26" name="PA-圆角矩形 4"/>
              <p:cNvSpPr/>
              <p:nvPr>
                <p:custDataLst>
                  <p:tags r:id="rId8"/>
                </p:custDataLst>
              </p:nvPr>
            </p:nvSpPr>
            <p:spPr bwMode="auto">
              <a:xfrm>
                <a:off x="5105117" y="1492617"/>
                <a:ext cx="3795235" cy="473062"/>
              </a:xfrm>
              <a:prstGeom prst="roundRect">
                <a:avLst>
                  <a:gd name="adj" fmla="val 6707"/>
                </a:avLst>
              </a:prstGeom>
              <a:noFill/>
              <a:ln w="9525" cap="flat" cmpd="sng" algn="ctr">
                <a:solidFill>
                  <a:schemeClr val="accent1"/>
                </a:solidFill>
                <a:prstDash val="solid"/>
                <a:round/>
                <a:headEnd type="none" w="med" len="med"/>
                <a:tailEnd type="none" w="med" len="med"/>
              </a:ln>
              <a:effectLst/>
            </p:spPr>
            <p:txBody>
              <a:bodyPr lIns="91404" tIns="45702" rIns="91404" bIns="45702"/>
              <a:lstStyle/>
              <a:p>
                <a:pPr defTabSz="685800">
                  <a:defRPr/>
                </a:pPr>
                <a:endParaRPr lang="zh-CN" altLang="en-US" dirty="0">
                  <a:latin typeface="思源黑体" panose="020B0500000000000000" pitchFamily="34" charset="-122"/>
                  <a:ea typeface="思源黑体" panose="020B0500000000000000" pitchFamily="34" charset="-122"/>
                  <a:cs typeface="+mn-ea"/>
                  <a:sym typeface="华文中宋" panose="02010600040101010101" pitchFamily="2" charset="-122"/>
                </a:endParaRPr>
              </a:p>
            </p:txBody>
          </p:sp>
          <p:sp>
            <p:nvSpPr>
              <p:cNvPr id="32" name="PA-文本框 15"/>
              <p:cNvSpPr txBox="1">
                <a:spLocks noChangeArrowheads="1"/>
              </p:cNvSpPr>
              <p:nvPr>
                <p:custDataLst>
                  <p:tags r:id="rId9"/>
                </p:custDataLst>
              </p:nvPr>
            </p:nvSpPr>
            <p:spPr bwMode="auto">
              <a:xfrm>
                <a:off x="5807938" y="1576919"/>
                <a:ext cx="2734161" cy="30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zh-CN" sz="1600" dirty="0" smtClean="0">
                    <a:solidFill>
                      <a:schemeClr val="accent1"/>
                    </a:solidFill>
                    <a:latin typeface="+mn-ea"/>
                    <a:sym typeface="微软雅黑" panose="020B0503020204020204" pitchFamily="34" charset="-122"/>
                  </a:rPr>
                  <a:t>牢记</a:t>
                </a:r>
                <a:r>
                  <a:rPr lang="zh-CN" altLang="zh-CN" sz="1600" dirty="0">
                    <a:solidFill>
                      <a:schemeClr val="accent1"/>
                    </a:solidFill>
                    <a:latin typeface="+mn-ea"/>
                    <a:sym typeface="微软雅黑" panose="020B0503020204020204" pitchFamily="34" charset="-122"/>
                  </a:rPr>
                  <a:t>初心</a:t>
                </a:r>
                <a:r>
                  <a:rPr lang="zh-CN" altLang="zh-CN" sz="1600" dirty="0" smtClean="0">
                    <a:solidFill>
                      <a:schemeClr val="accent1"/>
                    </a:solidFill>
                    <a:latin typeface="+mn-ea"/>
                    <a:sym typeface="微软雅黑" panose="020B0503020204020204" pitchFamily="34" charset="-122"/>
                  </a:rPr>
                  <a:t>使命</a:t>
                </a:r>
                <a:endParaRPr lang="en-US" altLang="zh-CN" sz="1600" dirty="0" smtClean="0">
                  <a:solidFill>
                    <a:schemeClr val="accent1"/>
                  </a:solidFill>
                  <a:latin typeface="+mn-ea"/>
                  <a:sym typeface="微软雅黑" panose="020B0503020204020204" pitchFamily="34" charset="-122"/>
                </a:endParaRPr>
              </a:p>
              <a:p>
                <a:r>
                  <a:rPr lang="zh-CN" altLang="zh-CN" sz="1600" dirty="0" smtClean="0">
                    <a:solidFill>
                      <a:schemeClr val="accent1"/>
                    </a:solidFill>
                    <a:latin typeface="+mn-ea"/>
                    <a:sym typeface="微软雅黑" panose="020B0503020204020204" pitchFamily="34" charset="-122"/>
                  </a:rPr>
                  <a:t>开创</a:t>
                </a:r>
                <a:r>
                  <a:rPr lang="zh-CN" altLang="zh-CN" sz="1600" dirty="0">
                    <a:solidFill>
                      <a:schemeClr val="accent1"/>
                    </a:solidFill>
                    <a:latin typeface="+mn-ea"/>
                    <a:sym typeface="微软雅黑" panose="020B0503020204020204" pitchFamily="34" charset="-122"/>
                  </a:rPr>
                  <a:t>美好未来</a:t>
                </a:r>
                <a:endParaRPr lang="zh-CN" altLang="zh-CN" sz="1600" dirty="0">
                  <a:solidFill>
                    <a:schemeClr val="accent1"/>
                  </a:solidFill>
                  <a:latin typeface="+mn-ea"/>
                  <a:sym typeface="微软雅黑" panose="020B0503020204020204" pitchFamily="34" charset="-122"/>
                </a:endParaRPr>
              </a:p>
            </p:txBody>
          </p:sp>
        </p:grpSp>
        <p:sp>
          <p:nvSpPr>
            <p:cNvPr id="4" name="椭圆 3"/>
            <p:cNvSpPr/>
            <p:nvPr/>
          </p:nvSpPr>
          <p:spPr>
            <a:xfrm>
              <a:off x="1835634" y="1524966"/>
              <a:ext cx="409575" cy="4095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828800" y="1575864"/>
              <a:ext cx="459271" cy="307777"/>
            </a:xfrm>
            <a:prstGeom prst="rect">
              <a:avLst/>
            </a:prstGeom>
          </p:spPr>
          <p:txBody>
            <a:bodyPr wrap="square">
              <a:spAutoFit/>
            </a:bodyPr>
            <a:lstStyle/>
            <a:p>
              <a:r>
                <a:rPr lang="en-US" altLang="zh-CN" sz="1400" dirty="0" smtClean="0">
                  <a:solidFill>
                    <a:schemeClr val="bg1"/>
                  </a:solidFill>
                  <a:latin typeface="+mj-ea"/>
                  <a:ea typeface="+mj-ea"/>
                  <a:sym typeface="微软雅黑" panose="020B0503020204020204" pitchFamily="34" charset="-122"/>
                </a:rPr>
                <a:t>01</a:t>
              </a:r>
              <a:endParaRPr lang="zh-CN" altLang="zh-CN" sz="1400" dirty="0">
                <a:solidFill>
                  <a:schemeClr val="bg1"/>
                </a:solidFill>
                <a:latin typeface="+mj-ea"/>
                <a:ea typeface="+mj-ea"/>
                <a:sym typeface="微软雅黑" panose="020B0503020204020204" pitchFamily="34" charset="-122"/>
              </a:endParaRPr>
            </a:p>
          </p:txBody>
        </p:sp>
      </p:grpSp>
      <p:grpSp>
        <p:nvGrpSpPr>
          <p:cNvPr id="44" name="组合 43"/>
          <p:cNvGrpSpPr/>
          <p:nvPr/>
        </p:nvGrpSpPr>
        <p:grpSpPr>
          <a:xfrm>
            <a:off x="5028164" y="1200150"/>
            <a:ext cx="2287036" cy="921992"/>
            <a:chOff x="1828800" y="1268758"/>
            <a:chExt cx="2287036" cy="921992"/>
          </a:xfrm>
        </p:grpSpPr>
        <p:grpSp>
          <p:nvGrpSpPr>
            <p:cNvPr id="45" name="PA-02233"/>
            <p:cNvGrpSpPr/>
            <p:nvPr/>
          </p:nvGrpSpPr>
          <p:grpSpPr bwMode="auto">
            <a:xfrm>
              <a:off x="2058436" y="1268758"/>
              <a:ext cx="2057400" cy="921992"/>
              <a:chOff x="5105117" y="1492617"/>
              <a:chExt cx="3795235" cy="473062"/>
            </a:xfrm>
          </p:grpSpPr>
          <p:sp>
            <p:nvSpPr>
              <p:cNvPr id="48" name="PA-圆角矩形 4"/>
              <p:cNvSpPr/>
              <p:nvPr>
                <p:custDataLst>
                  <p:tags r:id="rId10"/>
                </p:custDataLst>
              </p:nvPr>
            </p:nvSpPr>
            <p:spPr bwMode="auto">
              <a:xfrm>
                <a:off x="5105117" y="1492617"/>
                <a:ext cx="3795235" cy="473062"/>
              </a:xfrm>
              <a:prstGeom prst="roundRect">
                <a:avLst>
                  <a:gd name="adj" fmla="val 6707"/>
                </a:avLst>
              </a:prstGeom>
              <a:noFill/>
              <a:ln w="9525" cap="flat" cmpd="sng" algn="ctr">
                <a:solidFill>
                  <a:schemeClr val="accent1"/>
                </a:solidFill>
                <a:prstDash val="solid"/>
                <a:round/>
                <a:headEnd type="none" w="med" len="med"/>
                <a:tailEnd type="none" w="med" len="med"/>
              </a:ln>
              <a:effectLst/>
            </p:spPr>
            <p:txBody>
              <a:bodyPr lIns="91404" tIns="45702" rIns="91404" bIns="45702"/>
              <a:lstStyle/>
              <a:p>
                <a:pPr defTabSz="685800">
                  <a:defRPr/>
                </a:pPr>
                <a:endParaRPr lang="zh-CN" altLang="en-US" dirty="0">
                  <a:latin typeface="思源黑体" panose="020B0500000000000000" pitchFamily="34" charset="-122"/>
                  <a:ea typeface="思源黑体" panose="020B0500000000000000" pitchFamily="34" charset="-122"/>
                  <a:cs typeface="+mn-ea"/>
                  <a:sym typeface="华文中宋" panose="02010600040101010101" pitchFamily="2" charset="-122"/>
                </a:endParaRPr>
              </a:p>
            </p:txBody>
          </p:sp>
          <p:sp>
            <p:nvSpPr>
              <p:cNvPr id="49" name="PA-文本框 15"/>
              <p:cNvSpPr txBox="1">
                <a:spLocks noChangeArrowheads="1"/>
              </p:cNvSpPr>
              <p:nvPr>
                <p:custDataLst>
                  <p:tags r:id="rId11"/>
                </p:custDataLst>
              </p:nvPr>
            </p:nvSpPr>
            <p:spPr bwMode="auto">
              <a:xfrm>
                <a:off x="5807938" y="1576919"/>
                <a:ext cx="2734161" cy="30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dirty="0">
                    <a:solidFill>
                      <a:schemeClr val="accent1"/>
                    </a:solidFill>
                    <a:latin typeface="+mn-ea"/>
                    <a:sym typeface="微软雅黑" panose="020B0503020204020204" pitchFamily="34" charset="-122"/>
                  </a:rPr>
                  <a:t>必须加快国防和军队现代化</a:t>
                </a:r>
                <a:endParaRPr lang="zh-CN" altLang="en-US" sz="1600" dirty="0">
                  <a:solidFill>
                    <a:schemeClr val="accent1"/>
                  </a:solidFill>
                  <a:latin typeface="+mn-ea"/>
                  <a:sym typeface="微软雅黑" panose="020B0503020204020204" pitchFamily="34" charset="-122"/>
                </a:endParaRPr>
              </a:p>
            </p:txBody>
          </p:sp>
        </p:grpSp>
        <p:sp>
          <p:nvSpPr>
            <p:cNvPr id="46" name="椭圆 45"/>
            <p:cNvSpPr/>
            <p:nvPr/>
          </p:nvSpPr>
          <p:spPr>
            <a:xfrm>
              <a:off x="1835634" y="1524966"/>
              <a:ext cx="409575" cy="4095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1828800" y="1575864"/>
              <a:ext cx="459271" cy="307777"/>
            </a:xfrm>
            <a:prstGeom prst="rect">
              <a:avLst/>
            </a:prstGeom>
          </p:spPr>
          <p:txBody>
            <a:bodyPr wrap="square">
              <a:spAutoFit/>
            </a:bodyPr>
            <a:lstStyle/>
            <a:p>
              <a:r>
                <a:rPr lang="en-US" altLang="zh-CN" sz="1400" dirty="0" smtClean="0">
                  <a:solidFill>
                    <a:schemeClr val="bg1"/>
                  </a:solidFill>
                  <a:latin typeface="+mj-ea"/>
                  <a:ea typeface="+mj-ea"/>
                  <a:sym typeface="微软雅黑" panose="020B0503020204020204" pitchFamily="34" charset="-122"/>
                </a:rPr>
                <a:t>03</a:t>
              </a:r>
              <a:endParaRPr lang="zh-CN" altLang="zh-CN" sz="1400" dirty="0">
                <a:solidFill>
                  <a:schemeClr val="bg1"/>
                </a:solidFill>
                <a:latin typeface="+mj-ea"/>
                <a:ea typeface="+mj-ea"/>
                <a:sym typeface="微软雅黑" panose="020B0503020204020204" pitchFamily="34" charset="-122"/>
              </a:endParaRPr>
            </a:p>
          </p:txBody>
        </p:sp>
      </p:grpSp>
      <p:grpSp>
        <p:nvGrpSpPr>
          <p:cNvPr id="50" name="组合 49"/>
          <p:cNvGrpSpPr/>
          <p:nvPr/>
        </p:nvGrpSpPr>
        <p:grpSpPr>
          <a:xfrm>
            <a:off x="2209800" y="2396726"/>
            <a:ext cx="2287036" cy="921992"/>
            <a:chOff x="1828800" y="1268758"/>
            <a:chExt cx="2287036" cy="921992"/>
          </a:xfrm>
        </p:grpSpPr>
        <p:grpSp>
          <p:nvGrpSpPr>
            <p:cNvPr id="51" name="PA-02233"/>
            <p:cNvGrpSpPr/>
            <p:nvPr/>
          </p:nvGrpSpPr>
          <p:grpSpPr bwMode="auto">
            <a:xfrm>
              <a:off x="2058436" y="1268758"/>
              <a:ext cx="2057400" cy="921992"/>
              <a:chOff x="5105117" y="1492617"/>
              <a:chExt cx="3795235" cy="473062"/>
            </a:xfrm>
          </p:grpSpPr>
          <p:sp>
            <p:nvSpPr>
              <p:cNvPr id="54" name="PA-圆角矩形 4"/>
              <p:cNvSpPr/>
              <p:nvPr>
                <p:custDataLst>
                  <p:tags r:id="rId12"/>
                </p:custDataLst>
              </p:nvPr>
            </p:nvSpPr>
            <p:spPr bwMode="auto">
              <a:xfrm>
                <a:off x="5105117" y="1492617"/>
                <a:ext cx="3795235" cy="473062"/>
              </a:xfrm>
              <a:prstGeom prst="roundRect">
                <a:avLst>
                  <a:gd name="adj" fmla="val 6707"/>
                </a:avLst>
              </a:prstGeom>
              <a:noFill/>
              <a:ln w="9525" cap="flat" cmpd="sng" algn="ctr">
                <a:solidFill>
                  <a:schemeClr val="accent1"/>
                </a:solidFill>
                <a:prstDash val="solid"/>
                <a:round/>
                <a:headEnd type="none" w="med" len="med"/>
                <a:tailEnd type="none" w="med" len="med"/>
              </a:ln>
              <a:effectLst/>
            </p:spPr>
            <p:txBody>
              <a:bodyPr lIns="91404" tIns="45702" rIns="91404" bIns="45702"/>
              <a:lstStyle/>
              <a:p>
                <a:pPr defTabSz="685800">
                  <a:defRPr/>
                </a:pPr>
                <a:endParaRPr lang="zh-CN" altLang="en-US" dirty="0">
                  <a:latin typeface="思源黑体" panose="020B0500000000000000" pitchFamily="34" charset="-122"/>
                  <a:ea typeface="思源黑体" panose="020B0500000000000000" pitchFamily="34" charset="-122"/>
                  <a:cs typeface="+mn-ea"/>
                  <a:sym typeface="华文中宋" panose="02010600040101010101" pitchFamily="2" charset="-122"/>
                </a:endParaRPr>
              </a:p>
            </p:txBody>
          </p:sp>
          <p:sp>
            <p:nvSpPr>
              <p:cNvPr id="55" name="PA-文本框 15"/>
              <p:cNvSpPr txBox="1">
                <a:spLocks noChangeArrowheads="1"/>
              </p:cNvSpPr>
              <p:nvPr>
                <p:custDataLst>
                  <p:tags r:id="rId13"/>
                </p:custDataLst>
              </p:nvPr>
            </p:nvSpPr>
            <p:spPr bwMode="auto">
              <a:xfrm>
                <a:off x="5807938" y="1576919"/>
                <a:ext cx="2734161" cy="30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dirty="0" smtClean="0">
                    <a:solidFill>
                      <a:schemeClr val="accent1"/>
                    </a:solidFill>
                    <a:latin typeface="+mn-ea"/>
                    <a:sym typeface="微软雅黑" panose="020B0503020204020204" pitchFamily="34" charset="-122"/>
                  </a:rPr>
                  <a:t>必须推进</a:t>
                </a:r>
                <a:r>
                  <a:rPr lang="zh-CN" altLang="en-US" sz="1600" dirty="0">
                    <a:solidFill>
                      <a:schemeClr val="accent1"/>
                    </a:solidFill>
                    <a:latin typeface="+mn-ea"/>
                    <a:sym typeface="微软雅黑" panose="020B0503020204020204" pitchFamily="34" charset="-122"/>
                  </a:rPr>
                  <a:t>马克思主义中国化</a:t>
                </a:r>
                <a:endParaRPr lang="zh-CN" altLang="en-US" sz="1600" dirty="0">
                  <a:solidFill>
                    <a:schemeClr val="accent1"/>
                  </a:solidFill>
                  <a:latin typeface="+mn-ea"/>
                  <a:sym typeface="微软雅黑" panose="020B0503020204020204" pitchFamily="34" charset="-122"/>
                </a:endParaRPr>
              </a:p>
            </p:txBody>
          </p:sp>
        </p:grpSp>
        <p:sp>
          <p:nvSpPr>
            <p:cNvPr id="52" name="椭圆 51"/>
            <p:cNvSpPr/>
            <p:nvPr/>
          </p:nvSpPr>
          <p:spPr>
            <a:xfrm>
              <a:off x="1835634" y="1524966"/>
              <a:ext cx="409575" cy="4095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1828800" y="1575864"/>
              <a:ext cx="459271" cy="307777"/>
            </a:xfrm>
            <a:prstGeom prst="rect">
              <a:avLst/>
            </a:prstGeom>
          </p:spPr>
          <p:txBody>
            <a:bodyPr wrap="square">
              <a:spAutoFit/>
            </a:bodyPr>
            <a:lstStyle/>
            <a:p>
              <a:r>
                <a:rPr lang="en-US" altLang="zh-CN" sz="1400" dirty="0" smtClean="0">
                  <a:solidFill>
                    <a:schemeClr val="bg1"/>
                  </a:solidFill>
                  <a:latin typeface="+mj-ea"/>
                  <a:ea typeface="+mj-ea"/>
                  <a:sym typeface="微软雅黑" panose="020B0503020204020204" pitchFamily="34" charset="-122"/>
                </a:rPr>
                <a:t>02</a:t>
              </a:r>
              <a:endParaRPr lang="zh-CN" altLang="zh-CN" sz="1400" dirty="0">
                <a:solidFill>
                  <a:schemeClr val="bg1"/>
                </a:solidFill>
                <a:latin typeface="+mj-ea"/>
                <a:ea typeface="+mj-ea"/>
                <a:sym typeface="微软雅黑" panose="020B0503020204020204" pitchFamily="34" charset="-122"/>
              </a:endParaRPr>
            </a:p>
          </p:txBody>
        </p:sp>
      </p:grpSp>
      <p:grpSp>
        <p:nvGrpSpPr>
          <p:cNvPr id="56" name="组合 55"/>
          <p:cNvGrpSpPr/>
          <p:nvPr/>
        </p:nvGrpSpPr>
        <p:grpSpPr>
          <a:xfrm>
            <a:off x="5010142" y="2396726"/>
            <a:ext cx="2287036" cy="921992"/>
            <a:chOff x="1828800" y="1268758"/>
            <a:chExt cx="2287036" cy="921992"/>
          </a:xfrm>
        </p:grpSpPr>
        <p:grpSp>
          <p:nvGrpSpPr>
            <p:cNvPr id="57" name="PA-02233"/>
            <p:cNvGrpSpPr/>
            <p:nvPr/>
          </p:nvGrpSpPr>
          <p:grpSpPr bwMode="auto">
            <a:xfrm>
              <a:off x="2058436" y="1268758"/>
              <a:ext cx="2057400" cy="921992"/>
              <a:chOff x="5105117" y="1492617"/>
              <a:chExt cx="3795235" cy="473062"/>
            </a:xfrm>
          </p:grpSpPr>
          <p:sp>
            <p:nvSpPr>
              <p:cNvPr id="60" name="PA-圆角矩形 4"/>
              <p:cNvSpPr/>
              <p:nvPr>
                <p:custDataLst>
                  <p:tags r:id="rId14"/>
                </p:custDataLst>
              </p:nvPr>
            </p:nvSpPr>
            <p:spPr bwMode="auto">
              <a:xfrm>
                <a:off x="5105117" y="1492617"/>
                <a:ext cx="3795235" cy="473062"/>
              </a:xfrm>
              <a:prstGeom prst="roundRect">
                <a:avLst>
                  <a:gd name="adj" fmla="val 6707"/>
                </a:avLst>
              </a:prstGeom>
              <a:noFill/>
              <a:ln w="9525" cap="flat" cmpd="sng" algn="ctr">
                <a:solidFill>
                  <a:schemeClr val="accent1"/>
                </a:solidFill>
                <a:prstDash val="solid"/>
                <a:round/>
                <a:headEnd type="none" w="med" len="med"/>
                <a:tailEnd type="none" w="med" len="med"/>
              </a:ln>
              <a:effectLst/>
            </p:spPr>
            <p:txBody>
              <a:bodyPr lIns="91404" tIns="45702" rIns="91404" bIns="45702"/>
              <a:lstStyle/>
              <a:p>
                <a:pPr defTabSz="685800">
                  <a:defRPr/>
                </a:pPr>
                <a:endParaRPr lang="zh-CN" altLang="en-US" dirty="0">
                  <a:latin typeface="思源黑体" panose="020B0500000000000000" pitchFamily="34" charset="-122"/>
                  <a:ea typeface="思源黑体" panose="020B0500000000000000" pitchFamily="34" charset="-122"/>
                  <a:cs typeface="+mn-ea"/>
                  <a:sym typeface="华文中宋" panose="02010600040101010101" pitchFamily="2" charset="-122"/>
                </a:endParaRPr>
              </a:p>
            </p:txBody>
          </p:sp>
          <p:sp>
            <p:nvSpPr>
              <p:cNvPr id="61" name="PA-文本框 15"/>
              <p:cNvSpPr txBox="1">
                <a:spLocks noChangeArrowheads="1"/>
              </p:cNvSpPr>
              <p:nvPr>
                <p:custDataLst>
                  <p:tags r:id="rId15"/>
                </p:custDataLst>
              </p:nvPr>
            </p:nvSpPr>
            <p:spPr bwMode="auto">
              <a:xfrm>
                <a:off x="5807938" y="1576919"/>
                <a:ext cx="2734161" cy="30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dirty="0" smtClean="0">
                    <a:solidFill>
                      <a:schemeClr val="accent1"/>
                    </a:solidFill>
                    <a:latin typeface="+mn-ea"/>
                    <a:sym typeface="微软雅黑" panose="020B0503020204020204" pitchFamily="34" charset="-122"/>
                  </a:rPr>
                  <a:t>必须构建人类的命运</a:t>
                </a:r>
                <a:r>
                  <a:rPr lang="zh-CN" altLang="en-US" sz="1600" dirty="0">
                    <a:solidFill>
                      <a:schemeClr val="accent1"/>
                    </a:solidFill>
                    <a:latin typeface="+mn-ea"/>
                    <a:sym typeface="微软雅黑" panose="020B0503020204020204" pitchFamily="34" charset="-122"/>
                  </a:rPr>
                  <a:t>共同体</a:t>
                </a:r>
                <a:endParaRPr lang="zh-CN" altLang="en-US" sz="1600" dirty="0">
                  <a:solidFill>
                    <a:schemeClr val="accent1"/>
                  </a:solidFill>
                  <a:latin typeface="+mn-ea"/>
                  <a:sym typeface="微软雅黑" panose="020B0503020204020204" pitchFamily="34" charset="-122"/>
                </a:endParaRPr>
              </a:p>
            </p:txBody>
          </p:sp>
        </p:grpSp>
        <p:sp>
          <p:nvSpPr>
            <p:cNvPr id="58" name="椭圆 57"/>
            <p:cNvSpPr/>
            <p:nvPr/>
          </p:nvSpPr>
          <p:spPr>
            <a:xfrm>
              <a:off x="1835634" y="1524966"/>
              <a:ext cx="409575" cy="4095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1828800" y="1575864"/>
              <a:ext cx="459271" cy="307777"/>
            </a:xfrm>
            <a:prstGeom prst="rect">
              <a:avLst/>
            </a:prstGeom>
          </p:spPr>
          <p:txBody>
            <a:bodyPr wrap="square">
              <a:spAutoFit/>
            </a:bodyPr>
            <a:lstStyle/>
            <a:p>
              <a:r>
                <a:rPr lang="en-US" altLang="zh-CN" sz="1400" dirty="0" smtClean="0">
                  <a:solidFill>
                    <a:schemeClr val="bg1"/>
                  </a:solidFill>
                  <a:latin typeface="+mj-ea"/>
                  <a:ea typeface="+mj-ea"/>
                  <a:sym typeface="微软雅黑" panose="020B0503020204020204" pitchFamily="34" charset="-122"/>
                </a:rPr>
                <a:t>04</a:t>
              </a:r>
              <a:endParaRPr lang="zh-CN" altLang="zh-CN" sz="1400" dirty="0">
                <a:solidFill>
                  <a:schemeClr val="bg1"/>
                </a:solidFill>
                <a:latin typeface="+mj-ea"/>
                <a:ea typeface="+mj-ea"/>
                <a:sym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0-#ppt_w/2"/>
                                          </p:val>
                                        </p:tav>
                                        <p:tav tm="100000">
                                          <p:val>
                                            <p:strVal val="#ppt_x"/>
                                          </p:val>
                                        </p:tav>
                                      </p:tavLst>
                                    </p:anim>
                                    <p:anim calcmode="lin" valueType="num">
                                      <p:cBhvr additive="base">
                                        <p:cTn id="18" dur="500" fill="hold"/>
                                        <p:tgtEl>
                                          <p:spTgt spid="18"/>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1+#ppt_w/2"/>
                                          </p:val>
                                        </p:tav>
                                        <p:tav tm="100000">
                                          <p:val>
                                            <p:strVal val="#ppt_x"/>
                                          </p:val>
                                        </p:tav>
                                      </p:tavLst>
                                    </p:anim>
                                    <p:anim calcmode="lin" valueType="num">
                                      <p:cBhvr additive="base">
                                        <p:cTn id="2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par>
                                <p:cTn id="36" presetID="53" presetClass="entr" presetSubtype="16" fill="hold" nodeType="withEffect">
                                  <p:stCondLst>
                                    <p:cond delay="0"/>
                                  </p:stCondLst>
                                  <p:childTnLst>
                                    <p:set>
                                      <p:cBhvr>
                                        <p:cTn id="37" dur="1" fill="hold">
                                          <p:stCondLst>
                                            <p:cond delay="0"/>
                                          </p:stCondLst>
                                        </p:cTn>
                                        <p:tgtEl>
                                          <p:spTgt spid="44"/>
                                        </p:tgtEl>
                                        <p:attrNameLst>
                                          <p:attrName>style.visibility</p:attrName>
                                        </p:attrNameLst>
                                      </p:cBhvr>
                                      <p:to>
                                        <p:strVal val="visible"/>
                                      </p:to>
                                    </p:set>
                                    <p:anim calcmode="lin" valueType="num">
                                      <p:cBhvr>
                                        <p:cTn id="38" dur="500" fill="hold"/>
                                        <p:tgtEl>
                                          <p:spTgt spid="44"/>
                                        </p:tgtEl>
                                        <p:attrNameLst>
                                          <p:attrName>ppt_w</p:attrName>
                                        </p:attrNameLst>
                                      </p:cBhvr>
                                      <p:tavLst>
                                        <p:tav tm="0">
                                          <p:val>
                                            <p:fltVal val="0"/>
                                          </p:val>
                                        </p:tav>
                                        <p:tav tm="100000">
                                          <p:val>
                                            <p:strVal val="#ppt_w"/>
                                          </p:val>
                                        </p:tav>
                                      </p:tavLst>
                                    </p:anim>
                                    <p:anim calcmode="lin" valueType="num">
                                      <p:cBhvr>
                                        <p:cTn id="39" dur="500" fill="hold"/>
                                        <p:tgtEl>
                                          <p:spTgt spid="44"/>
                                        </p:tgtEl>
                                        <p:attrNameLst>
                                          <p:attrName>ppt_h</p:attrName>
                                        </p:attrNameLst>
                                      </p:cBhvr>
                                      <p:tavLst>
                                        <p:tav tm="0">
                                          <p:val>
                                            <p:fltVal val="0"/>
                                          </p:val>
                                        </p:tav>
                                        <p:tav tm="100000">
                                          <p:val>
                                            <p:strVal val="#ppt_h"/>
                                          </p:val>
                                        </p:tav>
                                      </p:tavLst>
                                    </p:anim>
                                    <p:animEffect transition="in" filter="fade">
                                      <p:cBhvr>
                                        <p:cTn id="40" dur="500"/>
                                        <p:tgtEl>
                                          <p:spTgt spid="44"/>
                                        </p:tgtEl>
                                      </p:cBhvr>
                                    </p:animEffect>
                                  </p:childTnLst>
                                </p:cTn>
                              </p:par>
                              <p:par>
                                <p:cTn id="41" presetID="53" presetClass="entr" presetSubtype="16" fill="hold" nodeType="with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par>
                                <p:cTn id="46" presetID="53" presetClass="entr" presetSubtype="16" fill="hold" nodeType="with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1" cstate="print">
            <a:extLst>
              <a:ext uri="{28A0092B-C50C-407E-A947-70E740481C1C}">
                <a14:useLocalDpi xmlns:a14="http://schemas.microsoft.com/office/drawing/2010/main" val="0"/>
              </a:ext>
            </a:extLst>
          </a:blip>
          <a:srcRect l="20616"/>
          <a:stretch>
            <a:fillRect/>
          </a:stretch>
        </p:blipFill>
        <p:spPr>
          <a:xfrm>
            <a:off x="103507" y="2495549"/>
            <a:ext cx="2106293" cy="1905001"/>
          </a:xfrm>
          <a:prstGeom prst="rect">
            <a:avLst/>
          </a:prstGeom>
        </p:spPr>
      </p:pic>
      <p:pic>
        <p:nvPicPr>
          <p:cNvPr id="21" name="图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4875" y="2038350"/>
            <a:ext cx="1850064" cy="2438400"/>
          </a:xfrm>
          <a:prstGeom prst="rect">
            <a:avLst/>
          </a:prstGeom>
        </p:spPr>
      </p:pic>
      <p:grpSp>
        <p:nvGrpSpPr>
          <p:cNvPr id="7" name="组合 6"/>
          <p:cNvGrpSpPr/>
          <p:nvPr/>
        </p:nvGrpSpPr>
        <p:grpSpPr>
          <a:xfrm>
            <a:off x="-13252" y="3638549"/>
            <a:ext cx="9157252" cy="1504951"/>
            <a:chOff x="-13252" y="3638549"/>
            <a:chExt cx="9157252" cy="1504951"/>
          </a:xfrm>
        </p:grpSpPr>
        <p:pic>
          <p:nvPicPr>
            <p:cNvPr id="17" name="图片 16"/>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241274" y="3834581"/>
              <a:ext cx="4692926" cy="718369"/>
            </a:xfrm>
            <a:prstGeom prst="rect">
              <a:avLst/>
            </a:prstGeom>
          </p:spPr>
        </p:pic>
        <p:pic>
          <p:nvPicPr>
            <p:cNvPr id="3" name="图片 2"/>
            <p:cNvPicPr>
              <a:picLocks noChangeAspect="1"/>
            </p:cNvPicPr>
            <p:nvPr/>
          </p:nvPicPr>
          <p:blipFill rotWithShape="1">
            <a:blip r:embed="rId5"/>
            <a:srcRect l="793" r="1013"/>
            <a:stretch>
              <a:fillRect/>
            </a:stretch>
          </p:blipFill>
          <p:spPr>
            <a:xfrm>
              <a:off x="-13252" y="3638549"/>
              <a:ext cx="9157252" cy="1504951"/>
            </a:xfrm>
            <a:prstGeom prst="rect">
              <a:avLst/>
            </a:prstGeom>
          </p:spPr>
        </p:pic>
      </p:grpSp>
      <p:sp>
        <p:nvSpPr>
          <p:cNvPr id="33" name="TextBox 48"/>
          <p:cNvSpPr txBox="1"/>
          <p:nvPr/>
        </p:nvSpPr>
        <p:spPr>
          <a:xfrm>
            <a:off x="2920892" y="1200150"/>
            <a:ext cx="4318108" cy="1415772"/>
          </a:xfrm>
          <a:prstGeom prst="rect">
            <a:avLst/>
          </a:prstGeom>
          <a:noFill/>
        </p:spPr>
        <p:txBody>
          <a:bodyPr wrap="square" lIns="0" tIns="0" rIns="0" bIns="0" rtlCol="0">
            <a:spAutoFit/>
          </a:bodyPr>
          <a:lstStyle/>
          <a:p>
            <a:pPr defTabSz="685800"/>
            <a:r>
              <a:rPr lang="zh-CN" altLang="en-US" sz="4600" b="1" spc="600" dirty="0">
                <a:solidFill>
                  <a:schemeClr val="accent1"/>
                </a:solidFill>
                <a:latin typeface="+mj-ea"/>
                <a:ea typeface="+mj-ea"/>
                <a:cs typeface="+mn-ea"/>
                <a:sym typeface="+mn-lt"/>
              </a:rPr>
              <a:t>牢记初心使命</a:t>
            </a:r>
            <a:endParaRPr lang="zh-CN" altLang="en-US" sz="4600" b="1" spc="600" dirty="0">
              <a:solidFill>
                <a:schemeClr val="accent1"/>
              </a:solidFill>
              <a:latin typeface="+mj-ea"/>
              <a:ea typeface="+mj-ea"/>
              <a:cs typeface="+mn-ea"/>
              <a:sym typeface="+mn-lt"/>
            </a:endParaRPr>
          </a:p>
          <a:p>
            <a:pPr defTabSz="685800"/>
            <a:r>
              <a:rPr lang="zh-CN" altLang="en-US" sz="4600" b="1" spc="600" dirty="0">
                <a:solidFill>
                  <a:schemeClr val="accent1"/>
                </a:solidFill>
                <a:latin typeface="+mj-ea"/>
                <a:ea typeface="+mj-ea"/>
                <a:cs typeface="+mn-ea"/>
                <a:sym typeface="+mn-lt"/>
              </a:rPr>
              <a:t>开创美好未来</a:t>
            </a:r>
            <a:endParaRPr lang="zh-CN" altLang="en-US" sz="4600" b="1" spc="600" dirty="0">
              <a:solidFill>
                <a:schemeClr val="accent1"/>
              </a:solidFill>
              <a:latin typeface="+mj-ea"/>
              <a:ea typeface="+mj-ea"/>
              <a:cs typeface="+mn-ea"/>
              <a:sym typeface="+mn-lt"/>
            </a:endParaRPr>
          </a:p>
        </p:txBody>
      </p:sp>
      <p:sp>
        <p:nvSpPr>
          <p:cNvPr id="35" name="矩形 34"/>
          <p:cNvSpPr/>
          <p:nvPr/>
        </p:nvSpPr>
        <p:spPr>
          <a:xfrm>
            <a:off x="2892317" y="2615922"/>
            <a:ext cx="3990975" cy="492443"/>
          </a:xfrm>
          <a:prstGeom prst="rect">
            <a:avLst/>
          </a:prstGeom>
        </p:spPr>
        <p:txBody>
          <a:bodyPr wrap="square">
            <a:spAutoFit/>
          </a:bodyPr>
          <a:lstStyle/>
          <a:p>
            <a:pPr>
              <a:lnSpc>
                <a:spcPct val="130000"/>
              </a:lnSpc>
            </a:pPr>
            <a:r>
              <a:rPr lang="en-US" altLang="zh-CN" sz="1000" dirty="0">
                <a:solidFill>
                  <a:schemeClr val="accent1"/>
                </a:solidFill>
                <a:latin typeface="+mn-ea"/>
              </a:rPr>
              <a:t>class meeting on the theme of loving the party and patriotism </a:t>
            </a:r>
            <a:r>
              <a:rPr lang="en-US" altLang="zh-CN" sz="1000" dirty="0" smtClean="0">
                <a:solidFill>
                  <a:schemeClr val="accent1"/>
                </a:solidFill>
                <a:latin typeface="+mn-ea"/>
              </a:rPr>
              <a:t>meeting </a:t>
            </a:r>
            <a:r>
              <a:rPr lang="en-US" altLang="zh-CN" sz="1000" dirty="0">
                <a:solidFill>
                  <a:schemeClr val="accent1"/>
                </a:solidFill>
                <a:latin typeface="+mn-ea"/>
              </a:rPr>
              <a:t>on theme of loving</a:t>
            </a:r>
            <a:endParaRPr lang="en-US" altLang="zh-CN" sz="1000" dirty="0">
              <a:solidFill>
                <a:schemeClr val="accent1"/>
              </a:solidFill>
              <a:latin typeface="+mn-ea"/>
            </a:endParaRPr>
          </a:p>
        </p:txBody>
      </p:sp>
      <p:grpSp>
        <p:nvGrpSpPr>
          <p:cNvPr id="8" name="组合 7"/>
          <p:cNvGrpSpPr/>
          <p:nvPr/>
        </p:nvGrpSpPr>
        <p:grpSpPr>
          <a:xfrm>
            <a:off x="1444517" y="1276350"/>
            <a:ext cx="1219200" cy="1219200"/>
            <a:chOff x="1600200" y="1276350"/>
            <a:chExt cx="1219200" cy="1219200"/>
          </a:xfrm>
        </p:grpSpPr>
        <p:sp>
          <p:nvSpPr>
            <p:cNvPr id="36" name="椭圆 35"/>
            <p:cNvSpPr/>
            <p:nvPr/>
          </p:nvSpPr>
          <p:spPr>
            <a:xfrm>
              <a:off x="1600200" y="1276350"/>
              <a:ext cx="1219200" cy="1219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1786794" y="1517929"/>
              <a:ext cx="908781" cy="769441"/>
            </a:xfrm>
            <a:prstGeom prst="rect">
              <a:avLst/>
            </a:prstGeom>
          </p:spPr>
          <p:txBody>
            <a:bodyPr wrap="square">
              <a:spAutoFit/>
            </a:bodyPr>
            <a:lstStyle/>
            <a:p>
              <a:r>
                <a:rPr lang="en-US" altLang="zh-CN" sz="4400" dirty="0" smtClean="0">
                  <a:solidFill>
                    <a:srgbClr val="FFFEFB"/>
                  </a:solidFill>
                  <a:latin typeface="+mj-ea"/>
                  <a:ea typeface="+mj-ea"/>
                  <a:sym typeface="微软雅黑" panose="020B0503020204020204" pitchFamily="34" charset="-122"/>
                </a:rPr>
                <a:t>01</a:t>
              </a:r>
              <a:endParaRPr lang="zh-CN" altLang="zh-CN" sz="4400" dirty="0">
                <a:solidFill>
                  <a:srgbClr val="FFFEFB"/>
                </a:solidFill>
                <a:latin typeface="+mj-ea"/>
                <a:ea typeface="+mj-ea"/>
                <a:sym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0-#ppt_w/2"/>
                                          </p:val>
                                        </p:tav>
                                        <p:tav tm="100000">
                                          <p:val>
                                            <p:strVal val="#ppt_x"/>
                                          </p:val>
                                        </p:tav>
                                      </p:tavLst>
                                    </p:anim>
                                    <p:anim calcmode="lin" valueType="num">
                                      <p:cBhvr additive="base">
                                        <p:cTn id="14" dur="500" fill="hold"/>
                                        <p:tgtEl>
                                          <p:spTgt spid="18"/>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1+#ppt_w/2"/>
                                          </p:val>
                                        </p:tav>
                                        <p:tav tm="100000">
                                          <p:val>
                                            <p:strVal val="#ppt_x"/>
                                          </p:val>
                                        </p:tav>
                                      </p:tavLst>
                                    </p:anim>
                                    <p:anim calcmode="lin" valueType="num">
                                      <p:cBhvr additive="base">
                                        <p:cTn id="1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p:cTn id="34" dur="500" fill="hold"/>
                                        <p:tgtEl>
                                          <p:spTgt spid="35"/>
                                        </p:tgtEl>
                                        <p:attrNameLst>
                                          <p:attrName>ppt_w</p:attrName>
                                        </p:attrNameLst>
                                      </p:cBhvr>
                                      <p:tavLst>
                                        <p:tav tm="0">
                                          <p:val>
                                            <p:fltVal val="0"/>
                                          </p:val>
                                        </p:tav>
                                        <p:tav tm="100000">
                                          <p:val>
                                            <p:strVal val="#ppt_w"/>
                                          </p:val>
                                        </p:tav>
                                      </p:tavLst>
                                    </p:anim>
                                    <p:anim calcmode="lin" valueType="num">
                                      <p:cBhvr>
                                        <p:cTn id="35" dur="500" fill="hold"/>
                                        <p:tgtEl>
                                          <p:spTgt spid="35"/>
                                        </p:tgtEl>
                                        <p:attrNameLst>
                                          <p:attrName>ppt_h</p:attrName>
                                        </p:attrNameLst>
                                      </p:cBhvr>
                                      <p:tavLst>
                                        <p:tav tm="0">
                                          <p:val>
                                            <p:fltVal val="0"/>
                                          </p:val>
                                        </p:tav>
                                        <p:tav tm="100000">
                                          <p:val>
                                            <p:strVal val="#ppt_h"/>
                                          </p:val>
                                        </p:tav>
                                      </p:tavLst>
                                    </p:anim>
                                    <p:animEffect transition="in" filter="fade">
                                      <p:cBhvr>
                                        <p:cTn id="3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781050" y="1504950"/>
            <a:ext cx="7296150" cy="964623"/>
          </a:xfrm>
          <a:prstGeom prst="rect">
            <a:avLst/>
          </a:prstGeom>
        </p:spPr>
        <p:txBody>
          <a:bodyPr wrap="square">
            <a:spAutoFit/>
          </a:bodyPr>
          <a:lstStyle/>
          <a:p>
            <a:pPr>
              <a:lnSpc>
                <a:spcPct val="140000"/>
              </a:lnSpc>
            </a:pPr>
            <a:r>
              <a:rPr lang="zh-CN" altLang="en-US" sz="1400" dirty="0" smtClean="0">
                <a:solidFill>
                  <a:prstClr val="black"/>
                </a:solidFill>
                <a:latin typeface="+mn-ea"/>
                <a:cs typeface="+mn-ea"/>
                <a:sym typeface="+mn-lt"/>
              </a:rPr>
              <a:t>未来</a:t>
            </a:r>
            <a:r>
              <a:rPr lang="zh-CN" altLang="en-US" sz="1400" dirty="0">
                <a:solidFill>
                  <a:prstClr val="black"/>
                </a:solidFill>
                <a:latin typeface="+mn-ea"/>
                <a:cs typeface="+mn-ea"/>
                <a:sym typeface="+mn-lt"/>
              </a:rPr>
              <a:t>属于青年，希望寄予青年。一百年前，一群新青年高举马克思主义思想火炬，在风雨如晦的中国苦苦探寻民族复兴的前途。一百年来，在中国共产党的旗帜下，一代代中国青年把青春奋斗融入党和人民事业，成为实现中华民族伟大复兴的先锋力量</a:t>
            </a:r>
            <a:r>
              <a:rPr lang="zh-CN" altLang="en-US" sz="1400" dirty="0" smtClean="0">
                <a:solidFill>
                  <a:prstClr val="black"/>
                </a:solidFill>
                <a:latin typeface="+mn-ea"/>
                <a:cs typeface="+mn-ea"/>
                <a:sym typeface="+mn-lt"/>
              </a:rPr>
              <a:t>。</a:t>
            </a:r>
            <a:endParaRPr lang="zh-CN" altLang="en-US" sz="1400" dirty="0">
              <a:solidFill>
                <a:prstClr val="black"/>
              </a:solidFill>
              <a:latin typeface="+mn-ea"/>
              <a:cs typeface="+mn-ea"/>
              <a:sym typeface="+mn-lt"/>
            </a:endParaRPr>
          </a:p>
        </p:txBody>
      </p:sp>
      <p:grpSp>
        <p:nvGrpSpPr>
          <p:cNvPr id="11" name="组合 10"/>
          <p:cNvGrpSpPr/>
          <p:nvPr/>
        </p:nvGrpSpPr>
        <p:grpSpPr>
          <a:xfrm>
            <a:off x="914401" y="2736321"/>
            <a:ext cx="4925209" cy="384464"/>
            <a:chOff x="838200" y="2800350"/>
            <a:chExt cx="4925209" cy="384464"/>
          </a:xfrm>
        </p:grpSpPr>
        <p:sp>
          <p:nvSpPr>
            <p:cNvPr id="12" name="矩形 11"/>
            <p:cNvSpPr/>
            <p:nvPr/>
          </p:nvSpPr>
          <p:spPr>
            <a:xfrm>
              <a:off x="838200" y="2800350"/>
              <a:ext cx="1724809" cy="384464"/>
            </a:xfrm>
            <a:prstGeom prst="rect">
              <a:avLst/>
            </a:prstGeom>
            <a:solidFill>
              <a:schemeClr val="accent1"/>
            </a:solidFill>
          </p:spPr>
          <p:txBody>
            <a:bodyPr wrap="square">
              <a:spAutoFit/>
            </a:bodyPr>
            <a:lstStyle/>
            <a:p>
              <a:pPr algn="ctr">
                <a:lnSpc>
                  <a:spcPct val="140000"/>
                </a:lnSpc>
              </a:pPr>
              <a:r>
                <a:rPr lang="zh-CN" altLang="en-US" sz="1500" dirty="0">
                  <a:solidFill>
                    <a:schemeClr val="bg1"/>
                  </a:solidFill>
                  <a:cs typeface="+mn-ea"/>
                  <a:sym typeface="+mn-lt"/>
                </a:rPr>
                <a:t>新时代的中国青年</a:t>
              </a:r>
              <a:endParaRPr lang="zh-CN" altLang="en-US" sz="1500" dirty="0">
                <a:solidFill>
                  <a:schemeClr val="bg1"/>
                </a:solidFill>
                <a:cs typeface="+mn-ea"/>
                <a:sym typeface="+mn-lt"/>
              </a:endParaRPr>
            </a:p>
          </p:txBody>
        </p:sp>
        <p:sp>
          <p:nvSpPr>
            <p:cNvPr id="13" name="矩形 12"/>
            <p:cNvSpPr/>
            <p:nvPr/>
          </p:nvSpPr>
          <p:spPr>
            <a:xfrm>
              <a:off x="2715409" y="2800350"/>
              <a:ext cx="3048000" cy="384464"/>
            </a:xfrm>
            <a:prstGeom prst="rect">
              <a:avLst/>
            </a:prstGeom>
            <a:ln>
              <a:solidFill>
                <a:schemeClr val="accent1"/>
              </a:solidFill>
            </a:ln>
          </p:spPr>
          <p:txBody>
            <a:bodyPr wrap="square">
              <a:spAutoFit/>
            </a:bodyPr>
            <a:lstStyle/>
            <a:p>
              <a:pPr algn="ctr">
                <a:lnSpc>
                  <a:spcPct val="140000"/>
                </a:lnSpc>
              </a:pPr>
              <a:r>
                <a:rPr lang="zh-CN" altLang="en-US" sz="1500" dirty="0">
                  <a:solidFill>
                    <a:prstClr val="black"/>
                  </a:solidFill>
                  <a:cs typeface="+mn-ea"/>
                  <a:sym typeface="+mn-lt"/>
                </a:rPr>
                <a:t>要以实现中华民族伟大复兴为己任</a:t>
              </a:r>
              <a:endParaRPr lang="zh-CN" altLang="en-US" sz="1500" dirty="0">
                <a:solidFill>
                  <a:prstClr val="black"/>
                </a:solidFill>
                <a:cs typeface="+mn-ea"/>
                <a:sym typeface="+mn-lt"/>
              </a:endParaRPr>
            </a:p>
          </p:txBody>
        </p:sp>
      </p:grpSp>
      <p:grpSp>
        <p:nvGrpSpPr>
          <p:cNvPr id="14" name="组合 13"/>
          <p:cNvGrpSpPr/>
          <p:nvPr/>
        </p:nvGrpSpPr>
        <p:grpSpPr>
          <a:xfrm>
            <a:off x="914401" y="3574523"/>
            <a:ext cx="4925209" cy="384464"/>
            <a:chOff x="838200" y="2800350"/>
            <a:chExt cx="4925209" cy="384464"/>
          </a:xfrm>
        </p:grpSpPr>
        <p:sp>
          <p:nvSpPr>
            <p:cNvPr id="15" name="矩形 14"/>
            <p:cNvSpPr/>
            <p:nvPr/>
          </p:nvSpPr>
          <p:spPr>
            <a:xfrm>
              <a:off x="838200" y="2800350"/>
              <a:ext cx="1724809" cy="384464"/>
            </a:xfrm>
            <a:prstGeom prst="rect">
              <a:avLst/>
            </a:prstGeom>
            <a:solidFill>
              <a:schemeClr val="accent1"/>
            </a:solidFill>
          </p:spPr>
          <p:txBody>
            <a:bodyPr wrap="square">
              <a:spAutoFit/>
            </a:bodyPr>
            <a:lstStyle/>
            <a:p>
              <a:pPr algn="ctr">
                <a:lnSpc>
                  <a:spcPct val="140000"/>
                </a:lnSpc>
              </a:pPr>
              <a:r>
                <a:rPr lang="zh-CN" altLang="en-US" sz="1500" dirty="0">
                  <a:solidFill>
                    <a:schemeClr val="bg1"/>
                  </a:solidFill>
                  <a:cs typeface="+mn-ea"/>
                  <a:sym typeface="+mn-lt"/>
                </a:rPr>
                <a:t>增强做</a:t>
              </a:r>
              <a:r>
                <a:rPr lang="zh-CN" altLang="en-US" sz="1500" dirty="0" smtClean="0">
                  <a:solidFill>
                    <a:schemeClr val="bg1"/>
                  </a:solidFill>
                  <a:cs typeface="+mn-ea"/>
                  <a:sym typeface="+mn-lt"/>
                </a:rPr>
                <a:t>中国人志气</a:t>
              </a:r>
              <a:endParaRPr lang="zh-CN" altLang="en-US" sz="1500" dirty="0">
                <a:solidFill>
                  <a:schemeClr val="bg1"/>
                </a:solidFill>
                <a:cs typeface="+mn-ea"/>
                <a:sym typeface="+mn-lt"/>
              </a:endParaRPr>
            </a:p>
          </p:txBody>
        </p:sp>
        <p:sp>
          <p:nvSpPr>
            <p:cNvPr id="16" name="矩形 15"/>
            <p:cNvSpPr/>
            <p:nvPr/>
          </p:nvSpPr>
          <p:spPr>
            <a:xfrm>
              <a:off x="2715409" y="2800350"/>
              <a:ext cx="3048000" cy="384464"/>
            </a:xfrm>
            <a:prstGeom prst="rect">
              <a:avLst/>
            </a:prstGeom>
            <a:ln>
              <a:solidFill>
                <a:schemeClr val="accent1"/>
              </a:solidFill>
            </a:ln>
          </p:spPr>
          <p:txBody>
            <a:bodyPr wrap="square">
              <a:spAutoFit/>
            </a:bodyPr>
            <a:lstStyle/>
            <a:p>
              <a:pPr algn="ctr">
                <a:lnSpc>
                  <a:spcPct val="140000"/>
                </a:lnSpc>
              </a:pPr>
              <a:r>
                <a:rPr lang="zh-CN" altLang="en-US" sz="1500" dirty="0">
                  <a:solidFill>
                    <a:prstClr val="black"/>
                  </a:solidFill>
                  <a:cs typeface="+mn-ea"/>
                  <a:sym typeface="+mn-lt"/>
                </a:rPr>
                <a:t>不负党和人民的殷切期望</a:t>
              </a:r>
              <a:endParaRPr lang="zh-CN" altLang="en-US" sz="1500" dirty="0">
                <a:solidFill>
                  <a:prstClr val="black"/>
                </a:solidFill>
                <a:cs typeface="+mn-ea"/>
                <a:sym typeface="+mn-lt"/>
              </a:endParaRPr>
            </a:p>
          </p:txBody>
        </p:sp>
      </p:grpSp>
      <p:pic>
        <p:nvPicPr>
          <p:cNvPr id="21" name="图片 2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096000" y="2495550"/>
            <a:ext cx="1905000" cy="166422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ppt_x"/>
                                          </p:val>
                                        </p:tav>
                                        <p:tav tm="100000">
                                          <p:val>
                                            <p:strVal val="#ppt_x"/>
                                          </p:val>
                                        </p:tav>
                                      </p:tavLst>
                                    </p:anim>
                                    <p:anim calcmode="lin" valueType="num">
                                      <p:cBhvr additive="base">
                                        <p:cTn id="2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022442" y="1581150"/>
            <a:ext cx="2104694" cy="297099"/>
          </a:xfrm>
          <a:prstGeom prst="rect">
            <a:avLst/>
          </a:prstGeom>
          <a:solidFill>
            <a:schemeClr val="accent1"/>
          </a:solidFill>
          <a:effectLst/>
        </p:spPr>
        <p:txBody>
          <a:bodyPr wrap="square" lIns="50386" tIns="25193" rIns="50386" bIns="25193">
            <a:spAutoFit/>
          </a:bodyPr>
          <a:lstStyle/>
          <a:p>
            <a:pPr algn="ctr"/>
            <a:r>
              <a:rPr lang="zh-CN" altLang="en-US" sz="1600" dirty="0">
                <a:solidFill>
                  <a:schemeClr val="bg1"/>
                </a:solidFill>
                <a:latin typeface="+mj-ea"/>
                <a:ea typeface="+mj-ea"/>
                <a:cs typeface="+mn-ea"/>
                <a:sym typeface="Arial" panose="020B0604020202020204" pitchFamily="34" charset="0"/>
              </a:rPr>
              <a:t>非凡历程</a:t>
            </a:r>
            <a:endParaRPr lang="en-US" altLang="zh-CN" sz="1600" dirty="0">
              <a:solidFill>
                <a:schemeClr val="bg1"/>
              </a:solidFill>
              <a:latin typeface="+mj-ea"/>
              <a:ea typeface="+mj-ea"/>
              <a:cs typeface="+mn-ea"/>
              <a:sym typeface="Arial" panose="020B0604020202020204" pitchFamily="34" charset="0"/>
            </a:endParaRPr>
          </a:p>
        </p:txBody>
      </p:sp>
      <p:sp>
        <p:nvSpPr>
          <p:cNvPr id="6" name="矩形 5"/>
          <p:cNvSpPr/>
          <p:nvPr/>
        </p:nvSpPr>
        <p:spPr>
          <a:xfrm>
            <a:off x="4022442" y="2647950"/>
            <a:ext cx="2104694" cy="297099"/>
          </a:xfrm>
          <a:prstGeom prst="rect">
            <a:avLst/>
          </a:prstGeom>
          <a:solidFill>
            <a:schemeClr val="accent1"/>
          </a:solidFill>
          <a:effectLst/>
        </p:spPr>
        <p:txBody>
          <a:bodyPr wrap="square" lIns="50386" tIns="25193" rIns="50386" bIns="25193">
            <a:spAutoFit/>
          </a:bodyPr>
          <a:lstStyle/>
          <a:p>
            <a:pPr algn="ctr"/>
            <a:r>
              <a:rPr lang="zh-CN" altLang="en-US" sz="1600" dirty="0">
                <a:solidFill>
                  <a:schemeClr val="bg1"/>
                </a:solidFill>
                <a:latin typeface="+mj-ea"/>
                <a:ea typeface="+mj-ea"/>
                <a:cs typeface="+mn-ea"/>
                <a:sym typeface="Arial" panose="020B0604020202020204" pitchFamily="34" charset="0"/>
              </a:rPr>
              <a:t>走向胜利</a:t>
            </a:r>
            <a:endParaRPr lang="en-US" altLang="zh-CN" sz="1600" dirty="0">
              <a:solidFill>
                <a:schemeClr val="bg1"/>
              </a:solidFill>
              <a:latin typeface="+mj-ea"/>
              <a:ea typeface="+mj-ea"/>
              <a:cs typeface="+mn-ea"/>
              <a:sym typeface="Arial" panose="020B0604020202020204" pitchFamily="34" charset="0"/>
            </a:endParaRPr>
          </a:p>
        </p:txBody>
      </p:sp>
      <p:sp>
        <p:nvSpPr>
          <p:cNvPr id="7" name="PA-文本框 42"/>
          <p:cNvSpPr txBox="1"/>
          <p:nvPr>
            <p:custDataLst>
              <p:tags r:id="rId1"/>
            </p:custDataLst>
          </p:nvPr>
        </p:nvSpPr>
        <p:spPr>
          <a:xfrm>
            <a:off x="3962400" y="1913618"/>
            <a:ext cx="4191000" cy="652486"/>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zh-CN" altLang="en-US" dirty="0">
                <a:solidFill>
                  <a:schemeClr val="tx1">
                    <a:lumMod val="75000"/>
                    <a:lumOff val="25000"/>
                  </a:schemeClr>
                </a:solidFill>
                <a:latin typeface="Arial" panose="020B0604020202020204" pitchFamily="34" charset="0"/>
                <a:ea typeface="思源黑体 CN Regular" panose="020B0500000000000000" pitchFamily="34" charset="-122"/>
                <a:cs typeface="+mn-ea"/>
                <a:sym typeface="Arial" panose="020B0604020202020204" pitchFamily="34" charset="0"/>
              </a:rPr>
              <a:t>要教育引导全党从党的非凡历程中领会马克思主义是如何深刻改变中国、改变世界</a:t>
            </a:r>
            <a:r>
              <a:rPr lang="zh-CN" altLang="en-US" dirty="0" smtClean="0">
                <a:solidFill>
                  <a:schemeClr val="tx1">
                    <a:lumMod val="75000"/>
                    <a:lumOff val="25000"/>
                  </a:schemeClr>
                </a:solidFill>
                <a:latin typeface="Arial" panose="020B0604020202020204" pitchFamily="34" charset="0"/>
                <a:ea typeface="思源黑体 CN Regular" panose="020B0500000000000000" pitchFamily="34" charset="-122"/>
                <a:cs typeface="+mn-ea"/>
                <a:sym typeface="Arial" panose="020B0604020202020204" pitchFamily="34" charset="0"/>
              </a:rPr>
              <a:t>的</a:t>
            </a:r>
            <a:endParaRPr lang="zh-CN" altLang="en-US" dirty="0">
              <a:solidFill>
                <a:schemeClr val="tx1">
                  <a:lumMod val="75000"/>
                  <a:lumOff val="25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PA-文本框 42"/>
          <p:cNvSpPr txBox="1"/>
          <p:nvPr>
            <p:custDataLst>
              <p:tags r:id="rId2"/>
            </p:custDataLst>
          </p:nvPr>
        </p:nvSpPr>
        <p:spPr>
          <a:xfrm>
            <a:off x="3962399" y="3015539"/>
            <a:ext cx="4107859" cy="932563"/>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zh-CN" altLang="en-US" dirty="0" smtClean="0">
                <a:solidFill>
                  <a:schemeClr val="tx1">
                    <a:lumMod val="75000"/>
                    <a:lumOff val="25000"/>
                  </a:schemeClr>
                </a:solidFill>
                <a:latin typeface="Arial" panose="020B0604020202020204" pitchFamily="34" charset="0"/>
                <a:ea typeface="思源黑体 CN Regular" panose="020B0500000000000000" pitchFamily="34" charset="-122"/>
                <a:cs typeface="+mn-ea"/>
                <a:sym typeface="Arial" panose="020B0604020202020204" pitchFamily="34" charset="0"/>
              </a:rPr>
              <a:t>我们</a:t>
            </a:r>
            <a:r>
              <a:rPr lang="zh-CN" altLang="en-US" dirty="0">
                <a:solidFill>
                  <a:schemeClr val="tx1">
                    <a:lumMod val="75000"/>
                    <a:lumOff val="25000"/>
                  </a:schemeClr>
                </a:solidFill>
                <a:latin typeface="Arial" panose="020B0604020202020204" pitchFamily="34" charset="0"/>
                <a:ea typeface="思源黑体 CN Regular" panose="020B0500000000000000" pitchFamily="34" charset="-122"/>
                <a:cs typeface="+mn-ea"/>
                <a:sym typeface="Arial" panose="020B0604020202020204" pitchFamily="34" charset="0"/>
              </a:rPr>
              <a:t>党坚持把马克思主义基本原理同中国实际和时代特征相结合，推进马克思主义中国化，推动党和人民的事业不断从胜利走向胜利。</a:t>
            </a:r>
            <a:endParaRPr lang="zh-CN" altLang="en-US" dirty="0">
              <a:solidFill>
                <a:schemeClr val="tx1">
                  <a:lumMod val="75000"/>
                  <a:lumOff val="25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106410"/>
            <a:ext cx="3245464" cy="3235479"/>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324600" y="1581150"/>
            <a:ext cx="2057400" cy="2369494"/>
          </a:xfrm>
          <a:prstGeom prst="rect">
            <a:avLst/>
          </a:prstGeom>
        </p:spPr>
      </p:pic>
      <p:sp>
        <p:nvSpPr>
          <p:cNvPr id="7" name="矩形 6"/>
          <p:cNvSpPr/>
          <p:nvPr/>
        </p:nvSpPr>
        <p:spPr>
          <a:xfrm>
            <a:off x="838200" y="1709470"/>
            <a:ext cx="1039153" cy="1039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思源黑体 CN" panose="020B0500000000000000" pitchFamily="34" charset="-122"/>
                <a:ea typeface="思源黑体 CN" panose="020B0500000000000000" pitchFamily="34" charset="-122"/>
              </a:rPr>
              <a:t>根本</a:t>
            </a:r>
            <a:endParaRPr lang="en-US" altLang="zh-CN" dirty="0" smtClean="0">
              <a:latin typeface="思源黑体 CN" panose="020B0500000000000000" pitchFamily="34" charset="-122"/>
              <a:ea typeface="思源黑体 CN" panose="020B0500000000000000" pitchFamily="34" charset="-122"/>
            </a:endParaRPr>
          </a:p>
          <a:p>
            <a:pPr algn="ctr"/>
            <a:r>
              <a:rPr lang="zh-CN" altLang="en-US" dirty="0" smtClean="0">
                <a:latin typeface="思源黑体 CN" panose="020B0500000000000000" pitchFamily="34" charset="-122"/>
                <a:ea typeface="思源黑体 CN" panose="020B0500000000000000" pitchFamily="34" charset="-122"/>
              </a:rPr>
              <a:t>宗旨</a:t>
            </a:r>
            <a:endParaRPr lang="zh-CN" altLang="en-US" dirty="0">
              <a:latin typeface="思源黑体 CN" panose="020B0500000000000000" pitchFamily="34" charset="-122"/>
              <a:ea typeface="思源黑体 CN" panose="020B0500000000000000" pitchFamily="34" charset="-122"/>
            </a:endParaRPr>
          </a:p>
        </p:txBody>
      </p:sp>
      <p:sp>
        <p:nvSpPr>
          <p:cNvPr id="8" name="矩形 7"/>
          <p:cNvSpPr/>
          <p:nvPr/>
        </p:nvSpPr>
        <p:spPr>
          <a:xfrm>
            <a:off x="5024782" y="1709470"/>
            <a:ext cx="1039153" cy="10391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dirty="0" smtClean="0">
                <a:solidFill>
                  <a:srgbClr val="FFFFFF"/>
                </a:solidFill>
                <a:latin typeface="思源黑体 CN" panose="020B0500000000000000" pitchFamily="34" charset="-122"/>
                <a:ea typeface="思源黑体 CN" panose="020B0500000000000000" pitchFamily="34" charset="-122"/>
              </a:rPr>
              <a:t>全面</a:t>
            </a:r>
            <a:endParaRPr lang="en-US" altLang="zh-CN" dirty="0" smtClean="0">
              <a:solidFill>
                <a:srgbClr val="FFFFFF"/>
              </a:solidFill>
              <a:latin typeface="思源黑体 CN" panose="020B0500000000000000" pitchFamily="34" charset="-122"/>
              <a:ea typeface="思源黑体 CN" panose="020B0500000000000000" pitchFamily="34" charset="-122"/>
            </a:endParaRPr>
          </a:p>
          <a:p>
            <a:pPr lvl="0" algn="ctr"/>
            <a:r>
              <a:rPr lang="zh-CN" altLang="en-US" dirty="0" smtClean="0">
                <a:solidFill>
                  <a:srgbClr val="FFFFFF"/>
                </a:solidFill>
                <a:latin typeface="思源黑体 CN" panose="020B0500000000000000" pitchFamily="34" charset="-122"/>
                <a:ea typeface="思源黑体 CN" panose="020B0500000000000000" pitchFamily="34" charset="-122"/>
              </a:rPr>
              <a:t>发展</a:t>
            </a:r>
            <a:endParaRPr lang="zh-CN" altLang="en-US" dirty="0">
              <a:solidFill>
                <a:srgbClr val="FFFFFF"/>
              </a:solidFill>
              <a:latin typeface="思源黑体 CN" panose="020B0500000000000000" pitchFamily="34" charset="-122"/>
              <a:ea typeface="思源黑体 CN" panose="020B0500000000000000" pitchFamily="34" charset="-122"/>
            </a:endParaRPr>
          </a:p>
        </p:txBody>
      </p:sp>
      <p:sp>
        <p:nvSpPr>
          <p:cNvPr id="9" name="矩形 8"/>
          <p:cNvSpPr/>
          <p:nvPr/>
        </p:nvSpPr>
        <p:spPr>
          <a:xfrm>
            <a:off x="2233727" y="1709470"/>
            <a:ext cx="1039153" cy="10391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dirty="0" smtClean="0">
                <a:solidFill>
                  <a:srgbClr val="FFFFFF"/>
                </a:solidFill>
                <a:latin typeface="思源黑体 CN" panose="020B0500000000000000" pitchFamily="34" charset="-122"/>
                <a:ea typeface="思源黑体 CN" panose="020B0500000000000000" pitchFamily="34" charset="-122"/>
              </a:rPr>
              <a:t>人民</a:t>
            </a:r>
            <a:endParaRPr lang="en-US" altLang="zh-CN" dirty="0" smtClean="0">
              <a:solidFill>
                <a:srgbClr val="FFFFFF"/>
              </a:solidFill>
              <a:latin typeface="思源黑体 CN" panose="020B0500000000000000" pitchFamily="34" charset="-122"/>
              <a:ea typeface="思源黑体 CN" panose="020B0500000000000000" pitchFamily="34" charset="-122"/>
            </a:endParaRPr>
          </a:p>
          <a:p>
            <a:pPr lvl="0" algn="ctr"/>
            <a:r>
              <a:rPr lang="zh-CN" altLang="en-US" dirty="0" smtClean="0">
                <a:solidFill>
                  <a:srgbClr val="FFFFFF"/>
                </a:solidFill>
                <a:latin typeface="思源黑体 CN" panose="020B0500000000000000" pitchFamily="34" charset="-122"/>
                <a:ea typeface="思源黑体 CN" panose="020B0500000000000000" pitchFamily="34" charset="-122"/>
              </a:rPr>
              <a:t>立场</a:t>
            </a:r>
            <a:endParaRPr lang="zh-CN" altLang="en-US" dirty="0">
              <a:solidFill>
                <a:srgbClr val="FFFFFF"/>
              </a:solidFill>
              <a:latin typeface="思源黑体 CN" panose="020B0500000000000000" pitchFamily="34" charset="-122"/>
              <a:ea typeface="思源黑体 CN" panose="020B0500000000000000" pitchFamily="34" charset="-122"/>
            </a:endParaRPr>
          </a:p>
        </p:txBody>
      </p:sp>
      <p:sp>
        <p:nvSpPr>
          <p:cNvPr id="10" name="矩形 9"/>
          <p:cNvSpPr/>
          <p:nvPr/>
        </p:nvSpPr>
        <p:spPr>
          <a:xfrm>
            <a:off x="3629254" y="1709470"/>
            <a:ext cx="1039153" cy="1039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dirty="0" smtClean="0">
                <a:solidFill>
                  <a:srgbClr val="FFFFFF"/>
                </a:solidFill>
                <a:latin typeface="思源黑体 CN" panose="020B0500000000000000" pitchFamily="34" charset="-122"/>
                <a:ea typeface="思源黑体 CN" panose="020B0500000000000000" pitchFamily="34" charset="-122"/>
              </a:rPr>
              <a:t>发展</a:t>
            </a:r>
            <a:endParaRPr lang="en-US" altLang="zh-CN" dirty="0" smtClean="0">
              <a:solidFill>
                <a:srgbClr val="FFFFFF"/>
              </a:solidFill>
              <a:latin typeface="思源黑体 CN" panose="020B0500000000000000" pitchFamily="34" charset="-122"/>
              <a:ea typeface="思源黑体 CN" panose="020B0500000000000000" pitchFamily="34" charset="-122"/>
            </a:endParaRPr>
          </a:p>
          <a:p>
            <a:pPr lvl="0" algn="ctr"/>
            <a:r>
              <a:rPr lang="zh-CN" altLang="en-US" dirty="0" smtClean="0">
                <a:solidFill>
                  <a:srgbClr val="FFFFFF"/>
                </a:solidFill>
                <a:latin typeface="思源黑体 CN" panose="020B0500000000000000" pitchFamily="34" charset="-122"/>
                <a:ea typeface="思源黑体 CN" panose="020B0500000000000000" pitchFamily="34" charset="-122"/>
              </a:rPr>
              <a:t>思想</a:t>
            </a:r>
            <a:endParaRPr lang="zh-CN" altLang="en-US" dirty="0">
              <a:solidFill>
                <a:srgbClr val="FFFFFF"/>
              </a:solidFill>
              <a:latin typeface="思源黑体 CN" panose="020B0500000000000000" pitchFamily="34" charset="-122"/>
              <a:ea typeface="思源黑体 CN" panose="020B0500000000000000" pitchFamily="34" charset="-122"/>
            </a:endParaRPr>
          </a:p>
        </p:txBody>
      </p:sp>
      <p:sp>
        <p:nvSpPr>
          <p:cNvPr id="11" name="文本框 10"/>
          <p:cNvSpPr txBox="1"/>
          <p:nvPr/>
        </p:nvSpPr>
        <p:spPr>
          <a:xfrm>
            <a:off x="794065" y="2868736"/>
            <a:ext cx="5454335" cy="1438855"/>
          </a:xfrm>
          <a:prstGeom prst="rect">
            <a:avLst/>
          </a:prstGeom>
          <a:noFill/>
        </p:spPr>
        <p:txBody>
          <a:bodyPr wrap="square" rtlCol="0">
            <a:spAutoFit/>
          </a:bodyPr>
          <a:lstStyle/>
          <a:p>
            <a:pPr>
              <a:lnSpc>
                <a:spcPct val="125000"/>
              </a:lnSpc>
              <a:spcAft>
                <a:spcPts val="450"/>
              </a:spcAft>
            </a:pPr>
            <a:r>
              <a:rPr lang="zh-CN" altLang="en-US" sz="1400" dirty="0" smtClean="0">
                <a:latin typeface="思源黑体 CN" panose="020B0500000000000000" pitchFamily="34" charset="-122"/>
                <a:ea typeface="思源黑体 CN" panose="020B0500000000000000" pitchFamily="34" charset="-122"/>
              </a:rPr>
              <a:t>坚持</a:t>
            </a:r>
            <a:r>
              <a:rPr lang="zh-CN" altLang="en-US" sz="1400" dirty="0">
                <a:latin typeface="思源黑体 CN" panose="020B0500000000000000" pitchFamily="34" charset="-122"/>
                <a:ea typeface="思源黑体 CN" panose="020B0500000000000000" pitchFamily="34" charset="-122"/>
              </a:rPr>
              <a:t>全心全意为人民服务的根本宗旨，站稳人民立场，贯彻党的群众路线，尊重人民首创精神，践行以人民为中心的发展思想，发展全过程人民民主，维护社会公平正义，着力解决发展不平衡不充分问题和人民群众急难愁盼问题，推动人的全面发展、全体人民共同富裕取得更为明显的实质性进展！</a:t>
            </a:r>
            <a:endParaRPr lang="zh-CN" altLang="en-US" sz="1400" dirty="0">
              <a:latin typeface="思源黑体 CN" panose="020B0500000000000000" pitchFamily="34" charset="-122"/>
              <a:ea typeface="思源黑体 CN" panose="020B0500000000000000"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ppt_x</p:attrName>
                                        </p:attrNameLst>
                                      </p:cBhvr>
                                      <p:tavLst>
                                        <p:tav tm="0">
                                          <p:val>
                                            <p:fltVal val="0.5"/>
                                          </p:val>
                                        </p:tav>
                                        <p:tav tm="100000">
                                          <p:val>
                                            <p:strVal val="#ppt_x"/>
                                          </p:val>
                                        </p:tav>
                                      </p:tavLst>
                                    </p:anim>
                                    <p:anim calcmode="lin" valueType="num">
                                      <p:cBhvr>
                                        <p:cTn id="10" dur="500" fill="hold"/>
                                        <p:tgtEl>
                                          <p:spTgt spid="7"/>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 calcmode="lin" valueType="num">
                                      <p:cBhvr>
                                        <p:cTn id="15" dur="500" fill="hold"/>
                                        <p:tgtEl>
                                          <p:spTgt spid="9"/>
                                        </p:tgtEl>
                                        <p:attrNameLst>
                                          <p:attrName>ppt_x</p:attrName>
                                        </p:attrNameLst>
                                      </p:cBhvr>
                                      <p:tavLst>
                                        <p:tav tm="0">
                                          <p:val>
                                            <p:fltVal val="0.5"/>
                                          </p:val>
                                        </p:tav>
                                        <p:tav tm="100000">
                                          <p:val>
                                            <p:strVal val="#ppt_x"/>
                                          </p:val>
                                        </p:tav>
                                      </p:tavLst>
                                    </p:anim>
                                    <p:anim calcmode="lin" valueType="num">
                                      <p:cBhvr>
                                        <p:cTn id="16" dur="500" fill="hold"/>
                                        <p:tgtEl>
                                          <p:spTgt spid="9"/>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50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 calcmode="lin" valueType="num">
                                      <p:cBhvr>
                                        <p:cTn id="21" dur="500" fill="hold"/>
                                        <p:tgtEl>
                                          <p:spTgt spid="10"/>
                                        </p:tgtEl>
                                        <p:attrNameLst>
                                          <p:attrName>ppt_x</p:attrName>
                                        </p:attrNameLst>
                                      </p:cBhvr>
                                      <p:tavLst>
                                        <p:tav tm="0">
                                          <p:val>
                                            <p:fltVal val="0.5"/>
                                          </p:val>
                                        </p:tav>
                                        <p:tav tm="100000">
                                          <p:val>
                                            <p:strVal val="#ppt_x"/>
                                          </p:val>
                                        </p:tav>
                                      </p:tavLst>
                                    </p:anim>
                                    <p:anim calcmode="lin" valueType="num">
                                      <p:cBhvr>
                                        <p:cTn id="22" dur="500" fill="hold"/>
                                        <p:tgtEl>
                                          <p:spTgt spid="10"/>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75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up)">
                                      <p:cBhvr>
                                        <p:cTn id="33" dur="500"/>
                                        <p:tgtEl>
                                          <p:spTgt spid="11"/>
                                        </p:tgtEl>
                                      </p:cBhvr>
                                    </p:animEffect>
                                  </p:childTnLst>
                                </p:cTn>
                              </p:par>
                            </p:childTnLst>
                          </p:cTn>
                        </p:par>
                        <p:par>
                          <p:cTn id="34" fill="hold">
                            <p:stCondLst>
                              <p:cond delay="500"/>
                            </p:stCondLst>
                            <p:childTnLst>
                              <p:par>
                                <p:cTn id="35" presetID="23" presetClass="entr" presetSubtype="528"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 calcmode="lin" valueType="num">
                                      <p:cBhvr>
                                        <p:cTn id="39" dur="500" fill="hold"/>
                                        <p:tgtEl>
                                          <p:spTgt spid="6"/>
                                        </p:tgtEl>
                                        <p:attrNameLst>
                                          <p:attrName>ppt_x</p:attrName>
                                        </p:attrNameLst>
                                      </p:cBhvr>
                                      <p:tavLst>
                                        <p:tav tm="0">
                                          <p:val>
                                            <p:fltVal val="0.5"/>
                                          </p:val>
                                        </p:tav>
                                        <p:tav tm="100000">
                                          <p:val>
                                            <p:strVal val="#ppt_x"/>
                                          </p:val>
                                        </p:tav>
                                      </p:tavLst>
                                    </p:anim>
                                    <p:anim calcmode="lin" valueType="num">
                                      <p:cBhvr>
                                        <p:cTn id="40" dur="5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1" cstate="print">
            <a:extLst>
              <a:ext uri="{28A0092B-C50C-407E-A947-70E740481C1C}">
                <a14:useLocalDpi xmlns:a14="http://schemas.microsoft.com/office/drawing/2010/main" val="0"/>
              </a:ext>
            </a:extLst>
          </a:blip>
          <a:srcRect l="20616"/>
          <a:stretch>
            <a:fillRect/>
          </a:stretch>
        </p:blipFill>
        <p:spPr>
          <a:xfrm>
            <a:off x="103507" y="2495549"/>
            <a:ext cx="2106293" cy="1905001"/>
          </a:xfrm>
          <a:prstGeom prst="rect">
            <a:avLst/>
          </a:prstGeom>
        </p:spPr>
      </p:pic>
      <p:pic>
        <p:nvPicPr>
          <p:cNvPr id="21" name="图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4875" y="2038350"/>
            <a:ext cx="1850064" cy="2438400"/>
          </a:xfrm>
          <a:prstGeom prst="rect">
            <a:avLst/>
          </a:prstGeom>
        </p:spPr>
      </p:pic>
      <p:grpSp>
        <p:nvGrpSpPr>
          <p:cNvPr id="7" name="组合 6"/>
          <p:cNvGrpSpPr/>
          <p:nvPr/>
        </p:nvGrpSpPr>
        <p:grpSpPr>
          <a:xfrm>
            <a:off x="-13252" y="3638549"/>
            <a:ext cx="9157252" cy="1504951"/>
            <a:chOff x="-13252" y="3638549"/>
            <a:chExt cx="9157252" cy="1504951"/>
          </a:xfrm>
        </p:grpSpPr>
        <p:pic>
          <p:nvPicPr>
            <p:cNvPr id="17" name="图片 16"/>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241274" y="3834581"/>
              <a:ext cx="4692926" cy="718369"/>
            </a:xfrm>
            <a:prstGeom prst="rect">
              <a:avLst/>
            </a:prstGeom>
          </p:spPr>
        </p:pic>
        <p:pic>
          <p:nvPicPr>
            <p:cNvPr id="3" name="图片 2"/>
            <p:cNvPicPr>
              <a:picLocks noChangeAspect="1"/>
            </p:cNvPicPr>
            <p:nvPr/>
          </p:nvPicPr>
          <p:blipFill rotWithShape="1">
            <a:blip r:embed="rId5"/>
            <a:srcRect l="793" r="1013"/>
            <a:stretch>
              <a:fillRect/>
            </a:stretch>
          </p:blipFill>
          <p:spPr>
            <a:xfrm>
              <a:off x="-13252" y="3638549"/>
              <a:ext cx="9157252" cy="1504951"/>
            </a:xfrm>
            <a:prstGeom prst="rect">
              <a:avLst/>
            </a:prstGeom>
          </p:spPr>
        </p:pic>
      </p:grpSp>
      <p:sp>
        <p:nvSpPr>
          <p:cNvPr id="33" name="TextBox 48"/>
          <p:cNvSpPr txBox="1"/>
          <p:nvPr/>
        </p:nvSpPr>
        <p:spPr>
          <a:xfrm>
            <a:off x="2920892" y="1200150"/>
            <a:ext cx="4318108" cy="1415772"/>
          </a:xfrm>
          <a:prstGeom prst="rect">
            <a:avLst/>
          </a:prstGeom>
          <a:noFill/>
        </p:spPr>
        <p:txBody>
          <a:bodyPr wrap="square" lIns="0" tIns="0" rIns="0" bIns="0" rtlCol="0">
            <a:spAutoFit/>
          </a:bodyPr>
          <a:lstStyle/>
          <a:p>
            <a:pPr defTabSz="685800"/>
            <a:r>
              <a:rPr lang="zh-CN" altLang="en-US" sz="4600" b="1" spc="600" dirty="0">
                <a:solidFill>
                  <a:schemeClr val="accent1"/>
                </a:solidFill>
                <a:latin typeface="+mj-ea"/>
                <a:ea typeface="+mj-ea"/>
                <a:cs typeface="+mn-ea"/>
                <a:sym typeface="+mn-lt"/>
              </a:rPr>
              <a:t>必须推进马克思主义中国化</a:t>
            </a:r>
            <a:endParaRPr lang="zh-CN" altLang="en-US" sz="4600" b="1" spc="600" dirty="0">
              <a:solidFill>
                <a:schemeClr val="accent1"/>
              </a:solidFill>
              <a:latin typeface="+mj-ea"/>
              <a:ea typeface="+mj-ea"/>
              <a:cs typeface="+mn-ea"/>
              <a:sym typeface="+mn-lt"/>
            </a:endParaRPr>
          </a:p>
        </p:txBody>
      </p:sp>
      <p:sp>
        <p:nvSpPr>
          <p:cNvPr id="35" name="矩形 34"/>
          <p:cNvSpPr/>
          <p:nvPr/>
        </p:nvSpPr>
        <p:spPr>
          <a:xfrm>
            <a:off x="2892317" y="2615922"/>
            <a:ext cx="3990975" cy="492443"/>
          </a:xfrm>
          <a:prstGeom prst="rect">
            <a:avLst/>
          </a:prstGeom>
        </p:spPr>
        <p:txBody>
          <a:bodyPr wrap="square">
            <a:spAutoFit/>
          </a:bodyPr>
          <a:lstStyle/>
          <a:p>
            <a:pPr>
              <a:lnSpc>
                <a:spcPct val="130000"/>
              </a:lnSpc>
            </a:pPr>
            <a:r>
              <a:rPr lang="en-US" altLang="zh-CN" sz="1000" dirty="0">
                <a:solidFill>
                  <a:schemeClr val="accent1"/>
                </a:solidFill>
                <a:latin typeface="+mn-ea"/>
              </a:rPr>
              <a:t>class meeting on the theme of loving the party and patriotism </a:t>
            </a:r>
            <a:r>
              <a:rPr lang="en-US" altLang="zh-CN" sz="1000" dirty="0" smtClean="0">
                <a:solidFill>
                  <a:schemeClr val="accent1"/>
                </a:solidFill>
                <a:latin typeface="+mn-ea"/>
              </a:rPr>
              <a:t>meeting </a:t>
            </a:r>
            <a:r>
              <a:rPr lang="en-US" altLang="zh-CN" sz="1000" dirty="0">
                <a:solidFill>
                  <a:schemeClr val="accent1"/>
                </a:solidFill>
                <a:latin typeface="+mn-ea"/>
              </a:rPr>
              <a:t>on theme of loving</a:t>
            </a:r>
            <a:endParaRPr lang="en-US" altLang="zh-CN" sz="1000" dirty="0">
              <a:solidFill>
                <a:schemeClr val="accent1"/>
              </a:solidFill>
              <a:latin typeface="+mn-ea"/>
            </a:endParaRPr>
          </a:p>
        </p:txBody>
      </p:sp>
      <p:grpSp>
        <p:nvGrpSpPr>
          <p:cNvPr id="8" name="组合 7"/>
          <p:cNvGrpSpPr/>
          <p:nvPr/>
        </p:nvGrpSpPr>
        <p:grpSpPr>
          <a:xfrm>
            <a:off x="1444517" y="1276350"/>
            <a:ext cx="1219200" cy="1219200"/>
            <a:chOff x="1600200" y="1276350"/>
            <a:chExt cx="1219200" cy="1219200"/>
          </a:xfrm>
        </p:grpSpPr>
        <p:sp>
          <p:nvSpPr>
            <p:cNvPr id="36" name="椭圆 35"/>
            <p:cNvSpPr/>
            <p:nvPr/>
          </p:nvSpPr>
          <p:spPr>
            <a:xfrm>
              <a:off x="1600200" y="1276350"/>
              <a:ext cx="1219200" cy="1219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1786794" y="1517929"/>
              <a:ext cx="908781" cy="769441"/>
            </a:xfrm>
            <a:prstGeom prst="rect">
              <a:avLst/>
            </a:prstGeom>
          </p:spPr>
          <p:txBody>
            <a:bodyPr wrap="square">
              <a:spAutoFit/>
            </a:bodyPr>
            <a:lstStyle/>
            <a:p>
              <a:r>
                <a:rPr lang="en-US" altLang="zh-CN" sz="4400" dirty="0" smtClean="0">
                  <a:solidFill>
                    <a:srgbClr val="FFFEFB"/>
                  </a:solidFill>
                  <a:latin typeface="+mj-ea"/>
                  <a:ea typeface="+mj-ea"/>
                  <a:sym typeface="微软雅黑" panose="020B0503020204020204" pitchFamily="34" charset="-122"/>
                </a:rPr>
                <a:t>02</a:t>
              </a:r>
              <a:endParaRPr lang="zh-CN" altLang="zh-CN" sz="4400" dirty="0">
                <a:solidFill>
                  <a:srgbClr val="FFFEFB"/>
                </a:solidFill>
                <a:latin typeface="+mj-ea"/>
                <a:ea typeface="+mj-ea"/>
                <a:sym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fallOve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0-#ppt_w/2"/>
                                          </p:val>
                                        </p:tav>
                                        <p:tav tm="100000">
                                          <p:val>
                                            <p:strVal val="#ppt_x"/>
                                          </p:val>
                                        </p:tav>
                                      </p:tavLst>
                                    </p:anim>
                                    <p:anim calcmode="lin" valueType="num">
                                      <p:cBhvr additive="base">
                                        <p:cTn id="14" dur="500" fill="hold"/>
                                        <p:tgtEl>
                                          <p:spTgt spid="18"/>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1+#ppt_w/2"/>
                                          </p:val>
                                        </p:tav>
                                        <p:tav tm="100000">
                                          <p:val>
                                            <p:strVal val="#ppt_x"/>
                                          </p:val>
                                        </p:tav>
                                      </p:tavLst>
                                    </p:anim>
                                    <p:anim calcmode="lin" valueType="num">
                                      <p:cBhvr additive="base">
                                        <p:cTn id="1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p:cTn id="34" dur="500" fill="hold"/>
                                        <p:tgtEl>
                                          <p:spTgt spid="35"/>
                                        </p:tgtEl>
                                        <p:attrNameLst>
                                          <p:attrName>ppt_w</p:attrName>
                                        </p:attrNameLst>
                                      </p:cBhvr>
                                      <p:tavLst>
                                        <p:tav tm="0">
                                          <p:val>
                                            <p:fltVal val="0"/>
                                          </p:val>
                                        </p:tav>
                                        <p:tav tm="100000">
                                          <p:val>
                                            <p:strVal val="#ppt_w"/>
                                          </p:val>
                                        </p:tav>
                                      </p:tavLst>
                                    </p:anim>
                                    <p:anim calcmode="lin" valueType="num">
                                      <p:cBhvr>
                                        <p:cTn id="35" dur="500" fill="hold"/>
                                        <p:tgtEl>
                                          <p:spTgt spid="35"/>
                                        </p:tgtEl>
                                        <p:attrNameLst>
                                          <p:attrName>ppt_h</p:attrName>
                                        </p:attrNameLst>
                                      </p:cBhvr>
                                      <p:tavLst>
                                        <p:tav tm="0">
                                          <p:val>
                                            <p:fltVal val="0"/>
                                          </p:val>
                                        </p:tav>
                                        <p:tav tm="100000">
                                          <p:val>
                                            <p:strVal val="#ppt_h"/>
                                          </p:val>
                                        </p:tav>
                                      </p:tavLst>
                                    </p:anim>
                                    <p:animEffect transition="in" filter="fade">
                                      <p:cBhvr>
                                        <p:cTn id="3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5"/>
          <p:cNvSpPr txBox="1"/>
          <p:nvPr/>
        </p:nvSpPr>
        <p:spPr>
          <a:xfrm>
            <a:off x="3200400" y="1940980"/>
            <a:ext cx="2171945" cy="246221"/>
          </a:xfrm>
          <a:prstGeom prst="rect">
            <a:avLst/>
          </a:prstGeom>
          <a:solidFill>
            <a:schemeClr val="accent1"/>
          </a:solidFill>
        </p:spPr>
        <p:txBody>
          <a:bodyPr vert="horz" wrap="square" lIns="0" tIns="0" rIns="0" bIns="0" rtlCol="0">
            <a:spAutoFit/>
          </a:bodyPr>
          <a:lstStyle/>
          <a:p>
            <a:pPr marL="9525" algn="ctr"/>
            <a:r>
              <a:rPr lang="zh-CN" altLang="en-US" sz="1600" spc="-4" dirty="0">
                <a:solidFill>
                  <a:schemeClr val="bg1"/>
                </a:solidFill>
                <a:latin typeface="思源黑体 CN" panose="020B0500000000000000" pitchFamily="34" charset="-122"/>
                <a:cs typeface="微软雅黑" panose="020B0503020204020204" pitchFamily="34" charset="-122"/>
              </a:rPr>
              <a:t>科技实力</a:t>
            </a:r>
            <a:endParaRPr sz="1600" dirty="0">
              <a:solidFill>
                <a:schemeClr val="bg1"/>
              </a:solidFill>
              <a:latin typeface="思源黑体 CN" panose="020B0500000000000000" pitchFamily="34" charset="-122"/>
              <a:cs typeface="微软雅黑" panose="020B0503020204020204" pitchFamily="34" charset="-122"/>
            </a:endParaRPr>
          </a:p>
        </p:txBody>
      </p:sp>
      <p:sp>
        <p:nvSpPr>
          <p:cNvPr id="9" name="object 16"/>
          <p:cNvSpPr txBox="1"/>
          <p:nvPr/>
        </p:nvSpPr>
        <p:spPr>
          <a:xfrm>
            <a:off x="3200400" y="2770370"/>
            <a:ext cx="2171945" cy="246221"/>
          </a:xfrm>
          <a:prstGeom prst="rect">
            <a:avLst/>
          </a:prstGeom>
          <a:solidFill>
            <a:schemeClr val="accent2"/>
          </a:solidFill>
        </p:spPr>
        <p:txBody>
          <a:bodyPr vert="horz" wrap="square" lIns="0" tIns="0" rIns="0" bIns="0" rtlCol="0">
            <a:spAutoFit/>
          </a:bodyPr>
          <a:lstStyle/>
          <a:p>
            <a:pPr marL="9525" algn="ctr"/>
            <a:r>
              <a:rPr lang="zh-CN" altLang="en-US" sz="1600" spc="-4" dirty="0">
                <a:solidFill>
                  <a:schemeClr val="bg1"/>
                </a:solidFill>
                <a:latin typeface="思源黑体 CN" panose="020B0500000000000000" pitchFamily="34" charset="-122"/>
                <a:cs typeface="微软雅黑" panose="020B0503020204020204" pitchFamily="34" charset="-122"/>
              </a:rPr>
              <a:t>国防实力</a:t>
            </a:r>
            <a:endParaRPr sz="1600" dirty="0">
              <a:solidFill>
                <a:schemeClr val="bg1"/>
              </a:solidFill>
              <a:latin typeface="思源黑体 CN" panose="020B0500000000000000" pitchFamily="34" charset="-122"/>
              <a:cs typeface="微软雅黑" panose="020B0503020204020204" pitchFamily="34" charset="-122"/>
            </a:endParaRPr>
          </a:p>
        </p:txBody>
      </p:sp>
      <p:sp>
        <p:nvSpPr>
          <p:cNvPr id="10" name="object 17"/>
          <p:cNvSpPr txBox="1"/>
          <p:nvPr/>
        </p:nvSpPr>
        <p:spPr>
          <a:xfrm>
            <a:off x="3200400" y="3599759"/>
            <a:ext cx="2171945" cy="246221"/>
          </a:xfrm>
          <a:prstGeom prst="rect">
            <a:avLst/>
          </a:prstGeom>
          <a:solidFill>
            <a:schemeClr val="accent1"/>
          </a:solidFill>
        </p:spPr>
        <p:txBody>
          <a:bodyPr vert="horz" wrap="square" lIns="0" tIns="0" rIns="0" bIns="0" rtlCol="0">
            <a:spAutoFit/>
          </a:bodyPr>
          <a:lstStyle/>
          <a:p>
            <a:pPr marL="9525" algn="ctr"/>
            <a:r>
              <a:rPr lang="zh-CN" altLang="en-US" sz="1600" spc="-4" dirty="0">
                <a:solidFill>
                  <a:schemeClr val="bg1"/>
                </a:solidFill>
                <a:latin typeface="思源黑体 CN" panose="020B0500000000000000" pitchFamily="34" charset="-122"/>
                <a:cs typeface="微软雅黑" panose="020B0503020204020204" pitchFamily="34" charset="-122"/>
              </a:rPr>
              <a:t>伟大飞跃</a:t>
            </a:r>
            <a:endParaRPr lang="zh-CN" altLang="en-US" sz="1600" spc="-4" dirty="0">
              <a:solidFill>
                <a:schemeClr val="bg1"/>
              </a:solidFill>
              <a:latin typeface="思源黑体 CN" panose="020B0500000000000000" pitchFamily="34" charset="-122"/>
              <a:cs typeface="微软雅黑" panose="020B0503020204020204" pitchFamily="34" charset="-122"/>
            </a:endParaRPr>
          </a:p>
        </p:txBody>
      </p:sp>
      <p:sp>
        <p:nvSpPr>
          <p:cNvPr id="11" name="矩形 10"/>
          <p:cNvSpPr/>
          <p:nvPr/>
        </p:nvSpPr>
        <p:spPr>
          <a:xfrm>
            <a:off x="5562600" y="1829989"/>
            <a:ext cx="2743200" cy="2031325"/>
          </a:xfrm>
          <a:prstGeom prst="rect">
            <a:avLst/>
          </a:prstGeom>
        </p:spPr>
        <p:txBody>
          <a:bodyPr wrap="square">
            <a:spAutoFit/>
          </a:bodyPr>
          <a:lstStyle/>
          <a:p>
            <a:pPr marL="9525">
              <a:lnSpc>
                <a:spcPct val="150000"/>
              </a:lnSpc>
            </a:pPr>
            <a:r>
              <a:rPr lang="zh-CN" altLang="en-US" sz="1400" spc="-4" dirty="0" smtClean="0">
                <a:solidFill>
                  <a:schemeClr val="tx1">
                    <a:lumMod val="85000"/>
                    <a:lumOff val="15000"/>
                  </a:schemeClr>
                </a:solidFill>
                <a:latin typeface="思源黑体 CN" panose="020B0500000000000000" pitchFamily="34" charset="-122"/>
                <a:cs typeface="微软雅黑" panose="020B0503020204020204" pitchFamily="34" charset="-122"/>
              </a:rPr>
              <a:t>团结</a:t>
            </a:r>
            <a:r>
              <a:rPr lang="zh-CN" altLang="en-US" sz="1400" spc="-4" dirty="0">
                <a:solidFill>
                  <a:schemeClr val="tx1">
                    <a:lumMod val="85000"/>
                    <a:lumOff val="15000"/>
                  </a:schemeClr>
                </a:solidFill>
                <a:latin typeface="思源黑体 CN" panose="020B0500000000000000" pitchFamily="34" charset="-122"/>
                <a:cs typeface="微软雅黑" panose="020B0503020204020204" pitchFamily="34" charset="-122"/>
              </a:rPr>
              <a:t>带领中国人民彻底改变了近代以来中国积贫积弱、受尽欺凌的悲惨命运，使中华民族走上了实现伟大复兴的壮阔道路并取得了伟大历史成就，前所未有地接近伟大复兴的奋斗目标。</a:t>
            </a:r>
            <a:endParaRPr lang="zh-CN" altLang="en-US" sz="1400" spc="-4" dirty="0">
              <a:solidFill>
                <a:schemeClr val="tx1">
                  <a:lumMod val="85000"/>
                  <a:lumOff val="15000"/>
                </a:schemeClr>
              </a:solidFill>
              <a:latin typeface="思源黑体 CN" panose="020B0500000000000000" pitchFamily="34" charset="-122"/>
              <a:cs typeface="微软雅黑" panose="020B0503020204020204" pitchFamily="34" charset="-122"/>
            </a:endParaRPr>
          </a:p>
        </p:txBody>
      </p:sp>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62000" y="1733550"/>
            <a:ext cx="2229895" cy="2094493"/>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988799" y="1733551"/>
            <a:ext cx="1830601" cy="2352645"/>
            <a:chOff x="728504" y="1676460"/>
            <a:chExt cx="1830601" cy="2352645"/>
          </a:xfrm>
        </p:grpSpPr>
        <p:sp>
          <p:nvSpPr>
            <p:cNvPr id="7" name="Rectangle 11"/>
            <p:cNvSpPr>
              <a:spLocks noChangeArrowheads="1"/>
            </p:cNvSpPr>
            <p:nvPr/>
          </p:nvSpPr>
          <p:spPr bwMode="auto">
            <a:xfrm>
              <a:off x="880904" y="2362259"/>
              <a:ext cx="1447801" cy="1162937"/>
            </a:xfrm>
            <a:prstGeom prst="rect">
              <a:avLst/>
            </a:prstGeom>
            <a:noFill/>
            <a:ln w="9525" cap="flat" cmpd="sng">
              <a:noFill/>
              <a:bevel/>
            </a:ln>
            <a:effectLst/>
          </p:spPr>
          <p:txBody>
            <a:bodyPr wrap="square" lIns="54410" tIns="27205" rIns="54410" bIns="27205">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defTabSz="685800">
                <a:lnSpc>
                  <a:spcPct val="150000"/>
                </a:lnSpc>
              </a:pPr>
              <a:r>
                <a:rPr lang="zh-CN" altLang="en-US" sz="1200" dirty="0">
                  <a:solidFill>
                    <a:srgbClr val="3D3D3D"/>
                  </a:solidFill>
                  <a:latin typeface="思源黑体 CN" panose="020B0500000000000000" pitchFamily="34" charset="-122"/>
                  <a:ea typeface="思源黑体 CN" panose="020B0500000000000000" pitchFamily="34" charset="-122"/>
                  <a:sym typeface="字魂105号-简雅黑" panose="00000500000000000000" pitchFamily="2" charset="-122"/>
                </a:rPr>
                <a:t>我们要从党的非凡历程中深刻感悟马克思主义的真理力量和实践</a:t>
              </a:r>
              <a:r>
                <a:rPr lang="zh-CN" altLang="en-US" sz="1200" dirty="0" smtClean="0">
                  <a:solidFill>
                    <a:srgbClr val="3D3D3D"/>
                  </a:solidFill>
                  <a:latin typeface="思源黑体 CN" panose="020B0500000000000000" pitchFamily="34" charset="-122"/>
                  <a:ea typeface="思源黑体 CN" panose="020B0500000000000000" pitchFamily="34" charset="-122"/>
                  <a:sym typeface="字魂105号-简雅黑" panose="00000500000000000000" pitchFamily="2" charset="-122"/>
                </a:rPr>
                <a:t>力量</a:t>
              </a:r>
              <a:endParaRPr lang="zh-CN" altLang="en-US" sz="1200" dirty="0">
                <a:solidFill>
                  <a:srgbClr val="3D3D3D"/>
                </a:solidFill>
                <a:latin typeface="思源黑体 CN" panose="020B0500000000000000" pitchFamily="34" charset="-122"/>
                <a:ea typeface="思源黑体 CN" panose="020B0500000000000000" pitchFamily="34" charset="-122"/>
                <a:sym typeface="字魂105号-简雅黑" panose="00000500000000000000" pitchFamily="2" charset="-122"/>
              </a:endParaRPr>
            </a:p>
          </p:txBody>
        </p:sp>
        <p:sp>
          <p:nvSpPr>
            <p:cNvPr id="8" name="TextBox 17"/>
            <p:cNvSpPr txBox="1"/>
            <p:nvPr/>
          </p:nvSpPr>
          <p:spPr>
            <a:xfrm>
              <a:off x="728504" y="1676460"/>
              <a:ext cx="1830601" cy="400110"/>
            </a:xfrm>
            <a:prstGeom prst="rect">
              <a:avLst/>
            </a:prstGeom>
            <a:solidFill>
              <a:schemeClr val="accent1"/>
            </a:solidFill>
          </p:spPr>
          <p:txBody>
            <a:bodyPr wrap="square" rtlCol="0">
              <a:spAutoFit/>
            </a:bodyPr>
            <a:lstStyle/>
            <a:p>
              <a:pPr algn="ctr" defTabSz="685800" fontAlgn="base">
                <a:spcBef>
                  <a:spcPct val="0"/>
                </a:spcBef>
                <a:spcAft>
                  <a:spcPct val="0"/>
                </a:spcAft>
              </a:pPr>
              <a:r>
                <a:rPr lang="zh-CN" altLang="en-US" sz="2000" b="1" dirty="0">
                  <a:solidFill>
                    <a:schemeClr val="bg1"/>
                  </a:solidFill>
                  <a:latin typeface="思源黑体 CN" panose="020B0500000000000000" pitchFamily="34" charset="-122"/>
                  <a:ea typeface="思源黑体 CN" panose="020B0500000000000000" pitchFamily="34" charset="-122"/>
                  <a:sym typeface="字魂105号-简雅黑" panose="00000500000000000000" pitchFamily="2" charset="-122"/>
                </a:rPr>
                <a:t>深刻感悟</a:t>
              </a:r>
              <a:endParaRPr lang="zh-CN" altLang="en-US" sz="2000" b="1" dirty="0">
                <a:solidFill>
                  <a:schemeClr val="bg1"/>
                </a:solidFill>
                <a:latin typeface="思源黑体 CN" panose="020B0500000000000000" pitchFamily="34" charset="-122"/>
                <a:ea typeface="思源黑体 CN" panose="020B0500000000000000" pitchFamily="34" charset="-122"/>
                <a:sym typeface="字魂105号-简雅黑" panose="00000500000000000000" pitchFamily="2" charset="-122"/>
              </a:endParaRPr>
            </a:p>
          </p:txBody>
        </p:sp>
        <p:sp>
          <p:nvSpPr>
            <p:cNvPr id="9" name="矩形 8"/>
            <p:cNvSpPr/>
            <p:nvPr/>
          </p:nvSpPr>
          <p:spPr>
            <a:xfrm>
              <a:off x="728504" y="2209860"/>
              <a:ext cx="1808831" cy="181924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3503399" y="1733551"/>
            <a:ext cx="1830601" cy="2352645"/>
            <a:chOff x="728504" y="1676460"/>
            <a:chExt cx="1830601" cy="2352645"/>
          </a:xfrm>
        </p:grpSpPr>
        <p:sp>
          <p:nvSpPr>
            <p:cNvPr id="11" name="Rectangle 11"/>
            <p:cNvSpPr>
              <a:spLocks noChangeArrowheads="1"/>
            </p:cNvSpPr>
            <p:nvPr/>
          </p:nvSpPr>
          <p:spPr bwMode="auto">
            <a:xfrm>
              <a:off x="880903" y="2418522"/>
              <a:ext cx="1447801" cy="1162937"/>
            </a:xfrm>
            <a:prstGeom prst="rect">
              <a:avLst/>
            </a:prstGeom>
            <a:noFill/>
            <a:ln w="9525" cap="flat" cmpd="sng">
              <a:noFill/>
              <a:bevel/>
            </a:ln>
            <a:effectLst/>
          </p:spPr>
          <p:txBody>
            <a:bodyPr wrap="square" lIns="54410" tIns="27205" rIns="54410" bIns="27205">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defTabSz="685800">
                <a:lnSpc>
                  <a:spcPct val="150000"/>
                </a:lnSpc>
              </a:pPr>
              <a:r>
                <a:rPr lang="zh-CN" altLang="en-US" sz="1200" dirty="0" smtClean="0">
                  <a:solidFill>
                    <a:srgbClr val="3D3D3D"/>
                  </a:solidFill>
                  <a:latin typeface="思源黑体 CN" panose="020B0500000000000000" pitchFamily="34" charset="-122"/>
                  <a:ea typeface="思源黑体 CN" panose="020B0500000000000000" pitchFamily="34" charset="-122"/>
                  <a:sym typeface="字魂105号-简雅黑" panose="00000500000000000000" pitchFamily="2" charset="-122"/>
                </a:rPr>
                <a:t>深化</a:t>
              </a:r>
              <a:r>
                <a:rPr lang="zh-CN" altLang="en-US" sz="1200" dirty="0">
                  <a:solidFill>
                    <a:srgbClr val="3D3D3D"/>
                  </a:solidFill>
                  <a:latin typeface="思源黑体 CN" panose="020B0500000000000000" pitchFamily="34" charset="-122"/>
                  <a:ea typeface="思源黑体 CN" panose="020B0500000000000000" pitchFamily="34" charset="-122"/>
                  <a:sym typeface="字魂105号-简雅黑" panose="00000500000000000000" pitchFamily="2" charset="-122"/>
                </a:rPr>
                <a:t>对中国化马克思主义既一脉相承又与时俱进理论品质的</a:t>
              </a:r>
              <a:r>
                <a:rPr lang="zh-CN" altLang="en-US" sz="1200" dirty="0" smtClean="0">
                  <a:solidFill>
                    <a:srgbClr val="3D3D3D"/>
                  </a:solidFill>
                  <a:latin typeface="思源黑体 CN" panose="020B0500000000000000" pitchFamily="34" charset="-122"/>
                  <a:ea typeface="思源黑体 CN" panose="020B0500000000000000" pitchFamily="34" charset="-122"/>
                  <a:sym typeface="字魂105号-简雅黑" panose="00000500000000000000" pitchFamily="2" charset="-122"/>
                </a:rPr>
                <a:t>认识</a:t>
              </a:r>
              <a:endParaRPr lang="zh-CN" altLang="en-US" sz="1200" dirty="0">
                <a:solidFill>
                  <a:srgbClr val="3D3D3D"/>
                </a:solidFill>
                <a:latin typeface="思源黑体 CN" panose="020B0500000000000000" pitchFamily="34" charset="-122"/>
                <a:ea typeface="思源黑体 CN" panose="020B0500000000000000" pitchFamily="34" charset="-122"/>
                <a:sym typeface="字魂105号-简雅黑" panose="00000500000000000000" pitchFamily="2" charset="-122"/>
              </a:endParaRPr>
            </a:p>
          </p:txBody>
        </p:sp>
        <p:sp>
          <p:nvSpPr>
            <p:cNvPr id="12" name="TextBox 17"/>
            <p:cNvSpPr txBox="1"/>
            <p:nvPr/>
          </p:nvSpPr>
          <p:spPr>
            <a:xfrm>
              <a:off x="728504" y="1676460"/>
              <a:ext cx="1830601" cy="400110"/>
            </a:xfrm>
            <a:prstGeom prst="rect">
              <a:avLst/>
            </a:prstGeom>
            <a:solidFill>
              <a:schemeClr val="accent1"/>
            </a:solidFill>
          </p:spPr>
          <p:txBody>
            <a:bodyPr wrap="square" rtlCol="0">
              <a:spAutoFit/>
            </a:bodyPr>
            <a:lstStyle/>
            <a:p>
              <a:pPr algn="ctr" defTabSz="685800" fontAlgn="base">
                <a:spcBef>
                  <a:spcPct val="0"/>
                </a:spcBef>
                <a:spcAft>
                  <a:spcPct val="0"/>
                </a:spcAft>
              </a:pPr>
              <a:r>
                <a:rPr lang="zh-CN" altLang="en-US" sz="2000" b="1" dirty="0">
                  <a:solidFill>
                    <a:schemeClr val="bg1"/>
                  </a:solidFill>
                  <a:latin typeface="思源黑体 CN" panose="020B0500000000000000" pitchFamily="34" charset="-122"/>
                  <a:ea typeface="思源黑体 CN" panose="020B0500000000000000" pitchFamily="34" charset="-122"/>
                  <a:sym typeface="字魂105号-简雅黑" panose="00000500000000000000" pitchFamily="2" charset="-122"/>
                </a:rPr>
                <a:t>一脉相承</a:t>
              </a:r>
              <a:endParaRPr lang="zh-CN" altLang="en-US" sz="2000" b="1" dirty="0">
                <a:solidFill>
                  <a:schemeClr val="bg1"/>
                </a:solidFill>
                <a:latin typeface="思源黑体 CN" panose="020B0500000000000000" pitchFamily="34" charset="-122"/>
                <a:ea typeface="思源黑体 CN" panose="020B0500000000000000" pitchFamily="34" charset="-122"/>
                <a:sym typeface="字魂105号-简雅黑" panose="00000500000000000000" pitchFamily="2" charset="-122"/>
              </a:endParaRPr>
            </a:p>
          </p:txBody>
        </p:sp>
        <p:sp>
          <p:nvSpPr>
            <p:cNvPr id="13" name="矩形 12"/>
            <p:cNvSpPr/>
            <p:nvPr/>
          </p:nvSpPr>
          <p:spPr>
            <a:xfrm>
              <a:off x="728504" y="2209860"/>
              <a:ext cx="1808831" cy="181924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6094199" y="1733551"/>
            <a:ext cx="1830601" cy="2352645"/>
            <a:chOff x="728504" y="1676460"/>
            <a:chExt cx="1830601" cy="2352645"/>
          </a:xfrm>
        </p:grpSpPr>
        <p:sp>
          <p:nvSpPr>
            <p:cNvPr id="15" name="Rectangle 11"/>
            <p:cNvSpPr>
              <a:spLocks noChangeArrowheads="1"/>
            </p:cNvSpPr>
            <p:nvPr/>
          </p:nvSpPr>
          <p:spPr bwMode="auto">
            <a:xfrm>
              <a:off x="880903" y="2289781"/>
              <a:ext cx="1525802" cy="1684426"/>
            </a:xfrm>
            <a:prstGeom prst="rect">
              <a:avLst/>
            </a:prstGeom>
            <a:noFill/>
            <a:ln w="9525" cap="flat" cmpd="sng">
              <a:noFill/>
              <a:bevel/>
            </a:ln>
            <a:effectLst/>
          </p:spPr>
          <p:txBody>
            <a:bodyPr wrap="square" lIns="54410" tIns="27205" rIns="54410" bIns="27205">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defTabSz="685800">
                <a:lnSpc>
                  <a:spcPct val="150000"/>
                </a:lnSpc>
              </a:pPr>
              <a:r>
                <a:rPr lang="zh-CN" altLang="en-US" sz="1200" dirty="0" smtClean="0">
                  <a:solidFill>
                    <a:srgbClr val="3D3D3D"/>
                  </a:solidFill>
                  <a:latin typeface="思源黑体 CN" panose="020B0500000000000000" pitchFamily="34" charset="-122"/>
                  <a:ea typeface="思源黑体 CN" panose="020B0500000000000000" pitchFamily="34" charset="-122"/>
                  <a:sym typeface="字魂105号-简雅黑" panose="00000500000000000000" pitchFamily="2" charset="-122"/>
                </a:rPr>
                <a:t>坚持不懈</a:t>
              </a:r>
              <a:r>
                <a:rPr lang="zh-CN" altLang="en-US" sz="1200" dirty="0">
                  <a:solidFill>
                    <a:srgbClr val="3D3D3D"/>
                  </a:solidFill>
                  <a:latin typeface="思源黑体 CN" panose="020B0500000000000000" pitchFamily="34" charset="-122"/>
                  <a:ea typeface="思源黑体 CN" panose="020B0500000000000000" pitchFamily="34" charset="-122"/>
                  <a:sym typeface="字魂105号-简雅黑" panose="00000500000000000000" pitchFamily="2" charset="-122"/>
                </a:rPr>
                <a:t>用党的创新理论最新成果武装头脑、指导实践、推动工作，不断创造性地推进中华民族伟大复兴的历史伟业。</a:t>
              </a:r>
              <a:endParaRPr lang="zh-CN" altLang="en-US" sz="1200" dirty="0">
                <a:solidFill>
                  <a:srgbClr val="3D3D3D"/>
                </a:solidFill>
                <a:latin typeface="思源黑体 CN" panose="020B0500000000000000" pitchFamily="34" charset="-122"/>
                <a:ea typeface="思源黑体 CN" panose="020B0500000000000000" pitchFamily="34" charset="-122"/>
                <a:sym typeface="字魂105号-简雅黑" panose="00000500000000000000" pitchFamily="2" charset="-122"/>
              </a:endParaRPr>
            </a:p>
          </p:txBody>
        </p:sp>
        <p:sp>
          <p:nvSpPr>
            <p:cNvPr id="16" name="TextBox 17"/>
            <p:cNvSpPr txBox="1"/>
            <p:nvPr/>
          </p:nvSpPr>
          <p:spPr>
            <a:xfrm>
              <a:off x="728504" y="1676460"/>
              <a:ext cx="1830601" cy="400110"/>
            </a:xfrm>
            <a:prstGeom prst="rect">
              <a:avLst/>
            </a:prstGeom>
            <a:solidFill>
              <a:schemeClr val="accent1"/>
            </a:solidFill>
          </p:spPr>
          <p:txBody>
            <a:bodyPr wrap="square" rtlCol="0">
              <a:spAutoFit/>
            </a:bodyPr>
            <a:lstStyle/>
            <a:p>
              <a:pPr algn="ctr" defTabSz="685800" fontAlgn="base">
                <a:spcBef>
                  <a:spcPct val="0"/>
                </a:spcBef>
                <a:spcAft>
                  <a:spcPct val="0"/>
                </a:spcAft>
              </a:pPr>
              <a:r>
                <a:rPr lang="zh-CN" altLang="en-US" sz="2000" b="1" dirty="0">
                  <a:solidFill>
                    <a:schemeClr val="bg1"/>
                  </a:solidFill>
                  <a:latin typeface="思源黑体 CN" panose="020B0500000000000000" pitchFamily="34" charset="-122"/>
                  <a:ea typeface="思源黑体 CN" panose="020B0500000000000000" pitchFamily="34" charset="-122"/>
                  <a:sym typeface="字魂105号-简雅黑" panose="00000500000000000000" pitchFamily="2" charset="-122"/>
                </a:rPr>
                <a:t>伟大复兴</a:t>
              </a:r>
              <a:endParaRPr lang="zh-CN" altLang="en-US" sz="2000" b="1" dirty="0">
                <a:solidFill>
                  <a:schemeClr val="bg1"/>
                </a:solidFill>
                <a:latin typeface="思源黑体 CN" panose="020B0500000000000000" pitchFamily="34" charset="-122"/>
                <a:ea typeface="思源黑体 CN" panose="020B0500000000000000" pitchFamily="34" charset="-122"/>
                <a:sym typeface="字魂105号-简雅黑" panose="00000500000000000000" pitchFamily="2" charset="-122"/>
              </a:endParaRPr>
            </a:p>
          </p:txBody>
        </p:sp>
        <p:sp>
          <p:nvSpPr>
            <p:cNvPr id="17" name="矩形 16"/>
            <p:cNvSpPr/>
            <p:nvPr/>
          </p:nvSpPr>
          <p:spPr>
            <a:xfrm>
              <a:off x="728504" y="2209860"/>
              <a:ext cx="1808831" cy="181924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PA" val="v5.2.4"/>
  <p:tag name="RESOURCELIBID_ANIM" val="462"/>
</p:tagLst>
</file>

<file path=ppt/tags/tag10.xml><?xml version="1.0" encoding="utf-8"?>
<p:tagLst xmlns:p="http://schemas.openxmlformats.org/presentationml/2006/main">
  <p:tag name="PA" val="v5.2.9"/>
</p:tagLst>
</file>

<file path=ppt/tags/tag11.xml><?xml version="1.0" encoding="utf-8"?>
<p:tagLst xmlns:p="http://schemas.openxmlformats.org/presentationml/2006/main">
  <p:tag name="PA" val="v5.1.2"/>
</p:tagLst>
</file>

<file path=ppt/tags/tag12.xml><?xml version="1.0" encoding="utf-8"?>
<p:tagLst xmlns:p="http://schemas.openxmlformats.org/presentationml/2006/main">
  <p:tag name="PA" val="v5.1.2"/>
</p:tagLst>
</file>

<file path=ppt/tags/tag13.xml><?xml version="1.0" encoding="utf-8"?>
<p:tagLst xmlns:p="http://schemas.openxmlformats.org/presentationml/2006/main">
  <p:tag name="PA" val="v5.1.2"/>
</p:tagLst>
</file>

<file path=ppt/tags/tag14.xml><?xml version="1.0" encoding="utf-8"?>
<p:tagLst xmlns:p="http://schemas.openxmlformats.org/presentationml/2006/main">
  <p:tag name="PA" val="v5.1.2"/>
</p:tagLst>
</file>

<file path=ppt/tags/tag15.xml><?xml version="1.0" encoding="utf-8"?>
<p:tagLst xmlns:p="http://schemas.openxmlformats.org/presentationml/2006/main">
  <p:tag name="ISPRING_ULTRA_SCORM_COURSE_ID" val="82ADB108-2F67-4B4E-A97E-19ABB6FAC58E"/>
  <p:tag name="ISPRING_SCORM_RATE_SLIDES" val="1"/>
  <p:tag name="ISPRINGONLINEFOLDERID" val="0"/>
  <p:tag name="ISPRINGONLINEFOLDERPATH" val="Content List"/>
  <p:tag name="ISPRINGCLOUDFOLDERID" val="0"/>
  <p:tag name="ISPRINGCLOUDFOLDERPATH" val="Repository"/>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RATE_QUIZZES" val="0"/>
  <p:tag name="ISPRING_SCORM_PASSING_SCORE" val="100.000000"/>
  <p:tag name="ISPRING_SCORM_ENDPOINT" val="&lt;endpoint&gt;&lt;enable&gt;0&lt;/enable&gt;&lt;lrs&gt;http://&lt;/lrs&gt;&lt;auth&gt;0&lt;/auth&gt;&lt;login&gt;&lt;/login&gt;&lt;password&gt;&lt;/password&gt;&lt;key&gt;&lt;/key&gt;&lt;name&gt;&lt;/name&gt;&lt;email&gt;&lt;/email&gt;&lt;/endpoint&gt;&#10;"/>
  <p:tag name="ISPRING_OUTPUT_FOLDER" val="F:\我图VIP设计PPT上传\10月份上传文件\298"/>
  <p:tag name="ISPRING_FIRST_PUBLISH" val="1"/>
</p:tagLst>
</file>

<file path=ppt/tags/tag2.xml><?xml version="1.0" encoding="utf-8"?>
<p:tagLst xmlns:p="http://schemas.openxmlformats.org/presentationml/2006/main">
  <p:tag name="PA" val="v5.2.9"/>
</p:tagLst>
</file>

<file path=ppt/tags/tag3.xml><?xml version="1.0" encoding="utf-8"?>
<p:tagLst xmlns:p="http://schemas.openxmlformats.org/presentationml/2006/main">
  <p:tag name="PA" val="v5.2.9"/>
</p:tagLst>
</file>

<file path=ppt/tags/tag4.xml><?xml version="1.0" encoding="utf-8"?>
<p:tagLst xmlns:p="http://schemas.openxmlformats.org/presentationml/2006/main">
  <p:tag name="PA" val="v5.2.9"/>
</p:tagLst>
</file>

<file path=ppt/tags/tag5.xml><?xml version="1.0" encoding="utf-8"?>
<p:tagLst xmlns:p="http://schemas.openxmlformats.org/presentationml/2006/main">
  <p:tag name="PA" val="v5.2.9"/>
</p:tagLst>
</file>

<file path=ppt/tags/tag6.xml><?xml version="1.0" encoding="utf-8"?>
<p:tagLst xmlns:p="http://schemas.openxmlformats.org/presentationml/2006/main">
  <p:tag name="PA" val="v5.2.9"/>
</p:tagLst>
</file>

<file path=ppt/tags/tag7.xml><?xml version="1.0" encoding="utf-8"?>
<p:tagLst xmlns:p="http://schemas.openxmlformats.org/presentationml/2006/main">
  <p:tag name="PA" val="v5.2.9"/>
</p:tagLst>
</file>

<file path=ppt/tags/tag8.xml><?xml version="1.0" encoding="utf-8"?>
<p:tagLst xmlns:p="http://schemas.openxmlformats.org/presentationml/2006/main">
  <p:tag name="PA" val="v5.2.9"/>
</p:tagLst>
</file>

<file path=ppt/tags/tag9.xml><?xml version="1.0" encoding="utf-8"?>
<p:tagLst xmlns:p="http://schemas.openxmlformats.org/presentationml/2006/main">
  <p:tag name="PA" val="v5.2.9"/>
</p:tagLst>
</file>

<file path=ppt/theme/theme1.xml><?xml version="1.0" encoding="utf-8"?>
<a:theme xmlns:a="http://schemas.openxmlformats.org/drawingml/2006/main" name="Office 主题">
  <a:themeElements>
    <a:clrScheme name="自定义 98">
      <a:dk1>
        <a:srgbClr val="000000"/>
      </a:dk1>
      <a:lt1>
        <a:srgbClr val="FFFFFF"/>
      </a:lt1>
      <a:dk2>
        <a:srgbClr val="000000"/>
      </a:dk2>
      <a:lt2>
        <a:srgbClr val="FFFFFF"/>
      </a:lt2>
      <a:accent1>
        <a:srgbClr val="DA0000"/>
      </a:accent1>
      <a:accent2>
        <a:srgbClr val="FFC000"/>
      </a:accent2>
      <a:accent3>
        <a:srgbClr val="DA0000"/>
      </a:accent3>
      <a:accent4>
        <a:srgbClr val="FFC000"/>
      </a:accent4>
      <a:accent5>
        <a:srgbClr val="DA0000"/>
      </a:accent5>
      <a:accent6>
        <a:srgbClr val="FFC000"/>
      </a:accent6>
      <a:hlink>
        <a:srgbClr val="DA0000"/>
      </a:hlink>
      <a:folHlink>
        <a:srgbClr val="FFC000"/>
      </a:folHlink>
    </a:clrScheme>
    <a:fontScheme name="自定义 1">
      <a:majorFont>
        <a:latin typeface="Calibri Light"/>
        <a:ea typeface="思源黑体 CN Bold"/>
        <a:cs typeface=""/>
      </a:majorFont>
      <a:minorFont>
        <a:latin typeface="Calibri"/>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1974</Words>
  <Application>WPS 演示</Application>
  <PresentationFormat>全屏显示(16:9)</PresentationFormat>
  <Paragraphs>179</Paragraphs>
  <Slides>18</Slides>
  <Notes>19</Notes>
  <HiddenSlides>0</HiddenSlides>
  <MMClips>1</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18</vt:i4>
      </vt:variant>
    </vt:vector>
  </HeadingPairs>
  <TitlesOfParts>
    <vt:vector size="43" baseType="lpstr">
      <vt:lpstr>Arial</vt:lpstr>
      <vt:lpstr>宋体</vt:lpstr>
      <vt:lpstr>Wingdings</vt:lpstr>
      <vt:lpstr>汉仪菱心体简</vt:lpstr>
      <vt:lpstr>思源黑体</vt:lpstr>
      <vt:lpstr>黑体</vt:lpstr>
      <vt:lpstr>华文中宋</vt:lpstr>
      <vt:lpstr>微软雅黑</vt:lpstr>
      <vt:lpstr>Source Han Sans CN Normal</vt:lpstr>
      <vt:lpstr>MS UI Gothic</vt:lpstr>
      <vt:lpstr>思源黑体 CN Regular</vt:lpstr>
      <vt:lpstr>思源黑体 CN</vt:lpstr>
      <vt:lpstr>字魂105号-简雅黑</vt:lpstr>
      <vt:lpstr>仿宋_GB2312</vt:lpstr>
      <vt:lpstr>微软雅黑 Light</vt:lpstr>
      <vt:lpstr>仿宋</vt:lpstr>
      <vt:lpstr>Arial</vt:lpstr>
      <vt:lpstr>Roboto Condensed</vt:lpstr>
      <vt:lpstr>Vrinda</vt:lpstr>
      <vt:lpstr>Calibri</vt:lpstr>
      <vt:lpstr>Arial Unicode MS</vt:lpstr>
      <vt:lpstr>思源黑体 CN Bold</vt:lpstr>
      <vt:lpstr>Calibri Light</vt:lpstr>
      <vt:lpstr>思源黑体 CN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刘耀东15862320182</cp:lastModifiedBy>
  <cp:revision>6</cp:revision>
  <dcterms:created xsi:type="dcterms:W3CDTF">2019-05-13T21:35:00Z</dcterms:created>
  <dcterms:modified xsi:type="dcterms:W3CDTF">2021-10-11T02:55:04Z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66DB86F8BE6B468E85155CF07F926260</vt:lpwstr>
  </property>
  <property fmtid="{D5CDD505-2E9C-101B-9397-08002B2CF9AE}" pid="3" name="KSOProductBuildVer">
    <vt:lpwstr>2052-11.1.0.10938</vt:lpwstr>
  </property>
</Properties>
</file>